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1571" r:id="rId5"/>
    <p:sldId id="2147470789" r:id="rId6"/>
    <p:sldId id="1554" r:id="rId7"/>
    <p:sldId id="872" r:id="rId8"/>
    <p:sldId id="2147470784" r:id="rId9"/>
    <p:sldId id="2147470781" r:id="rId10"/>
    <p:sldId id="1555" r:id="rId11"/>
    <p:sldId id="1556" r:id="rId12"/>
    <p:sldId id="2147470779" r:id="rId13"/>
    <p:sldId id="1557" r:id="rId14"/>
    <p:sldId id="1562" r:id="rId15"/>
    <p:sldId id="1563" r:id="rId16"/>
    <p:sldId id="2147470788" r:id="rId17"/>
    <p:sldId id="1032" r:id="rId18"/>
    <p:sldId id="1034" r:id="rId19"/>
    <p:sldId id="1558" r:id="rId20"/>
    <p:sldId id="2076137307" r:id="rId21"/>
    <p:sldId id="2147470778" r:id="rId22"/>
    <p:sldId id="2076137386" r:id="rId23"/>
    <p:sldId id="2147470785" r:id="rId24"/>
    <p:sldId id="2147470783" r:id="rId25"/>
    <p:sldId id="2147469650" r:id="rId26"/>
    <p:sldId id="1559" r:id="rId27"/>
    <p:sldId id="1569" r:id="rId28"/>
    <p:sldId id="2147470792" r:id="rId29"/>
    <p:sldId id="2147470790" r:id="rId30"/>
    <p:sldId id="2147470791" r:id="rId31"/>
    <p:sldId id="1564" r:id="rId32"/>
    <p:sldId id="581" r:id="rId33"/>
  </p:sldIdLst>
  <p:sldSz cx="9144000" cy="5143500" type="screen16x9"/>
  <p:notesSz cx="7099300" cy="10234613"/>
  <p:custDataLst>
    <p:tags r:id="rId36"/>
  </p:custData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D78714-4616-281C-5A61-BEDDB4E5196F}" name="Schweier Tobias" initials="ST" userId="S::tobias.schweier@alpla.com::87c88e53-99a7-437b-8b1f-c9b822915eec" providerId="AD"/>
  <p188:author id="{62C1211F-5A76-A72D-9017-E28C93888B02}" name="Ehrmann Timo" initials="TE" userId="S::Timo.Ehrmann@alpla.com::e169c068-088e-42ca-9c41-669c904ec0f4" providerId="AD"/>
  <p188:author id="{3DA6BE21-29E4-7FED-CE86-F9C09C1A824B}" name="Rohner Martin" initials="RM" userId="S::martin.rohner@alpla.com::f9187149-0e0c-4d04-a01f-c6c170798c83" providerId="AD"/>
  <p188:author id="{9D785E2D-50EB-2283-8577-BB994699A743}" name="Bitschnau Chihiro" initials="BC" userId="S::chihiro.bitschnau@alpla.com::2c491686-2db4-4cd5-8125-c0a0fc6959a6" providerId="AD"/>
  <p188:author id="{928CBE3A-51CE-06BD-59B9-A8EBA6888B8C}" name="Gloeckner Volker" initials="VG" userId="S::Volker.Gloeckner@alpla.com::46e7026f-fb65-463e-850f-f489cb5d489d" providerId="AD"/>
  <p188:author id="{63F24C4F-BBA7-ECA7-1634-62524884EFF6}" name="Stadelmann Simon" initials="SS" userId="S::Simon.Stadelmann@alpla.com::bea1db8e-b089-4132-8728-7f8e54d36555" providerId="AD"/>
  <p188:author id="{77672265-267B-2939-75DE-4A61AF9F3E91}" name="Staib Linda" initials="" userId="S::linda.staib@alpla.com::64f52912-d5fc-48d4-bde6-ced529e9971c" providerId="AD"/>
  <p188:author id="{37DCDE68-260C-E6BB-9E53-3DA1C26425DC}" name="Gloeckner Volker" initials="GV" userId="S::volker.gloeckner@alpla.com::46e7026f-fb65-463e-850f-f489cb5d489d" providerId="AD"/>
  <p188:author id="{35C4D96D-775B-7ED7-BFF1-6194433A841C}" name="Toth Miklos" initials="TM" userId="S::miklos.toth@alpla.com::986f50d1-5c03-469a-a085-dfc372445b7f" providerId="AD"/>
  <p188:author id="{17C4B79B-FBA2-4C98-F8D4-65AD48FA8F89}" name="Silbermann Tim" initials="TS" userId="S::Tim.Silbermann@alpla.com::aaf4f899-31f4-4511-9bd7-fead534e32b9" providerId="AD"/>
  <p188:author id="{D9DF93B4-7558-5EAD-43C3-BC7C84A5BBFB}" name="Bhattacharjee Rohini" initials="RB" userId="S::Rohini.Bhattacharjee@alpla.com::0c5a2cf2-50ac-4b63-a79c-c4f2029f7e50" providerId="AD"/>
  <p188:author id="{7F3948BE-F475-D0E8-A26B-6DB100ED0AE8}" name="Bitschnau Chihiro" initials="CB" userId="S::Chihiro.Bitschnau@alpla.com::2c491686-2db4-4cd5-8125-c0a0fc6959a6" providerId="AD"/>
  <p188:author id="{71654CD7-F332-2611-E774-617EF66D8731}" name="Lutz Sophie" initials="SL" userId="S::Sophie.Lutz@alpla.com::19779f2e-2356-41fb-9aa7-39fae57273a7" providerId="AD"/>
  <p188:author id="{B52E0AD8-5B89-3C11-54CA-C388E1E9CBDD}" name="Stadelmann Simon" initials="SS" userId="S::simon.stadelmann@alpla.com::bea1db8e-b089-4132-8728-7f8e54d36555" providerId="AD"/>
  <p188:author id="{0BAD1FFB-01D0-2F59-2BD5-E4D31C812E3D}" name="Ehrmann Timo" initials="ET" userId="S::timo.ehrmann@alpla.com::e169c068-088e-42ca-9c41-669c904ec0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F9"/>
    <a:srgbClr val="F8FAF9"/>
    <a:srgbClr val="FB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628"/>
  </p:normalViewPr>
  <p:slideViewPr>
    <p:cSldViewPr snapToGrid="0">
      <p:cViewPr varScale="1">
        <p:scale>
          <a:sx n="138" d="100"/>
          <a:sy n="138" d="100"/>
        </p:scale>
        <p:origin x="64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58120198478841E-2"/>
          <c:y val="5.7412962962962964E-2"/>
          <c:w val="0.89578883843899071"/>
          <c:h val="0.8331314814814815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Weight (g)</c:v>
                </c:pt>
              </c:strCache>
            </c:strRef>
          </c:tx>
          <c:spPr>
            <a:ln w="19050" cap="rnd">
              <a:solidFill>
                <a:srgbClr val="2793C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1999</c:v>
                </c:pt>
                <c:pt idx="1">
                  <c:v>2004</c:v>
                </c:pt>
                <c:pt idx="2">
                  <c:v>2006</c:v>
                </c:pt>
                <c:pt idx="3">
                  <c:v>2008</c:v>
                </c:pt>
                <c:pt idx="4">
                  <c:v>2015</c:v>
                </c:pt>
                <c:pt idx="5">
                  <c:v>2021</c:v>
                </c:pt>
                <c:pt idx="6">
                  <c:v>2024</c:v>
                </c:pt>
                <c:pt idx="7">
                  <c:v>2026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28</c:v>
                </c:pt>
                <c:pt idx="1">
                  <c:v>26.5</c:v>
                </c:pt>
                <c:pt idx="2">
                  <c:v>25</c:v>
                </c:pt>
                <c:pt idx="3">
                  <c:v>20.5</c:v>
                </c:pt>
                <c:pt idx="4">
                  <c:v>17.75</c:v>
                </c:pt>
                <c:pt idx="5">
                  <c:v>17.600000000000001</c:v>
                </c:pt>
                <c:pt idx="6">
                  <c:v>16.2</c:v>
                </c:pt>
                <c:pt idx="7">
                  <c:v>15.3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ABE-4781-8BBA-0D999384995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096015"/>
        <c:axId val="21095055"/>
      </c:lineChart>
      <c:catAx>
        <c:axId val="21096015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CZ"/>
          </a:p>
        </c:txPr>
        <c:crossAx val="21095055"/>
        <c:crosses val="autoZero"/>
        <c:auto val="1"/>
        <c:lblAlgn val="ctr"/>
        <c:lblOffset val="400"/>
        <c:tickLblSkip val="1"/>
        <c:tickMarkSkip val="1"/>
        <c:noMultiLvlLbl val="0"/>
      </c:catAx>
      <c:valAx>
        <c:axId val="21095055"/>
        <c:scaling>
          <c:orientation val="minMax"/>
          <c:min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CZ"/>
          </a:p>
        </c:txPr>
        <c:crossAx val="21096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92057923960047E-2"/>
          <c:y val="5.4876983580732439E-2"/>
          <c:w val="0.87474333742264831"/>
          <c:h val="0.8343434237435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33-4F96-AB54-CC7F77DE20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33-4F96-AB54-CC7F77DE20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33-4F96-AB54-CC7F77DE207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B33-4F96-AB54-CC7F77DE207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1C783C6-26B9-4EC7-8BA2-1E1B1FFCDA0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33-4F96-AB54-CC7F77DE207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0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7401FF7-1BCA-4CFD-975D-78C51CA2E0E8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600">
                          <a:solidFill>
                            <a:schemeClr val="accent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33-4F96-AB54-CC7F77DE20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rPET 100%</c:v>
                </c:pt>
                <c:pt idx="1">
                  <c:v>PET</c:v>
                </c:pt>
                <c:pt idx="2">
                  <c:v>Alum.</c:v>
                </c:pt>
                <c:pt idx="3">
                  <c:v>Glass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</c:v>
                </c:pt>
                <c:pt idx="1">
                  <c:v>104</c:v>
                </c:pt>
                <c:pt idx="2">
                  <c:v>96</c:v>
                </c:pt>
                <c:pt idx="3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33-4F96-AB54-CC7F77DE20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1686044015"/>
        <c:axId val="1686044495"/>
      </c:barChart>
      <c:catAx>
        <c:axId val="168604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ECF6F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495"/>
        <c:crosses val="autoZero"/>
        <c:auto val="1"/>
        <c:lblAlgn val="ctr"/>
        <c:lblOffset val="400"/>
        <c:noMultiLvlLbl val="0"/>
      </c:catAx>
      <c:valAx>
        <c:axId val="168604449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CF6FC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92057923960047E-2"/>
          <c:y val="5.4876983580732439E-2"/>
          <c:w val="0.87474333742264831"/>
          <c:h val="0.8343434237435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2B-4434-97CD-BC003A487B7E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2B-4434-97CD-BC003A487B7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2B-4434-97CD-BC003A487B7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2B-4434-97CD-BC003A487B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1C783C6-26B9-4EC7-8BA2-1E1B1FFCDA0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2B-4434-97CD-BC003A487B7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0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7FB586-305D-4D73-915E-9FB3640A2E40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600">
                          <a:solidFill>
                            <a:schemeClr val="accent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92B-4434-97CD-BC003A487B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Reuse PET</c:v>
                </c:pt>
                <c:pt idx="1">
                  <c:v>rPET 100%</c:v>
                </c:pt>
                <c:pt idx="2">
                  <c:v>Reuse
glass</c:v>
                </c:pt>
                <c:pt idx="3">
                  <c:v>Glass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82</c:v>
                </c:pt>
                <c:pt idx="1">
                  <c:v>108</c:v>
                </c:pt>
                <c:pt idx="2">
                  <c:v>112</c:v>
                </c:pt>
                <c:pt idx="3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92B-4434-97CD-BC003A487B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1686044015"/>
        <c:axId val="1686044495"/>
      </c:barChart>
      <c:catAx>
        <c:axId val="168604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ECF6F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495"/>
        <c:crosses val="autoZero"/>
        <c:auto val="1"/>
        <c:lblAlgn val="ctr"/>
        <c:lblOffset val="400"/>
        <c:noMultiLvlLbl val="0"/>
      </c:catAx>
      <c:valAx>
        <c:axId val="168604449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CF6FC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92057923960047E-2"/>
          <c:y val="5.4876983580732439E-2"/>
          <c:w val="0.87474333742264831"/>
          <c:h val="0.8343434237435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A-48B9-8D9C-A965C3BEB3B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A-48B9-8D9C-A965C3BEB3B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9A-48B9-8D9C-A965C3BEB3B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9A-48B9-8D9C-A965C3BEB3B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1C783C6-26B9-4EC7-8BA2-1E1B1FFCDA0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9A-48B9-8D9C-A965C3BEB3B1}"/>
                </c:ext>
              </c:extLst>
            </c:dLbl>
            <c:dLbl>
              <c:idx val="1"/>
              <c:layout>
                <c:manualLayout>
                  <c:x val="0"/>
                  <c:y val="-2.53287881122224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9A-48B9-8D9C-A965C3BEB3B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0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5D3F1AE-EFF8-4494-99C1-A7AE74487AC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600">
                          <a:solidFill>
                            <a:schemeClr val="accent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89A-48B9-8D9C-A965C3BEB3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rPET 100%</c:v>
                </c:pt>
                <c:pt idx="1">
                  <c:v>Carton</c:v>
                </c:pt>
                <c:pt idx="2">
                  <c:v>Reuse
glass</c:v>
                </c:pt>
                <c:pt idx="3">
                  <c:v>Glass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122</c:v>
                </c:pt>
                <c:pt idx="1">
                  <c:v>92</c:v>
                </c:pt>
                <c:pt idx="2">
                  <c:v>127</c:v>
                </c:pt>
                <c:pt idx="3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9A-48B9-8D9C-A965C3BEB3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1686044015"/>
        <c:axId val="1686044495"/>
      </c:barChart>
      <c:catAx>
        <c:axId val="168604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ECF6F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495"/>
        <c:crosses val="autoZero"/>
        <c:auto val="1"/>
        <c:lblAlgn val="ctr"/>
        <c:lblOffset val="400"/>
        <c:noMultiLvlLbl val="0"/>
      </c:catAx>
      <c:valAx>
        <c:axId val="168604449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CF6FC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44785276073622E-2"/>
          <c:y val="4.1161113813257724E-2"/>
          <c:w val="0.91411042944785292"/>
          <c:h val="0.87574737632624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D-4BA1-B83B-F420322DA2A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D-4BA1-B83B-F420322DA2A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AD-4BA1-B83B-F420322DA2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Simple One 100% rHDPE</c:v>
                </c:pt>
                <c:pt idx="1">
                  <c:v>Glass keeper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64</c:v>
                </c:pt>
                <c:pt idx="1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AD-4BA1-B83B-F420322DA2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5"/>
        <c:axId val="1686044015"/>
        <c:axId val="1686044495"/>
      </c:barChart>
      <c:catAx>
        <c:axId val="16860440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rgbClr val="ECF6F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4D90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495"/>
        <c:crosses val="autoZero"/>
        <c:auto val="1"/>
        <c:lblAlgn val="ctr"/>
        <c:lblOffset val="400"/>
        <c:noMultiLvlLbl val="0"/>
      </c:catAx>
      <c:valAx>
        <c:axId val="16860444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8604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44785276073622E-2"/>
          <c:y val="4.1161113813257724E-2"/>
          <c:w val="0.91411042944785292"/>
          <c:h val="0.87574737632624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BC-48D4-8306-B455A8BD966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BC-48D4-8306-B455A8BD966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BC-48D4-8306-B455A8BD966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5BC-48D4-8306-B455A8BD96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112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5BC-48D4-8306-B455A8BD96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350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5BC-48D4-8306-B455A8BD96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Vöslauer reuse 30% rPET, 15 cycles</c:v>
                </c:pt>
                <c:pt idx="1">
                  <c:v>Reuse glass</c:v>
                </c:pt>
                <c:pt idx="2">
                  <c:v>Glass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72</c:v>
                </c:pt>
                <c:pt idx="1">
                  <c:v>112</c:v>
                </c:pt>
                <c:pt idx="2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BC-48D4-8306-B455A8BD96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5"/>
        <c:axId val="1686044015"/>
        <c:axId val="1686044495"/>
      </c:barChart>
      <c:catAx>
        <c:axId val="16860440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rgbClr val="ECF6FC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4D90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1686044495"/>
        <c:crosses val="autoZero"/>
        <c:auto val="1"/>
        <c:lblAlgn val="ctr"/>
        <c:lblOffset val="400"/>
        <c:noMultiLvlLbl val="0"/>
      </c:catAx>
      <c:valAx>
        <c:axId val="16860444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8604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der Placeholder 1">
            <a:extLst>
              <a:ext uri="{FF2B5EF4-FFF2-40B4-BE49-F238E27FC236}">
                <a16:creationId xmlns:a16="http://schemas.microsoft.com/office/drawing/2014/main" id="{CCDE108C-0740-4D59-A868-489EDA37B2B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511250" y="703472"/>
            <a:ext cx="2908094" cy="370636"/>
          </a:xfrm>
          <a:prstGeom prst="rect">
            <a:avLst/>
          </a:prstGeom>
        </p:spPr>
        <p:txBody>
          <a:bodyPr vert="horz" lIns="0" tIns="0" rIns="0" bIns="71987" rtlCol="0" anchor="b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F318822-D141-48E2-A18C-1342F66338B4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3703119" y="703472"/>
            <a:ext cx="2901697" cy="370636"/>
          </a:xfrm>
          <a:prstGeom prst="rect">
            <a:avLst/>
          </a:prstGeom>
        </p:spPr>
        <p:txBody>
          <a:bodyPr vert="horz" lIns="0" tIns="0" rIns="0" bIns="71987" rtlCol="0" anchor="b"/>
          <a:lstStyle>
            <a:lvl1pPr algn="r">
              <a:defRPr sz="600"/>
            </a:lvl1pPr>
          </a:lstStyle>
          <a:p>
            <a:fld id="{FA132550-29B4-4D1A-B5A9-C046257652C4}" type="datetimeFigureOut">
              <a:rPr lang="en-GB" smtClean="0"/>
              <a:pPr/>
              <a:t>01/06/2026</a:t>
            </a:fld>
            <a:endParaRPr lang="en-GB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2F7AD149-25B4-435D-B18A-F47DEF8826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gray">
          <a:xfrm>
            <a:off x="511250" y="9036922"/>
            <a:ext cx="2908094" cy="3706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544C6B5-3EBD-4489-BE81-1AE9C3CFD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gray">
          <a:xfrm>
            <a:off x="3703119" y="9036922"/>
            <a:ext cx="2901697" cy="3706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="1"/>
            </a:lvl1pPr>
          </a:lstStyle>
          <a:p>
            <a:fld id="{3CA3BB57-E9BD-4315-B19F-606B66B7A0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661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2" pos="314" userDrawn="1">
          <p15:clr>
            <a:srgbClr val="F26B43"/>
          </p15:clr>
        </p15:guide>
        <p15:guide id="3" orient="horz" pos="68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638921" y="346460"/>
            <a:ext cx="2780424" cy="370636"/>
          </a:xfrm>
          <a:prstGeom prst="rect">
            <a:avLst/>
          </a:prstGeom>
        </p:spPr>
        <p:txBody>
          <a:bodyPr vert="horz" lIns="0" tIns="0" rIns="0" bIns="71987" rtlCol="0" anchor="b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650729" y="346460"/>
            <a:ext cx="3180423" cy="370636"/>
          </a:xfrm>
          <a:prstGeom prst="rect">
            <a:avLst/>
          </a:prstGeom>
        </p:spPr>
        <p:txBody>
          <a:bodyPr vert="horz" lIns="0" tIns="0" rIns="0" bIns="71987" rtlCol="0" anchor="b"/>
          <a:lstStyle>
            <a:lvl1pPr algn="r">
              <a:defRPr sz="600"/>
            </a:lvl1pPr>
          </a:lstStyle>
          <a:p>
            <a:fld id="{FA132550-29B4-4D1A-B5A9-C046257652C4}" type="datetimeFigureOut">
              <a:rPr lang="en-GB" smtClean="0"/>
              <a:pPr/>
              <a:t>01/06/2026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638921" y="982365"/>
            <a:ext cx="6192977" cy="348304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06" tIns="47303" rIns="94606" bIns="47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38921" y="4885795"/>
            <a:ext cx="6192977" cy="43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638921" y="9533575"/>
            <a:ext cx="2780424" cy="3706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650729" y="9533575"/>
            <a:ext cx="3180423" cy="3706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="1"/>
            </a:lvl1pPr>
          </a:lstStyle>
          <a:p>
            <a:fld id="{3CA3BB57-E9BD-4315-B19F-606B66B7A0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69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sz="1200" b="0" kern="1200">
        <a:solidFill>
          <a:srgbClr val="2793C9"/>
        </a:solidFill>
        <a:latin typeface="+mn-lt"/>
        <a:ea typeface="+mn-ea"/>
        <a:cs typeface="+mn-cs"/>
      </a:defRPr>
    </a:lvl2pPr>
    <a:lvl3pPr marL="180000" indent="-18000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0000" indent="-18000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60000" indent="-18000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buFont typeface="+mj-lt"/>
      <a:buAutoNum type="alphaLcPeriod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sz="1400" b="0" i="0" kern="1200">
        <a:solidFill>
          <a:schemeClr val="tx1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sz="1400" b="0" i="0" kern="1200">
        <a:solidFill>
          <a:srgbClr val="2793C9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sz="6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2" pos="402" userDrawn="1">
          <p15:clr>
            <a:srgbClr val="F26B43"/>
          </p15:clr>
        </p15:guide>
        <p15:guide id="3" pos="4303" userDrawn="1">
          <p15:clr>
            <a:srgbClr val="F26B43"/>
          </p15:clr>
        </p15:guide>
        <p15:guide id="4" orient="horz" pos="3069" userDrawn="1">
          <p15:clr>
            <a:srgbClr val="F26B43"/>
          </p15:clr>
        </p15:guide>
        <p15:guide id="5" orient="horz" pos="281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BB57-E9BD-4315-B19F-606B66B7A05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70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911350" y="1262063"/>
            <a:ext cx="8408988" cy="4730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u="sng"/>
              <a:t>This very lightweight HDPE bottle was just recently being introduced into the market.</a:t>
            </a:r>
          </a:p>
          <a:p>
            <a:pPr>
              <a:lnSpc>
                <a:spcPct val="150000"/>
              </a:lnSpc>
            </a:pPr>
            <a:endParaRPr lang="en-US" sz="1200" u="sng"/>
          </a:p>
          <a:p>
            <a:pPr>
              <a:lnSpc>
                <a:spcPct val="150000"/>
              </a:lnSpc>
            </a:pPr>
            <a:r>
              <a:rPr lang="en-US" sz="1200" u="sng"/>
              <a:t>There are two main reasons for it is being a design for recycling best practice </a:t>
            </a:r>
          </a:p>
          <a:p>
            <a:pPr>
              <a:lnSpc>
                <a:spcPct val="150000"/>
              </a:lnSpc>
            </a:pPr>
            <a:endParaRPr lang="en-US" sz="1200" u="sng"/>
          </a:p>
          <a:p>
            <a:pPr>
              <a:lnSpc>
                <a:spcPct val="150000"/>
              </a:lnSpc>
            </a:pPr>
            <a:r>
              <a:rPr lang="en-US" sz="1200" u="sng"/>
              <a:t>On the one hand, usually HDPE bottles have PP flip tops, but on this bottle a HDPE cap was realized -&gt; from a D4R perspective this is great, because now the bottle and the cap are out of the same material – mono material solution. </a:t>
            </a:r>
          </a:p>
          <a:p>
            <a:pPr>
              <a:lnSpc>
                <a:spcPct val="150000"/>
              </a:lnSpc>
            </a:pPr>
            <a:endParaRPr lang="en-US" sz="1200" u="sng"/>
          </a:p>
          <a:p>
            <a:pPr>
              <a:lnSpc>
                <a:spcPct val="150000"/>
              </a:lnSpc>
            </a:pPr>
            <a:r>
              <a:rPr lang="en-US" sz="1200" u="sng"/>
              <a:t>On the other hand the bottle is easy to empty because it has a roll up base design, which makes it easier to empty out the filling good</a:t>
            </a:r>
          </a:p>
          <a:p>
            <a:pPr>
              <a:lnSpc>
                <a:spcPct val="150000"/>
              </a:lnSpc>
            </a:pPr>
            <a:endParaRPr lang="en-US" sz="1200" u="sng"/>
          </a:p>
          <a:p>
            <a:pPr>
              <a:lnSpc>
                <a:spcPct val="150000"/>
              </a:lnSpc>
            </a:pPr>
            <a:endParaRPr lang="en-US" sz="1200" u="sng"/>
          </a:p>
          <a:p>
            <a:pPr>
              <a:lnSpc>
                <a:spcPct val="150000"/>
              </a:lnSpc>
            </a:pPr>
            <a:endParaRPr lang="en-US" sz="1200" u="sng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0BE2-33F8-44EA-8EA8-6B6D4F73E5F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23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BB57-E9BD-4315-B19F-606B66B7A05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36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BB57-E9BD-4315-B19F-606B66B7A05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06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5DEF-9637-187B-6B92-960C6015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03F6C-64EC-0A88-981B-916188BBF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EC96F-08D9-006C-D875-79BED549F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24E05-68A6-8DB4-F45A-C46B4D65C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BB57-E9BD-4315-B19F-606B66B7A050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03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BB57-E9BD-4315-B19F-606B66B7A050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7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BB57-E9BD-4315-B19F-606B66B7A05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99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11CB-DDBA-B25C-ACFE-78FF83BA8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441CB9-5B6B-F156-370B-4831AB116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3275" y="865188"/>
            <a:ext cx="5457825" cy="30702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A7BF5-8A88-1FD5-88C7-FFAF5FB93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161AA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91641-EA5D-AB7E-FE5C-FE17B7716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BB57-E9BD-4315-B19F-606B66B7A050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6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5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982663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BB57-E9BD-4315-B19F-606B66B7A050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EA213C-2843-91F6-E3AF-35603FAC9B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9153697" y="1642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Circular economy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213C827-7694-566B-641F-E1C13C4AB189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>
          <a:xfrm>
            <a:off x="9153697" y="1642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AF7CBD9-3BC0-430F-8943-5935E1A048B5}" type="datetime1">
              <a:rPr lang="en-GB" smtClean="0"/>
              <a:t>01/06/2026</a:t>
            </a:fld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AD71B3D-F878-553F-967A-E1CC402AF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9153697" y="1642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A0998A37-7DA0-4797-BE0F-1407C577BB96}" type="slidenum">
              <a:rPr lang="en-GB" smtClean="0"/>
              <a:pPr/>
              <a:t>‹#›</a:t>
            </a:fld>
            <a:r>
              <a:rPr lang="en-GB"/>
              <a:t> </a:t>
            </a:r>
            <a:endParaRPr lang="en-GB" noProof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C8B13399-3A21-4835-B99B-15994FE70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wrap="square" lIns="4032000" tIns="792000" rIns="0" bIns="0" anchor="t"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  <a:br>
              <a:rPr lang="en-GB" noProof="0"/>
            </a:br>
            <a:endParaRPr lang="en-GB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93FAB7-4EDF-3A23-CE07-DD747EB867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32001" y="771525"/>
            <a:ext cx="3239888" cy="4140225"/>
          </a:xfr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tile tx="2514600" ty="234950" sx="100000" sy="100000" flip="none" algn="b"/>
          </a:blipFill>
        </p:spPr>
        <p:txBody>
          <a:bodyPr lIns="180000" tIns="180000" rIns="180000" bIns="1980000" anchor="b">
            <a:noAutofit/>
          </a:bodyPr>
          <a:lstStyle>
            <a:lvl1pPr algn="ctr">
              <a:lnSpc>
                <a:spcPct val="90000"/>
              </a:lnSpc>
              <a:defRPr sz="2800" b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5pPr>
            <a:lvl6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6pPr>
            <a:lvl7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7pPr>
            <a:lvl8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8pPr>
            <a:lvl9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Title of your Presentation</a:t>
            </a:r>
          </a:p>
        </p:txBody>
      </p:sp>
      <p:sp>
        <p:nvSpPr>
          <p:cNvPr id="24" name="Rechteck 2">
            <a:extLst>
              <a:ext uri="{FF2B5EF4-FFF2-40B4-BE49-F238E27FC236}">
                <a16:creationId xmlns:a16="http://schemas.microsoft.com/office/drawing/2014/main" id="{CC614957-67D7-5141-F905-BF681FB46AF7}"/>
              </a:ext>
            </a:extLst>
          </p:cNvPr>
          <p:cNvSpPr/>
          <p:nvPr userDrawn="1"/>
        </p:nvSpPr>
        <p:spPr bwMode="gray">
          <a:xfrm>
            <a:off x="8172450" y="-1"/>
            <a:ext cx="792000" cy="3397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62880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2575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863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5151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14398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77278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40157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03037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cap="all" noProof="0">
              <a:solidFill>
                <a:schemeClr val="accent1"/>
              </a:solidFill>
              <a:latin typeface="Arial" panose="020B0604020202020204" pitchFamily="34" charset="0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099400B-BD6C-B926-D7AF-C77ED8189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92164" y="3111750"/>
            <a:ext cx="2519564" cy="539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9pPr>
          </a:lstStyle>
          <a:p>
            <a:r>
              <a:rPr lang="en-GB"/>
              <a:t>Subline or short </a:t>
            </a:r>
            <a:br>
              <a:rPr lang="en-GB"/>
            </a:br>
            <a:r>
              <a:rPr lang="en-GB"/>
              <a:t>describing text</a:t>
            </a:r>
          </a:p>
        </p:txBody>
      </p:sp>
    </p:spTree>
    <p:extLst>
      <p:ext uri="{BB962C8B-B14F-4D97-AF65-F5344CB8AC3E}">
        <p14:creationId xmlns:p14="http://schemas.microsoft.com/office/powerpoint/2010/main" val="212900171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1851750"/>
            <a:ext cx="6300000" cy="27000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C602BC-3455-58E7-8D50-6BA1DF411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D03A7D-5558-223D-3BB7-2DE1D2647434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9AB4FAD9-3846-4658-89F4-2514A1F8D2C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9D06A1-D455-8828-FE51-53CF23B4CB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1BE75C5-636C-235F-20D8-92A942B574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6727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32000" y="591748"/>
            <a:ext cx="2340000" cy="3420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2000" y="591750"/>
            <a:ext cx="3600000" cy="2519750"/>
          </a:xfrm>
        </p:spPr>
        <p:txBody>
          <a:bodyPr/>
          <a:lstStyle>
            <a:lvl1pPr>
              <a:defRPr/>
            </a:lvl1pPr>
            <a:lvl2pPr algn="l">
              <a:defRPr sz="2400" b="1">
                <a:solidFill>
                  <a:schemeClr val="accent1"/>
                </a:solidFill>
                <a:latin typeface="+mj-lt"/>
              </a:defRPr>
            </a:lvl2pPr>
            <a:lvl3pPr>
              <a:defRPr sz="2400" b="1">
                <a:solidFill>
                  <a:schemeClr val="accent1"/>
                </a:solidFill>
                <a:latin typeface="+mj-lt"/>
              </a:defRPr>
            </a:lvl3pPr>
            <a:lvl4pPr>
              <a:defRPr sz="2400" b="1">
                <a:solidFill>
                  <a:schemeClr val="accent1"/>
                </a:solidFill>
                <a:latin typeface="+mj-lt"/>
              </a:defRPr>
            </a:lvl4pPr>
            <a:lvl5pPr>
              <a:defRPr sz="2400" b="1">
                <a:solidFill>
                  <a:schemeClr val="accent1"/>
                </a:solidFill>
                <a:latin typeface="+mj-lt"/>
              </a:defRPr>
            </a:lvl5pPr>
            <a:lvl6pPr>
              <a:defRPr sz="2400" b="1">
                <a:solidFill>
                  <a:schemeClr val="accent1"/>
                </a:solidFill>
                <a:latin typeface="+mj-lt"/>
              </a:defRPr>
            </a:lvl6pPr>
            <a:lvl7pPr>
              <a:defRPr sz="2400" b="1">
                <a:solidFill>
                  <a:schemeClr val="accent1"/>
                </a:solidFill>
                <a:latin typeface="+mj-lt"/>
              </a:defRPr>
            </a:lvl7pPr>
            <a:lvl8pPr algn="l">
              <a:defRPr sz="2400" b="1">
                <a:solidFill>
                  <a:schemeClr val="accent1"/>
                </a:solidFill>
                <a:latin typeface="+mj-lt"/>
              </a:defRPr>
            </a:lvl8pPr>
            <a:lvl9pPr>
              <a:defRPr sz="2400" b="1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Click to add title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ECF64D-0084-4ED3-BF9E-1056CC1CD5E4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0E38D34E-5E63-4C23-B631-6331057F8BC8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13939-92A2-44B6-9D2E-C8D776E9F17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E99DD-3933-4FBC-9CD2-AAB379773CC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E551522-E1CF-0E15-8D80-3ABB723E8B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432004" y="3292350"/>
            <a:ext cx="1800021" cy="72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>
                <a:solidFill>
                  <a:srgbClr val="2793C9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4967605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1999" y="1851750"/>
            <a:ext cx="3960613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/>
          </p:nvPr>
        </p:nvSpPr>
        <p:spPr bwMode="gray">
          <a:xfrm>
            <a:off x="4751387" y="1851750"/>
            <a:ext cx="3960613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BC3374-940B-D9A7-E20A-E3E317880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16" name="Date Placeholder 9">
            <a:extLst>
              <a:ext uri="{FF2B5EF4-FFF2-40B4-BE49-F238E27FC236}">
                <a16:creationId xmlns:a16="http://schemas.microsoft.com/office/drawing/2014/main" id="{0CA95738-CA48-59E7-A293-97582CEAC4E8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FD1E3A22-57F3-4BC8-AECA-3D419430764B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7" name="Footer Placeholder 10">
            <a:extLst>
              <a:ext uri="{FF2B5EF4-FFF2-40B4-BE49-F238E27FC236}">
                <a16:creationId xmlns:a16="http://schemas.microsoft.com/office/drawing/2014/main" id="{3171C3FE-08CB-DAA1-FFDE-052386C744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624F54B8-4C30-27FA-C612-254A2C4328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7FEB3BF-9F09-39CE-83F9-43C659D04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96915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1851750"/>
            <a:ext cx="2520750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43D75075-D67C-44AC-86F0-6EC3767E137A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/>
          </p:nvPr>
        </p:nvSpPr>
        <p:spPr bwMode="gray">
          <a:xfrm>
            <a:off x="3312000" y="1851750"/>
            <a:ext cx="2520750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9"/>
          </p:nvPr>
        </p:nvSpPr>
        <p:spPr bwMode="gray">
          <a:xfrm>
            <a:off x="6192000" y="1851750"/>
            <a:ext cx="2520750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C61703-B7EC-3B88-1893-10BF76A7F0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1468E90-DCD3-7392-B334-A0B2F80EC8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35478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(1:3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11524" y="591750"/>
            <a:ext cx="5400475" cy="4140588"/>
          </a:xfrm>
          <a:prstGeom prst="rect">
            <a:avLst/>
          </a:prstGeom>
          <a:noFill/>
        </p:spPr>
        <p:txBody>
          <a:bodyPr lIns="0" tIns="1080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1851750"/>
            <a:ext cx="2340000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A8D76BC-BD05-43C3-9A10-4973B6EA826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2339187" cy="539999"/>
          </a:xfrm>
        </p:spPr>
        <p:txBody>
          <a:bodyPr/>
          <a:lstStyle>
            <a:lvl1pPr>
              <a:defRPr/>
            </a:lvl1pPr>
            <a:lvl8pPr>
              <a:defRPr sz="3200" b="0"/>
            </a:lvl8pPr>
          </a:lstStyle>
          <a:p>
            <a:pPr lvl="0"/>
            <a:r>
              <a:rPr lang="en-GB" noProof="0"/>
              <a:t>Click to add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853A01A-3A2E-7D28-649B-90C12E88C5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2339187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278252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(1: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572000" y="591750"/>
            <a:ext cx="4140000" cy="4140588"/>
          </a:xfrm>
          <a:prstGeom prst="rect">
            <a:avLst/>
          </a:prstGeom>
          <a:noFill/>
        </p:spPr>
        <p:txBody>
          <a:bodyPr lIns="0" tIns="1080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1851750"/>
            <a:ext cx="3599662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EEE2AFA8-E909-4A2A-B4A8-CA6754C6D8FB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3599662" cy="539999"/>
          </a:xfrm>
        </p:spPr>
        <p:txBody>
          <a:bodyPr/>
          <a:lstStyle>
            <a:lvl1pPr>
              <a:defRPr/>
            </a:lvl1pPr>
            <a:lvl8pPr>
              <a:defRPr sz="3200" b="0"/>
            </a:lvl8pPr>
          </a:lstStyle>
          <a:p>
            <a:pPr lvl="0"/>
            <a:r>
              <a:rPr lang="en-GB" noProof="0"/>
              <a:t>Click to add title 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853A01A-3A2E-7D28-649B-90C12E88C5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3599662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9872798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(3: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1999" y="1851750"/>
            <a:ext cx="5218912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93A3451D-A64F-45F8-94D1-380E3CE971E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191250" y="591750"/>
            <a:ext cx="2520750" cy="4140000"/>
          </a:xfrm>
          <a:prstGeom prst="rect">
            <a:avLst/>
          </a:prstGeom>
          <a:noFill/>
        </p:spPr>
        <p:txBody>
          <a:bodyPr lIns="0" tIns="1080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7E6D24-3C38-206A-B433-B1D920228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5218912" cy="539999"/>
          </a:xfrm>
        </p:spPr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29EDACC-4BBB-8B37-1038-E03C1F07A6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5218912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23794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x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572000" y="2751750"/>
            <a:ext cx="4140000" cy="1980000"/>
          </a:xfrm>
          <a:prstGeom prst="rect">
            <a:avLst/>
          </a:prstGeom>
          <a:noFill/>
        </p:spPr>
        <p:txBody>
          <a:bodyPr lIns="0" tIns="216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572000" y="591750"/>
            <a:ext cx="4140000" cy="1980000"/>
          </a:xfrm>
          <a:prstGeom prst="rect">
            <a:avLst/>
          </a:prstGeom>
          <a:noFill/>
        </p:spPr>
        <p:txBody>
          <a:bodyPr lIns="0" tIns="216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4" y="1851750"/>
            <a:ext cx="3600250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0431B49-19A0-481C-B553-814CAFBA663C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FC3848-41D2-7760-6391-06281F72F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3600250" cy="539999"/>
          </a:xfrm>
        </p:spPr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EA026E5-95C0-CC57-FE0C-698A9CFD3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3599662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91250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4 x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732000" y="591750"/>
            <a:ext cx="1980000" cy="1980000"/>
          </a:xfrm>
          <a:prstGeom prst="rect">
            <a:avLst/>
          </a:prstGeom>
          <a:noFill/>
        </p:spPr>
        <p:txBody>
          <a:bodyPr lIns="0" tIns="216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732000" y="2751750"/>
            <a:ext cx="1980000" cy="1980000"/>
          </a:xfrm>
          <a:prstGeom prst="rect">
            <a:avLst/>
          </a:prstGeom>
          <a:noFill/>
        </p:spPr>
        <p:txBody>
          <a:bodyPr lIns="0" tIns="216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572000" y="591750"/>
            <a:ext cx="1980000" cy="1980000"/>
          </a:xfrm>
          <a:prstGeom prst="rect">
            <a:avLst/>
          </a:prstGeom>
          <a:noFill/>
        </p:spPr>
        <p:txBody>
          <a:bodyPr lIns="0" tIns="216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572000" y="2751750"/>
            <a:ext cx="1980000" cy="1980000"/>
          </a:xfrm>
          <a:prstGeom prst="rect">
            <a:avLst/>
          </a:prstGeom>
          <a:noFill/>
        </p:spPr>
        <p:txBody>
          <a:bodyPr lIns="0" tIns="216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1851750"/>
            <a:ext cx="3599662" cy="27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7A5B9ECF-5128-48B1-BCEA-A8D185C69CAB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340996D-B257-09AE-2418-DE69583BE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3599662" cy="539999"/>
          </a:xfrm>
        </p:spPr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3599662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9875969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ontent &amp; 2 x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3832137"/>
            <a:ext cx="3960000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CAA7DACA-A77A-4FFF-B8B2-507B187901AC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/>
          </p:nvPr>
        </p:nvSpPr>
        <p:spPr bwMode="gray">
          <a:xfrm>
            <a:off x="4752000" y="3832137"/>
            <a:ext cx="3960000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3E879-7123-598D-6318-50657C25E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05942890-71AB-EC54-D757-73C7E14566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432000" y="1852137"/>
            <a:ext cx="3960000" cy="1800113"/>
          </a:xfrm>
          <a:prstGeom prst="rect">
            <a:avLst/>
          </a:prstGeom>
          <a:noFill/>
        </p:spPr>
        <p:txBody>
          <a:bodyPr lIns="0" tIns="216000" rIns="0" bIns="0" anchor="t">
            <a:noAutofit/>
          </a:bodyPr>
          <a:lstStyle>
            <a:lvl1pPr marL="0" indent="0" algn="ctr">
              <a:buNone/>
              <a:defRPr sz="600" b="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select the placeholder and click paste.</a:t>
            </a:r>
          </a:p>
        </p:txBody>
      </p:sp>
      <p:sp>
        <p:nvSpPr>
          <p:cNvPr id="32" name="2">
            <a:extLst>
              <a:ext uri="{FF2B5EF4-FFF2-40B4-BE49-F238E27FC236}">
                <a16:creationId xmlns:a16="http://schemas.microsoft.com/office/drawing/2014/main" id="{E493CBC4-607F-80FE-FFB9-958CB6A6D27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4752000" y="1852137"/>
            <a:ext cx="3960000" cy="1800113"/>
          </a:xfrm>
          <a:prstGeom prst="rect">
            <a:avLst/>
          </a:prstGeom>
          <a:noFill/>
        </p:spPr>
        <p:txBody>
          <a:bodyPr lIns="0" tIns="216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select the placeholder and click paste.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0483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only text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9A45F7-ECB2-EA34-352B-4DF9D1C30358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rgbClr val="85C7E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00" b="1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5841" y="2031751"/>
            <a:ext cx="5756160" cy="1620000"/>
          </a:xfrm>
          <a:noFill/>
        </p:spPr>
        <p:txBody>
          <a:bodyPr lIns="0" tIns="0" rIns="0" anchor="b">
            <a:noAutofit/>
          </a:bodyPr>
          <a:lstStyle>
            <a:lvl1pPr algn="l">
              <a:lnSpc>
                <a:spcPct val="90000"/>
              </a:lnSpc>
              <a:defRPr sz="5400" b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5pPr>
            <a:lvl6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6pPr>
            <a:lvl7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7pPr>
            <a:lvl8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8pPr>
            <a:lvl9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Title of your Presentation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90774D9-CF33-4D17-8122-D28D0F942A14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>
          <a:xfrm>
            <a:off x="432002" y="468421"/>
            <a:ext cx="899998" cy="123329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7D535533-0AD0-46DD-9B77-EB8362FA216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BA63C7F0-DE81-42C6-9B8D-28527CF777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9149326" y="-1"/>
            <a:ext cx="36000" cy="36000"/>
          </a:xfrm>
        </p:spPr>
        <p:txBody>
          <a:bodyPr/>
          <a:lstStyle>
            <a:lvl1pPr algn="l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 noProof="0"/>
              <a:t>Circular economy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3153FEC-AAD5-4735-8BD2-6BC8228EF9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9149326" y="-1"/>
            <a:ext cx="36000" cy="36000"/>
          </a:xfrm>
        </p:spPr>
        <p:txBody>
          <a:bodyPr/>
          <a:lstStyle>
            <a:lvl1pPr algn="l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7A805F6B-3C4A-8AED-1349-F8A9D7761DA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93064" y="231750"/>
            <a:ext cx="718936" cy="134430"/>
          </a:xfrm>
          <a:custGeom>
            <a:avLst/>
            <a:gdLst>
              <a:gd name="T0" fmla="*/ 1052 w 1134"/>
              <a:gd name="T1" fmla="*/ 196 h 212"/>
              <a:gd name="T2" fmla="*/ 1092 w 1134"/>
              <a:gd name="T3" fmla="*/ 212 h 212"/>
              <a:gd name="T4" fmla="*/ 1132 w 1134"/>
              <a:gd name="T5" fmla="*/ 181 h 212"/>
              <a:gd name="T6" fmla="*/ 1018 w 1134"/>
              <a:gd name="T7" fmla="*/ 15 h 212"/>
              <a:gd name="T8" fmla="*/ 978 w 1134"/>
              <a:gd name="T9" fmla="*/ 0 h 212"/>
              <a:gd name="T10" fmla="*/ 939 w 1134"/>
              <a:gd name="T11" fmla="*/ 15 h 212"/>
              <a:gd name="T12" fmla="*/ 844 w 1134"/>
              <a:gd name="T13" fmla="*/ 154 h 212"/>
              <a:gd name="T14" fmla="*/ 786 w 1134"/>
              <a:gd name="T15" fmla="*/ 23 h 212"/>
              <a:gd name="T16" fmla="*/ 744 w 1134"/>
              <a:gd name="T17" fmla="*/ 0 h 212"/>
              <a:gd name="T18" fmla="*/ 702 w 1134"/>
              <a:gd name="T19" fmla="*/ 23 h 212"/>
              <a:gd name="T20" fmla="*/ 598 w 1134"/>
              <a:gd name="T21" fmla="*/ 0 h 212"/>
              <a:gd name="T22" fmla="*/ 524 w 1134"/>
              <a:gd name="T23" fmla="*/ 0 h 212"/>
              <a:gd name="T24" fmla="*/ 482 w 1134"/>
              <a:gd name="T25" fmla="*/ 23 h 212"/>
              <a:gd name="T26" fmla="*/ 482 w 1134"/>
              <a:gd name="T27" fmla="*/ 168 h 212"/>
              <a:gd name="T28" fmla="*/ 444 w 1134"/>
              <a:gd name="T29" fmla="*/ 154 h 212"/>
              <a:gd name="T30" fmla="*/ 386 w 1134"/>
              <a:gd name="T31" fmla="*/ 23 h 212"/>
              <a:gd name="T32" fmla="*/ 344 w 1134"/>
              <a:gd name="T33" fmla="*/ 0 h 212"/>
              <a:gd name="T34" fmla="*/ 302 w 1134"/>
              <a:gd name="T35" fmla="*/ 23 h 212"/>
              <a:gd name="T36" fmla="*/ 196 w 1134"/>
              <a:gd name="T37" fmla="*/ 15 h 212"/>
              <a:gd name="T38" fmla="*/ 156 w 1134"/>
              <a:gd name="T39" fmla="*/ 0 h 212"/>
              <a:gd name="T40" fmla="*/ 117 w 1134"/>
              <a:gd name="T41" fmla="*/ 15 h 212"/>
              <a:gd name="T42" fmla="*/ 3 w 1134"/>
              <a:gd name="T43" fmla="*/ 181 h 212"/>
              <a:gd name="T44" fmla="*/ 42 w 1134"/>
              <a:gd name="T45" fmla="*/ 212 h 212"/>
              <a:gd name="T46" fmla="*/ 83 w 1134"/>
              <a:gd name="T47" fmla="*/ 196 h 212"/>
              <a:gd name="T48" fmla="*/ 95 w 1134"/>
              <a:gd name="T49" fmla="*/ 174 h 212"/>
              <a:gd name="T50" fmla="*/ 217 w 1134"/>
              <a:gd name="T51" fmla="*/ 174 h 212"/>
              <a:gd name="T52" fmla="*/ 230 w 1134"/>
              <a:gd name="T53" fmla="*/ 196 h 212"/>
              <a:gd name="T54" fmla="*/ 307 w 1134"/>
              <a:gd name="T55" fmla="*/ 200 h 212"/>
              <a:gd name="T56" fmla="*/ 344 w 1134"/>
              <a:gd name="T57" fmla="*/ 212 h 212"/>
              <a:gd name="T58" fmla="*/ 444 w 1134"/>
              <a:gd name="T59" fmla="*/ 212 h 212"/>
              <a:gd name="T60" fmla="*/ 524 w 1134"/>
              <a:gd name="T61" fmla="*/ 212 h 212"/>
              <a:gd name="T62" fmla="*/ 566 w 1134"/>
              <a:gd name="T63" fmla="*/ 189 h 212"/>
              <a:gd name="T64" fmla="*/ 566 w 1134"/>
              <a:gd name="T65" fmla="*/ 146 h 212"/>
              <a:gd name="T66" fmla="*/ 598 w 1134"/>
              <a:gd name="T67" fmla="*/ 146 h 212"/>
              <a:gd name="T68" fmla="*/ 702 w 1134"/>
              <a:gd name="T69" fmla="*/ 189 h 212"/>
              <a:gd name="T70" fmla="*/ 702 w 1134"/>
              <a:gd name="T71" fmla="*/ 189 h 212"/>
              <a:gd name="T72" fmla="*/ 744 w 1134"/>
              <a:gd name="T73" fmla="*/ 212 h 212"/>
              <a:gd name="T74" fmla="*/ 864 w 1134"/>
              <a:gd name="T75" fmla="*/ 212 h 212"/>
              <a:gd name="T76" fmla="*/ 905 w 1134"/>
              <a:gd name="T77" fmla="*/ 196 h 212"/>
              <a:gd name="T78" fmla="*/ 917 w 1134"/>
              <a:gd name="T79" fmla="*/ 174 h 212"/>
              <a:gd name="T80" fmla="*/ 1039 w 1134"/>
              <a:gd name="T81" fmla="*/ 174 h 212"/>
              <a:gd name="T82" fmla="*/ 188 w 1134"/>
              <a:gd name="T83" fmla="*/ 124 h 212"/>
              <a:gd name="T84" fmla="*/ 156 w 1134"/>
              <a:gd name="T85" fmla="*/ 70 h 212"/>
              <a:gd name="T86" fmla="*/ 125 w 1134"/>
              <a:gd name="T87" fmla="*/ 124 h 212"/>
              <a:gd name="T88" fmla="*/ 598 w 1134"/>
              <a:gd name="T89" fmla="*/ 55 h 212"/>
              <a:gd name="T90" fmla="*/ 566 w 1134"/>
              <a:gd name="T91" fmla="*/ 90 h 212"/>
              <a:gd name="T92" fmla="*/ 598 w 1134"/>
              <a:gd name="T93" fmla="*/ 90 h 212"/>
              <a:gd name="T94" fmla="*/ 630 w 1134"/>
              <a:gd name="T95" fmla="*/ 73 h 212"/>
              <a:gd name="T96" fmla="*/ 598 w 1134"/>
              <a:gd name="T97" fmla="*/ 55 h 212"/>
              <a:gd name="T98" fmla="*/ 947 w 1134"/>
              <a:gd name="T99" fmla="*/ 124 h 212"/>
              <a:gd name="T100" fmla="*/ 1010 w 1134"/>
              <a:gd name="T101" fmla="*/ 124 h 212"/>
              <a:gd name="T102" fmla="*/ 978 w 1134"/>
              <a:gd name="T103" fmla="*/ 70 h 212"/>
              <a:gd name="T104" fmla="*/ 947 w 1134"/>
              <a:gd name="T105" fmla="*/ 124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34" h="212">
                <a:moveTo>
                  <a:pt x="1039" y="174"/>
                </a:moveTo>
                <a:cubicBezTo>
                  <a:pt x="1052" y="196"/>
                  <a:pt x="1052" y="196"/>
                  <a:pt x="1052" y="196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206"/>
                  <a:pt x="1074" y="212"/>
                  <a:pt x="1092" y="212"/>
                </a:cubicBezTo>
                <a:cubicBezTo>
                  <a:pt x="1115" y="212"/>
                  <a:pt x="1134" y="202"/>
                  <a:pt x="1134" y="189"/>
                </a:cubicBezTo>
                <a:cubicBezTo>
                  <a:pt x="1134" y="187"/>
                  <a:pt x="1133" y="184"/>
                  <a:pt x="1132" y="181"/>
                </a:cubicBezTo>
                <a:cubicBezTo>
                  <a:pt x="1132" y="181"/>
                  <a:pt x="1132" y="181"/>
                  <a:pt x="1132" y="181"/>
                </a:cubicBezTo>
                <a:cubicBezTo>
                  <a:pt x="1018" y="15"/>
                  <a:pt x="1018" y="15"/>
                  <a:pt x="1018" y="15"/>
                </a:cubicBezTo>
                <a:cubicBezTo>
                  <a:pt x="1018" y="15"/>
                  <a:pt x="1018" y="15"/>
                  <a:pt x="1018" y="15"/>
                </a:cubicBezTo>
                <a:cubicBezTo>
                  <a:pt x="1012" y="6"/>
                  <a:pt x="996" y="0"/>
                  <a:pt x="978" y="0"/>
                </a:cubicBezTo>
                <a:cubicBezTo>
                  <a:pt x="961" y="0"/>
                  <a:pt x="945" y="6"/>
                  <a:pt x="939" y="15"/>
                </a:cubicBezTo>
                <a:cubicBezTo>
                  <a:pt x="939" y="15"/>
                  <a:pt x="939" y="15"/>
                  <a:pt x="939" y="15"/>
                </a:cubicBezTo>
                <a:cubicBezTo>
                  <a:pt x="844" y="154"/>
                  <a:pt x="844" y="154"/>
                  <a:pt x="844" y="154"/>
                </a:cubicBezTo>
                <a:cubicBezTo>
                  <a:pt x="844" y="154"/>
                  <a:pt x="844" y="154"/>
                  <a:pt x="844" y="154"/>
                </a:cubicBezTo>
                <a:cubicBezTo>
                  <a:pt x="786" y="154"/>
                  <a:pt x="786" y="154"/>
                  <a:pt x="786" y="154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6" y="10"/>
                  <a:pt x="767" y="0"/>
                  <a:pt x="744" y="0"/>
                </a:cubicBezTo>
                <a:cubicBezTo>
                  <a:pt x="721" y="0"/>
                  <a:pt x="702" y="10"/>
                  <a:pt x="702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40"/>
                  <a:pt x="702" y="40"/>
                  <a:pt x="702" y="40"/>
                </a:cubicBezTo>
                <a:cubicBezTo>
                  <a:pt x="683" y="16"/>
                  <a:pt x="643" y="0"/>
                  <a:pt x="598" y="0"/>
                </a:cubicBezTo>
                <a:cubicBezTo>
                  <a:pt x="598" y="0"/>
                  <a:pt x="598" y="0"/>
                  <a:pt x="598" y="0"/>
                </a:cubicBezTo>
                <a:cubicBezTo>
                  <a:pt x="524" y="0"/>
                  <a:pt x="524" y="0"/>
                  <a:pt x="524" y="0"/>
                </a:cubicBezTo>
                <a:cubicBezTo>
                  <a:pt x="524" y="0"/>
                  <a:pt x="524" y="0"/>
                  <a:pt x="524" y="0"/>
                </a:cubicBezTo>
                <a:cubicBezTo>
                  <a:pt x="501" y="0"/>
                  <a:pt x="482" y="10"/>
                  <a:pt x="482" y="23"/>
                </a:cubicBezTo>
                <a:cubicBezTo>
                  <a:pt x="482" y="23"/>
                  <a:pt x="482" y="23"/>
                  <a:pt x="482" y="23"/>
                </a:cubicBezTo>
                <a:cubicBezTo>
                  <a:pt x="482" y="168"/>
                  <a:pt x="482" y="168"/>
                  <a:pt x="482" y="168"/>
                </a:cubicBezTo>
                <a:cubicBezTo>
                  <a:pt x="474" y="160"/>
                  <a:pt x="460" y="154"/>
                  <a:pt x="444" y="154"/>
                </a:cubicBezTo>
                <a:cubicBezTo>
                  <a:pt x="444" y="154"/>
                  <a:pt x="444" y="154"/>
                  <a:pt x="444" y="154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0"/>
                  <a:pt x="367" y="0"/>
                  <a:pt x="344" y="0"/>
                </a:cubicBezTo>
                <a:cubicBezTo>
                  <a:pt x="321" y="0"/>
                  <a:pt x="302" y="10"/>
                  <a:pt x="302" y="23"/>
                </a:cubicBezTo>
                <a:cubicBezTo>
                  <a:pt x="302" y="23"/>
                  <a:pt x="302" y="23"/>
                  <a:pt x="302" y="23"/>
                </a:cubicBezTo>
                <a:cubicBezTo>
                  <a:pt x="302" y="170"/>
                  <a:pt x="302" y="170"/>
                  <a:pt x="302" y="170"/>
                </a:cubicBezTo>
                <a:cubicBezTo>
                  <a:pt x="196" y="15"/>
                  <a:pt x="196" y="15"/>
                  <a:pt x="196" y="15"/>
                </a:cubicBezTo>
                <a:cubicBezTo>
                  <a:pt x="196" y="15"/>
                  <a:pt x="196" y="15"/>
                  <a:pt x="196" y="15"/>
                </a:cubicBezTo>
                <a:cubicBezTo>
                  <a:pt x="190" y="6"/>
                  <a:pt x="174" y="0"/>
                  <a:pt x="156" y="0"/>
                </a:cubicBezTo>
                <a:cubicBezTo>
                  <a:pt x="139" y="0"/>
                  <a:pt x="123" y="6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3" y="181"/>
                  <a:pt x="3" y="181"/>
                  <a:pt x="3" y="181"/>
                </a:cubicBezTo>
                <a:cubicBezTo>
                  <a:pt x="3" y="181"/>
                  <a:pt x="3" y="181"/>
                  <a:pt x="3" y="181"/>
                </a:cubicBezTo>
                <a:cubicBezTo>
                  <a:pt x="1" y="184"/>
                  <a:pt x="0" y="187"/>
                  <a:pt x="0" y="189"/>
                </a:cubicBezTo>
                <a:cubicBezTo>
                  <a:pt x="0" y="202"/>
                  <a:pt x="19" y="212"/>
                  <a:pt x="42" y="212"/>
                </a:cubicBezTo>
                <a:cubicBezTo>
                  <a:pt x="61" y="212"/>
                  <a:pt x="77" y="206"/>
                  <a:pt x="83" y="196"/>
                </a:cubicBezTo>
                <a:cubicBezTo>
                  <a:pt x="83" y="196"/>
                  <a:pt x="83" y="196"/>
                  <a:pt x="83" y="196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217" y="174"/>
                  <a:pt x="217" y="174"/>
                  <a:pt x="217" y="174"/>
                </a:cubicBezTo>
                <a:cubicBezTo>
                  <a:pt x="217" y="174"/>
                  <a:pt x="217" y="174"/>
                  <a:pt x="217" y="174"/>
                </a:cubicBezTo>
                <a:cubicBezTo>
                  <a:pt x="230" y="196"/>
                  <a:pt x="230" y="196"/>
                  <a:pt x="230" y="196"/>
                </a:cubicBezTo>
                <a:cubicBezTo>
                  <a:pt x="230" y="196"/>
                  <a:pt x="230" y="196"/>
                  <a:pt x="230" y="196"/>
                </a:cubicBezTo>
                <a:cubicBezTo>
                  <a:pt x="235" y="206"/>
                  <a:pt x="252" y="212"/>
                  <a:pt x="270" y="212"/>
                </a:cubicBezTo>
                <a:cubicBezTo>
                  <a:pt x="286" y="212"/>
                  <a:pt x="300" y="207"/>
                  <a:pt x="307" y="200"/>
                </a:cubicBezTo>
                <a:cubicBezTo>
                  <a:pt x="314" y="207"/>
                  <a:pt x="328" y="212"/>
                  <a:pt x="344" y="212"/>
                </a:cubicBezTo>
                <a:cubicBezTo>
                  <a:pt x="344" y="212"/>
                  <a:pt x="344" y="212"/>
                  <a:pt x="344" y="212"/>
                </a:cubicBezTo>
                <a:cubicBezTo>
                  <a:pt x="444" y="212"/>
                  <a:pt x="444" y="212"/>
                  <a:pt x="444" y="212"/>
                </a:cubicBezTo>
                <a:cubicBezTo>
                  <a:pt x="444" y="212"/>
                  <a:pt x="444" y="212"/>
                  <a:pt x="444" y="212"/>
                </a:cubicBezTo>
                <a:cubicBezTo>
                  <a:pt x="461" y="212"/>
                  <a:pt x="476" y="205"/>
                  <a:pt x="484" y="196"/>
                </a:cubicBezTo>
                <a:cubicBezTo>
                  <a:pt x="489" y="205"/>
                  <a:pt x="505" y="212"/>
                  <a:pt x="524" y="212"/>
                </a:cubicBezTo>
                <a:cubicBezTo>
                  <a:pt x="547" y="212"/>
                  <a:pt x="566" y="202"/>
                  <a:pt x="566" y="189"/>
                </a:cubicBezTo>
                <a:cubicBezTo>
                  <a:pt x="566" y="189"/>
                  <a:pt x="566" y="189"/>
                  <a:pt x="566" y="189"/>
                </a:cubicBezTo>
                <a:cubicBezTo>
                  <a:pt x="566" y="189"/>
                  <a:pt x="566" y="189"/>
                  <a:pt x="566" y="189"/>
                </a:cubicBezTo>
                <a:cubicBezTo>
                  <a:pt x="566" y="146"/>
                  <a:pt x="566" y="146"/>
                  <a:pt x="566" y="146"/>
                </a:cubicBezTo>
                <a:cubicBezTo>
                  <a:pt x="598" y="146"/>
                  <a:pt x="598" y="146"/>
                  <a:pt x="598" y="146"/>
                </a:cubicBezTo>
                <a:cubicBezTo>
                  <a:pt x="598" y="146"/>
                  <a:pt x="598" y="146"/>
                  <a:pt x="598" y="146"/>
                </a:cubicBezTo>
                <a:cubicBezTo>
                  <a:pt x="643" y="146"/>
                  <a:pt x="683" y="129"/>
                  <a:pt x="702" y="106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202"/>
                  <a:pt x="721" y="212"/>
                  <a:pt x="744" y="212"/>
                </a:cubicBezTo>
                <a:cubicBezTo>
                  <a:pt x="744" y="212"/>
                  <a:pt x="744" y="212"/>
                  <a:pt x="744" y="212"/>
                </a:cubicBezTo>
                <a:cubicBezTo>
                  <a:pt x="864" y="212"/>
                  <a:pt x="864" y="212"/>
                  <a:pt x="864" y="212"/>
                </a:cubicBezTo>
                <a:cubicBezTo>
                  <a:pt x="864" y="212"/>
                  <a:pt x="864" y="212"/>
                  <a:pt x="864" y="212"/>
                </a:cubicBezTo>
                <a:cubicBezTo>
                  <a:pt x="883" y="212"/>
                  <a:pt x="899" y="206"/>
                  <a:pt x="905" y="196"/>
                </a:cubicBezTo>
                <a:cubicBezTo>
                  <a:pt x="905" y="196"/>
                  <a:pt x="905" y="196"/>
                  <a:pt x="905" y="196"/>
                </a:cubicBezTo>
                <a:cubicBezTo>
                  <a:pt x="917" y="174"/>
                  <a:pt x="917" y="174"/>
                  <a:pt x="917" y="174"/>
                </a:cubicBezTo>
                <a:cubicBezTo>
                  <a:pt x="917" y="174"/>
                  <a:pt x="917" y="174"/>
                  <a:pt x="917" y="174"/>
                </a:cubicBezTo>
                <a:cubicBezTo>
                  <a:pt x="1039" y="174"/>
                  <a:pt x="1039" y="174"/>
                  <a:pt x="1039" y="174"/>
                </a:cubicBezTo>
                <a:cubicBezTo>
                  <a:pt x="1039" y="174"/>
                  <a:pt x="1039" y="174"/>
                  <a:pt x="1039" y="174"/>
                </a:cubicBezTo>
                <a:close/>
                <a:moveTo>
                  <a:pt x="125" y="124"/>
                </a:moveTo>
                <a:cubicBezTo>
                  <a:pt x="188" y="124"/>
                  <a:pt x="188" y="124"/>
                  <a:pt x="188" y="124"/>
                </a:cubicBezTo>
                <a:cubicBezTo>
                  <a:pt x="188" y="124"/>
                  <a:pt x="188" y="124"/>
                  <a:pt x="188" y="124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24"/>
                  <a:pt x="125" y="124"/>
                  <a:pt x="125" y="124"/>
                </a:cubicBezTo>
                <a:close/>
                <a:moveTo>
                  <a:pt x="598" y="55"/>
                </a:moveTo>
                <a:cubicBezTo>
                  <a:pt x="566" y="55"/>
                  <a:pt x="566" y="55"/>
                  <a:pt x="566" y="55"/>
                </a:cubicBezTo>
                <a:cubicBezTo>
                  <a:pt x="566" y="90"/>
                  <a:pt x="566" y="90"/>
                  <a:pt x="566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616" y="90"/>
                  <a:pt x="630" y="82"/>
                  <a:pt x="630" y="73"/>
                </a:cubicBezTo>
                <a:cubicBezTo>
                  <a:pt x="630" y="63"/>
                  <a:pt x="616" y="55"/>
                  <a:pt x="598" y="55"/>
                </a:cubicBezTo>
                <a:cubicBezTo>
                  <a:pt x="598" y="55"/>
                  <a:pt x="598" y="55"/>
                  <a:pt x="598" y="55"/>
                </a:cubicBezTo>
                <a:cubicBezTo>
                  <a:pt x="598" y="55"/>
                  <a:pt x="598" y="55"/>
                  <a:pt x="598" y="55"/>
                </a:cubicBezTo>
                <a:close/>
                <a:moveTo>
                  <a:pt x="947" y="124"/>
                </a:moveTo>
                <a:cubicBezTo>
                  <a:pt x="1010" y="124"/>
                  <a:pt x="1010" y="124"/>
                  <a:pt x="1010" y="124"/>
                </a:cubicBezTo>
                <a:cubicBezTo>
                  <a:pt x="1010" y="124"/>
                  <a:pt x="1010" y="124"/>
                  <a:pt x="1010" y="124"/>
                </a:cubicBezTo>
                <a:cubicBezTo>
                  <a:pt x="978" y="70"/>
                  <a:pt x="978" y="70"/>
                  <a:pt x="978" y="70"/>
                </a:cubicBezTo>
                <a:cubicBezTo>
                  <a:pt x="978" y="70"/>
                  <a:pt x="978" y="70"/>
                  <a:pt x="978" y="70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7" y="124"/>
                  <a:pt x="947" y="124"/>
                  <a:pt x="947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0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2880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75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63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51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98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278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0157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3037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0992FD9-706F-E6F1-ADB4-943C25F8EC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32000" y="3831750"/>
            <a:ext cx="5756160" cy="540225"/>
          </a:xfr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  <a:p>
            <a:endParaRPr lang="en-US" noProof="0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64F7AE6-1DCF-E701-B617-35480AB29A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32000" y="231750"/>
            <a:ext cx="1800000" cy="123329"/>
          </a:xfrm>
          <a:prstGeom prst="rect">
            <a:avLst/>
          </a:prstGeom>
          <a:noFill/>
        </p:spPr>
        <p:txBody>
          <a:bodyPr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600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3321794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 &amp; 3 x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192002" y="1852137"/>
            <a:ext cx="2519999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3832137"/>
            <a:ext cx="2519999" cy="89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D21CAB1B-3ABD-4AF8-8D21-E8BBFB6761A0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2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3312002" y="1852137"/>
            <a:ext cx="2519999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</p:txBody>
      </p:sp>
      <p:sp>
        <p:nvSpPr>
          <p:cNvPr id="20" name="1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432000" y="1852137"/>
            <a:ext cx="2519999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8A5267-056D-E49E-3B44-1AD4EDA94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E93846E-EE53-4D33-715D-0DD6D9B83D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3312002" y="3832137"/>
            <a:ext cx="2519999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7A12589-AA6C-4A79-37BE-0F10123AF4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6192002" y="3832137"/>
            <a:ext cx="2519999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F13ADCC-E738-E754-6F7D-4D4AA1BCBE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30735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ontent &amp; 4 x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3832137"/>
            <a:ext cx="1800000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D38A1F62-78DB-4712-BD05-56B3AF7E1BD1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/>
          </p:nvPr>
        </p:nvSpPr>
        <p:spPr bwMode="gray">
          <a:xfrm>
            <a:off x="2592000" y="3832137"/>
            <a:ext cx="1800000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9"/>
          </p:nvPr>
        </p:nvSpPr>
        <p:spPr bwMode="gray">
          <a:xfrm>
            <a:off x="4752000" y="3832137"/>
            <a:ext cx="1800000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/>
          </p:nvPr>
        </p:nvSpPr>
        <p:spPr bwMode="gray">
          <a:xfrm>
            <a:off x="6912000" y="3832137"/>
            <a:ext cx="1800000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2592000" y="1852137"/>
            <a:ext cx="1800000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6912000" y="1852137"/>
            <a:ext cx="1800000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select the placeholder and click paste.</a:t>
            </a:r>
          </a:p>
          <a:p>
            <a:endParaRPr lang="en-GB" noProof="0"/>
          </a:p>
          <a:p>
            <a:r>
              <a:rPr lang="en-GB" noProof="0"/>
              <a:t> </a:t>
            </a:r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432000" y="1852137"/>
            <a:ext cx="1800000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 b="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4752000" y="1852137"/>
            <a:ext cx="1800000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3E879-7123-598D-6318-50657C25E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650851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Content &amp; 5 x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AE5E4C1-C6E2-48F0-A1F4-0D3A6B9A21FD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2052000" y="1852137"/>
            <a:ext cx="1439662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</a:t>
            </a:r>
            <a:br>
              <a:rPr lang="en-GB" noProof="0"/>
            </a:br>
            <a:r>
              <a:rPr lang="en-GB" noProof="0"/>
              <a:t>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292000" y="1852137"/>
            <a:ext cx="1439662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</a:t>
            </a:r>
            <a:br>
              <a:rPr lang="en-GB" noProof="0"/>
            </a:br>
            <a:r>
              <a:rPr lang="en-GB" noProof="0"/>
              <a:t>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432000" y="1852137"/>
            <a:ext cx="1439662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</a:t>
            </a:r>
            <a:br>
              <a:rPr lang="en-GB" noProof="0"/>
            </a:br>
            <a:r>
              <a:rPr lang="en-GB" noProof="0"/>
              <a:t>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672412" y="1852137"/>
            <a:ext cx="1439662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 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</a:t>
            </a:r>
            <a:br>
              <a:rPr lang="en-GB" noProof="0"/>
            </a:br>
            <a:r>
              <a:rPr lang="en-GB" noProof="0"/>
              <a:t>to the clipboard, select the placeholder and click paste. </a:t>
            </a:r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  <a:p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8A5267-056D-E49E-3B44-1AD4EDA94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7BC6419-3D39-E09E-68B2-76AE57D2642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912000" y="1852137"/>
            <a:ext cx="1439662" cy="1800113"/>
          </a:xfrm>
          <a:prstGeom prst="rect">
            <a:avLst/>
          </a:prstGeom>
          <a:noFill/>
        </p:spPr>
        <p:txBody>
          <a:bodyPr lIns="0" tIns="144000" rIns="0" bIns="0" anchor="t">
            <a:no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</a:t>
            </a:r>
            <a:br>
              <a:rPr lang="en-GB" noProof="0"/>
            </a:br>
            <a:r>
              <a:rPr lang="en-GB" noProof="0"/>
              <a:t>to the clipboard, 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  <a:p>
            <a:r>
              <a:rPr lang="en-GB" noProof="0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9F831DC-790E-E6D1-014A-7C592CEB8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2000" y="3832137"/>
            <a:ext cx="1439662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968F9FF-E840-614F-81AD-CF21FFD2E4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2052000" y="3832137"/>
            <a:ext cx="1439662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690F182-051F-9317-7E08-141CB9DD91D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3672412" y="3832137"/>
            <a:ext cx="1439662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F7E2192-9F0A-736C-200E-48C56CE729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5292000" y="3832137"/>
            <a:ext cx="1439662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F7FE7E1-134C-6C1D-37AA-C66047505E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6912000" y="3832137"/>
            <a:ext cx="1439662" cy="8996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135D5A0C-5ACA-BEB6-3A73-15B1EF63A7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588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08252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Smartpho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E773C30-5020-F783-DAB1-2CC19FA77D0A}"/>
              </a:ext>
            </a:extLst>
          </p:cNvPr>
          <p:cNvGrpSpPr/>
          <p:nvPr userDrawn="1"/>
        </p:nvGrpSpPr>
        <p:grpSpPr>
          <a:xfrm>
            <a:off x="5072642" y="952500"/>
            <a:ext cx="2118861" cy="3793357"/>
            <a:chOff x="5072642" y="952500"/>
            <a:chExt cx="2118861" cy="379335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E9C590B-BE81-CC7F-8648-0E0087B36454}"/>
                </a:ext>
              </a:extLst>
            </p:cNvPr>
            <p:cNvSpPr/>
            <p:nvPr userDrawn="1"/>
          </p:nvSpPr>
          <p:spPr bwMode="gray">
            <a:xfrm>
              <a:off x="5299428" y="1093403"/>
              <a:ext cx="1665288" cy="3511550"/>
            </a:xfrm>
            <a:prstGeom prst="roundRect">
              <a:avLst>
                <a:gd name="adj" fmla="val 1329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rafik 9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F8FB315-4832-347A-F4A1-2952344DDD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5072642" y="952500"/>
              <a:ext cx="2118861" cy="3793357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2496F7F-B18A-1FDF-0D44-8ABBDD3F1DF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5333733" y="1122675"/>
            <a:ext cx="1601587" cy="3440856"/>
          </a:xfrm>
          <a:custGeom>
            <a:avLst/>
            <a:gdLst>
              <a:gd name="connsiteX0" fmla="*/ 178193 w 1601587"/>
              <a:gd name="connsiteY0" fmla="*/ 0 h 3440856"/>
              <a:gd name="connsiteX1" fmla="*/ 361801 w 1601587"/>
              <a:gd name="connsiteY1" fmla="*/ 0 h 3440856"/>
              <a:gd name="connsiteX2" fmla="*/ 374241 w 1601587"/>
              <a:gd name="connsiteY2" fmla="*/ 4998 h 3440856"/>
              <a:gd name="connsiteX3" fmla="*/ 379801 w 1601587"/>
              <a:gd name="connsiteY3" fmla="*/ 18071 h 3440856"/>
              <a:gd name="connsiteX4" fmla="*/ 379801 w 1601587"/>
              <a:gd name="connsiteY4" fmla="*/ 28985 h 3440856"/>
              <a:gd name="connsiteX5" fmla="*/ 474068 w 1601587"/>
              <a:gd name="connsiteY5" fmla="*/ 120510 h 3440856"/>
              <a:gd name="connsiteX6" fmla="*/ 1128890 w 1601587"/>
              <a:gd name="connsiteY6" fmla="*/ 120510 h 3440856"/>
              <a:gd name="connsiteX7" fmla="*/ 1223156 w 1601587"/>
              <a:gd name="connsiteY7" fmla="*/ 28985 h 3440856"/>
              <a:gd name="connsiteX8" fmla="*/ 1223156 w 1601587"/>
              <a:gd name="connsiteY8" fmla="*/ 18071 h 3440856"/>
              <a:gd name="connsiteX9" fmla="*/ 1228717 w 1601587"/>
              <a:gd name="connsiteY9" fmla="*/ 4998 h 3440856"/>
              <a:gd name="connsiteX10" fmla="*/ 1241156 w 1601587"/>
              <a:gd name="connsiteY10" fmla="*/ 0 h 3440856"/>
              <a:gd name="connsiteX11" fmla="*/ 1423395 w 1601587"/>
              <a:gd name="connsiteY11" fmla="*/ 0 h 3440856"/>
              <a:gd name="connsiteX12" fmla="*/ 1601587 w 1601587"/>
              <a:gd name="connsiteY12" fmla="*/ 178194 h 3440856"/>
              <a:gd name="connsiteX13" fmla="*/ 1601587 w 1601587"/>
              <a:gd name="connsiteY13" fmla="*/ 3262664 h 3440856"/>
              <a:gd name="connsiteX14" fmla="*/ 1423395 w 1601587"/>
              <a:gd name="connsiteY14" fmla="*/ 3440856 h 3440856"/>
              <a:gd name="connsiteX15" fmla="*/ 178193 w 1601587"/>
              <a:gd name="connsiteY15" fmla="*/ 3440856 h 3440856"/>
              <a:gd name="connsiteX16" fmla="*/ 0 w 1601587"/>
              <a:gd name="connsiteY16" fmla="*/ 3262664 h 3440856"/>
              <a:gd name="connsiteX17" fmla="*/ 0 w 1601587"/>
              <a:gd name="connsiteY17" fmla="*/ 178194 h 3440856"/>
              <a:gd name="connsiteX18" fmla="*/ 178193 w 1601587"/>
              <a:gd name="connsiteY18" fmla="*/ 0 h 34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01587" h="3440856">
                <a:moveTo>
                  <a:pt x="178193" y="0"/>
                </a:moveTo>
                <a:lnTo>
                  <a:pt x="361801" y="0"/>
                </a:lnTo>
                <a:lnTo>
                  <a:pt x="374241" y="4998"/>
                </a:lnTo>
                <a:cubicBezTo>
                  <a:pt x="377678" y="8338"/>
                  <a:pt x="379801" y="12957"/>
                  <a:pt x="379801" y="18071"/>
                </a:cubicBezTo>
                <a:lnTo>
                  <a:pt x="379801" y="28985"/>
                </a:lnTo>
                <a:cubicBezTo>
                  <a:pt x="379801" y="79517"/>
                  <a:pt x="422071" y="120510"/>
                  <a:pt x="474068" y="120510"/>
                </a:cubicBezTo>
                <a:lnTo>
                  <a:pt x="1128890" y="120510"/>
                </a:lnTo>
                <a:cubicBezTo>
                  <a:pt x="1180887" y="120510"/>
                  <a:pt x="1223156" y="79517"/>
                  <a:pt x="1223156" y="28985"/>
                </a:cubicBezTo>
                <a:lnTo>
                  <a:pt x="1223156" y="18071"/>
                </a:lnTo>
                <a:cubicBezTo>
                  <a:pt x="1223156" y="12957"/>
                  <a:pt x="1225279" y="8338"/>
                  <a:pt x="1228717" y="4998"/>
                </a:cubicBezTo>
                <a:lnTo>
                  <a:pt x="1241156" y="0"/>
                </a:lnTo>
                <a:lnTo>
                  <a:pt x="1423395" y="0"/>
                </a:lnTo>
                <a:cubicBezTo>
                  <a:pt x="1521808" y="0"/>
                  <a:pt x="1601587" y="79780"/>
                  <a:pt x="1601587" y="178194"/>
                </a:cubicBezTo>
                <a:lnTo>
                  <a:pt x="1601587" y="3262664"/>
                </a:lnTo>
                <a:cubicBezTo>
                  <a:pt x="1601587" y="3361077"/>
                  <a:pt x="1521808" y="3440856"/>
                  <a:pt x="1423395" y="3440856"/>
                </a:cubicBezTo>
                <a:lnTo>
                  <a:pt x="178193" y="3440856"/>
                </a:lnTo>
                <a:cubicBezTo>
                  <a:pt x="79780" y="3440856"/>
                  <a:pt x="0" y="3361077"/>
                  <a:pt x="0" y="3262664"/>
                </a:cubicBezTo>
                <a:lnTo>
                  <a:pt x="0" y="178194"/>
                </a:lnTo>
                <a:cubicBezTo>
                  <a:pt x="0" y="79780"/>
                  <a:pt x="79780" y="0"/>
                  <a:pt x="178193" y="0"/>
                </a:cubicBezTo>
                <a:close/>
              </a:path>
            </a:pathLst>
          </a:custGeom>
          <a:noFill/>
        </p:spPr>
        <p:txBody>
          <a:bodyPr wrap="square" lIns="0" tIns="1980000" rIns="0" bIns="0" anchor="t">
            <a:no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</a:t>
            </a:r>
            <a:br>
              <a:rPr lang="en-GB" noProof="0"/>
            </a:br>
            <a:r>
              <a:rPr lang="en-GB" noProof="0"/>
              <a:t>to the clipboard, select the placeholder and click paste.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F23A919-C26F-E063-C784-F2DAEAF95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3132000" cy="5143500"/>
          </a:xfrm>
          <a:solidFill>
            <a:schemeClr val="bg1"/>
          </a:solidFill>
        </p:spPr>
        <p:txBody>
          <a:bodyPr lIns="432000" tIns="1854000" rIns="180000" bIns="18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2793C9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buAutoNum type="arabicPeriod"/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rgbClr val="2793C9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B49B11CE-1628-5E6B-F641-1602FFF1C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2339771" cy="539999"/>
          </a:xfrm>
        </p:spPr>
        <p:txBody>
          <a:bodyPr lIns="0" t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" name="Date Placeholder 9">
            <a:extLst>
              <a:ext uri="{FF2B5EF4-FFF2-40B4-BE49-F238E27FC236}">
                <a16:creationId xmlns:a16="http://schemas.microsoft.com/office/drawing/2014/main" id="{15BB2876-76A0-1E3C-4658-1E682135CA7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9983907A-BADC-47FA-826C-51EC791745A8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6" name="Footer Placeholder 10">
            <a:extLst>
              <a:ext uri="{FF2B5EF4-FFF2-40B4-BE49-F238E27FC236}">
                <a16:creationId xmlns:a16="http://schemas.microsoft.com/office/drawing/2014/main" id="{1DBED57E-DBB6-9928-01F5-2D72E63B81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27" name="Slide Number Placeholder 11">
            <a:extLst>
              <a:ext uri="{FF2B5EF4-FFF2-40B4-BE49-F238E27FC236}">
                <a16:creationId xmlns:a16="http://schemas.microsoft.com/office/drawing/2014/main" id="{F93DD469-B2A5-E1B7-E988-0555481D4D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E8B1D34-FA01-3B20-A167-F3DAFBCD23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2339771" cy="180000"/>
          </a:xfr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66630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E9C590B-BE81-CC7F-8648-0E0087B36454}"/>
              </a:ext>
            </a:extLst>
          </p:cNvPr>
          <p:cNvSpPr/>
          <p:nvPr userDrawn="1"/>
        </p:nvSpPr>
        <p:spPr bwMode="gray">
          <a:xfrm>
            <a:off x="4130040" y="1386840"/>
            <a:ext cx="4472940" cy="3276600"/>
          </a:xfrm>
          <a:prstGeom prst="roundRect">
            <a:avLst>
              <a:gd name="adj" fmla="val 4918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A557D-3A99-67E6-DFB1-A4FDC36B7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gray">
          <a:xfrm>
            <a:off x="3759199" y="1059104"/>
            <a:ext cx="5165681" cy="3885771"/>
          </a:xfrm>
          <a:prstGeom prst="rect">
            <a:avLst/>
          </a:prstGeom>
          <a:effectLst/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29148D-2CB5-CA04-2CF1-BA404C03F7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4201744" y="1466851"/>
            <a:ext cx="4340774" cy="3096407"/>
          </a:xfrm>
          <a:custGeom>
            <a:avLst/>
            <a:gdLst>
              <a:gd name="connsiteX0" fmla="*/ 67518 w 4340774"/>
              <a:gd name="connsiteY0" fmla="*/ 0 h 3096407"/>
              <a:gd name="connsiteX1" fmla="*/ 4273256 w 4340774"/>
              <a:gd name="connsiteY1" fmla="*/ 0 h 3096407"/>
              <a:gd name="connsiteX2" fmla="*/ 4340774 w 4340774"/>
              <a:gd name="connsiteY2" fmla="*/ 67656 h 3096407"/>
              <a:gd name="connsiteX3" fmla="*/ 4340774 w 4340774"/>
              <a:gd name="connsiteY3" fmla="*/ 3028751 h 3096407"/>
              <a:gd name="connsiteX4" fmla="*/ 4273256 w 4340774"/>
              <a:gd name="connsiteY4" fmla="*/ 3096407 h 3096407"/>
              <a:gd name="connsiteX5" fmla="*/ 67518 w 4340774"/>
              <a:gd name="connsiteY5" fmla="*/ 3096407 h 3096407"/>
              <a:gd name="connsiteX6" fmla="*/ 0 w 4340774"/>
              <a:gd name="connsiteY6" fmla="*/ 3028751 h 3096407"/>
              <a:gd name="connsiteX7" fmla="*/ 0 w 4340774"/>
              <a:gd name="connsiteY7" fmla="*/ 67656 h 3096407"/>
              <a:gd name="connsiteX8" fmla="*/ 67518 w 4340774"/>
              <a:gd name="connsiteY8" fmla="*/ 0 h 3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0774" h="3096407">
                <a:moveTo>
                  <a:pt x="67518" y="0"/>
                </a:moveTo>
                <a:lnTo>
                  <a:pt x="4273256" y="0"/>
                </a:lnTo>
                <a:cubicBezTo>
                  <a:pt x="4310546" y="0"/>
                  <a:pt x="4340774" y="30290"/>
                  <a:pt x="4340774" y="67656"/>
                </a:cubicBezTo>
                <a:lnTo>
                  <a:pt x="4340774" y="3028751"/>
                </a:lnTo>
                <a:cubicBezTo>
                  <a:pt x="4340774" y="3066117"/>
                  <a:pt x="4310546" y="3096407"/>
                  <a:pt x="4273256" y="3096407"/>
                </a:cubicBezTo>
                <a:lnTo>
                  <a:pt x="67518" y="3096407"/>
                </a:lnTo>
                <a:cubicBezTo>
                  <a:pt x="30229" y="3096407"/>
                  <a:pt x="0" y="3066117"/>
                  <a:pt x="0" y="3028751"/>
                </a:cubicBezTo>
                <a:lnTo>
                  <a:pt x="0" y="67656"/>
                </a:lnTo>
                <a:cubicBezTo>
                  <a:pt x="0" y="30290"/>
                  <a:pt x="30229" y="0"/>
                  <a:pt x="67518" y="0"/>
                </a:cubicBezTo>
                <a:close/>
              </a:path>
            </a:pathLst>
          </a:custGeom>
          <a:noFill/>
        </p:spPr>
        <p:txBody>
          <a:bodyPr wrap="square" lIns="0" tIns="1980000" rIns="0" bIns="0" anchor="t">
            <a:no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</a:t>
            </a:r>
            <a:br>
              <a:rPr lang="en-GB" noProof="0"/>
            </a:br>
            <a:r>
              <a:rPr lang="en-GB" noProof="0"/>
              <a:t>to the clipboard, select the placeholder and click paste.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D7421-A439-BEB8-FC29-C65CBFED2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1851750"/>
            <a:ext cx="2340000" cy="27000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4B51991-7A71-F1C3-E075-F9B62E869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275"/>
            <a:ext cx="2340000" cy="539999"/>
          </a:xfrm>
        </p:spPr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117D4A6C-C812-6ACE-1D52-13D6A0BDB4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947E9363-A442-4326-A5AF-BE3311CAAB91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BBE35570-97DD-27EA-70A9-5DF09BECD6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06829727-6F4D-7623-45F5-1E14A957A63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C30A9A6-2842-55A1-7F4D-6C15C12C08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275"/>
            <a:ext cx="234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85967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Noteboo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16A02EA-D075-8B32-3FF2-81C23F7AFFD6}"/>
              </a:ext>
            </a:extLst>
          </p:cNvPr>
          <p:cNvGrpSpPr/>
          <p:nvPr userDrawn="1"/>
        </p:nvGrpSpPr>
        <p:grpSpPr>
          <a:xfrm>
            <a:off x="3438798" y="1485900"/>
            <a:ext cx="5940337" cy="3541077"/>
            <a:chOff x="3438798" y="1485900"/>
            <a:chExt cx="5940337" cy="354107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E9C590B-BE81-CC7F-8648-0E0087B36454}"/>
                </a:ext>
              </a:extLst>
            </p:cNvPr>
            <p:cNvSpPr/>
            <p:nvPr userDrawn="1"/>
          </p:nvSpPr>
          <p:spPr bwMode="gray">
            <a:xfrm>
              <a:off x="4130040" y="1737360"/>
              <a:ext cx="4472940" cy="28727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Grafik 6" descr="Ein Bild, das Text, Im Haus, Screenshot, Nachthimmel enthält.&#10;&#10;Automatisch generierte Beschreibung">
              <a:extLst>
                <a:ext uri="{FF2B5EF4-FFF2-40B4-BE49-F238E27FC236}">
                  <a16:creationId xmlns:a16="http://schemas.microsoft.com/office/drawing/2014/main" id="{4188D1CF-E5E4-46C1-71A5-A4E072F89F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3438798" y="1485900"/>
              <a:ext cx="5940337" cy="3541077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51C4BE-92D1-8301-ACE4-596D83DBF2F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4211433" y="1853424"/>
            <a:ext cx="4324671" cy="2702308"/>
          </a:xfrm>
          <a:custGeom>
            <a:avLst/>
            <a:gdLst>
              <a:gd name="connsiteX0" fmla="*/ 0 w 4324671"/>
              <a:gd name="connsiteY0" fmla="*/ 0 h 2702308"/>
              <a:gd name="connsiteX1" fmla="*/ 4324671 w 4324671"/>
              <a:gd name="connsiteY1" fmla="*/ 0 h 2702308"/>
              <a:gd name="connsiteX2" fmla="*/ 4324671 w 4324671"/>
              <a:gd name="connsiteY2" fmla="*/ 2702308 h 2702308"/>
              <a:gd name="connsiteX3" fmla="*/ 0 w 4324671"/>
              <a:gd name="connsiteY3" fmla="*/ 2702308 h 27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4671" h="2702308">
                <a:moveTo>
                  <a:pt x="0" y="0"/>
                </a:moveTo>
                <a:lnTo>
                  <a:pt x="4324671" y="0"/>
                </a:lnTo>
                <a:lnTo>
                  <a:pt x="4324671" y="2702308"/>
                </a:lnTo>
                <a:lnTo>
                  <a:pt x="0" y="2702308"/>
                </a:lnTo>
                <a:close/>
              </a:path>
            </a:pathLst>
          </a:custGeom>
          <a:noFill/>
        </p:spPr>
        <p:txBody>
          <a:bodyPr wrap="square" lIns="0" tIns="1620000" rIns="0" bIns="0" anchor="t">
            <a:no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</a:t>
            </a:r>
            <a:br>
              <a:rPr lang="en-GB" noProof="0"/>
            </a:br>
            <a:r>
              <a:rPr lang="en-GB" noProof="0"/>
              <a:t>to the clipboard, select the placeholder and click paste.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D7421-A439-BEB8-FC29-C65CBFED2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1851750"/>
            <a:ext cx="2340000" cy="27000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4B51991-7A71-F1C3-E075-F9B62E869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275"/>
            <a:ext cx="2340000" cy="539999"/>
          </a:xfrm>
        </p:spPr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117D4A6C-C812-6ACE-1D52-13D6A0BDB4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3DAFDF99-E545-4CC6-919A-19750DEF098C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BBE35570-97DD-27EA-70A9-5DF09BECD6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06829727-6F4D-7623-45F5-1E14A957A63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C30A9A6-2842-55A1-7F4D-6C15C12C08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275"/>
            <a:ext cx="234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55966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Video Smartpho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E773C30-5020-F783-DAB1-2CC19FA77D0A}"/>
              </a:ext>
            </a:extLst>
          </p:cNvPr>
          <p:cNvGrpSpPr/>
          <p:nvPr userDrawn="1"/>
        </p:nvGrpSpPr>
        <p:grpSpPr>
          <a:xfrm>
            <a:off x="5072642" y="952500"/>
            <a:ext cx="2118861" cy="3793357"/>
            <a:chOff x="5072642" y="952500"/>
            <a:chExt cx="2118861" cy="379335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E9C590B-BE81-CC7F-8648-0E0087B36454}"/>
                </a:ext>
              </a:extLst>
            </p:cNvPr>
            <p:cNvSpPr/>
            <p:nvPr userDrawn="1"/>
          </p:nvSpPr>
          <p:spPr bwMode="gray">
            <a:xfrm>
              <a:off x="5299428" y="1093403"/>
              <a:ext cx="1665288" cy="3511550"/>
            </a:xfrm>
            <a:prstGeom prst="roundRect">
              <a:avLst>
                <a:gd name="adj" fmla="val 1329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rafik 9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F8FB315-4832-347A-F4A1-2952344DDD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5072642" y="952500"/>
              <a:ext cx="2118861" cy="3793357"/>
            </a:xfrm>
            <a:prstGeom prst="rect">
              <a:avLst/>
            </a:prstGeom>
          </p:spPr>
        </p:pic>
      </p:grpSp>
      <p:sp>
        <p:nvSpPr>
          <p:cNvPr id="22" name="Media Placeholder 21">
            <a:extLst>
              <a:ext uri="{FF2B5EF4-FFF2-40B4-BE49-F238E27FC236}">
                <a16:creationId xmlns:a16="http://schemas.microsoft.com/office/drawing/2014/main" id="{0BC38208-45FA-3A9C-42A1-C574F48CFCFD}"/>
              </a:ext>
            </a:extLst>
          </p:cNvPr>
          <p:cNvSpPr>
            <a:spLocks noGrp="1" noChangeAspect="1"/>
          </p:cNvSpPr>
          <p:nvPr>
            <p:ph type="media" sz="quarter" idx="22" hasCustomPrompt="1"/>
          </p:nvPr>
        </p:nvSpPr>
        <p:spPr bwMode="gray">
          <a:xfrm>
            <a:off x="5325422" y="1406582"/>
            <a:ext cx="1613300" cy="2875187"/>
          </a:xfrm>
          <a:prstGeom prst="rect">
            <a:avLst/>
          </a:prstGeom>
        </p:spPr>
        <p:txBody>
          <a:bodyPr wrap="square" tIns="1980000">
            <a:noAutofit/>
          </a:bodyPr>
          <a:lstStyle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a video by clicking on the icon.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F23A919-C26F-E063-C784-F2DAEAF95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3132000" cy="5143500"/>
          </a:xfrm>
          <a:solidFill>
            <a:schemeClr val="bg1"/>
          </a:solidFill>
        </p:spPr>
        <p:txBody>
          <a:bodyPr lIns="432000" tIns="1854000" rIns="180000" bIns="18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2793C9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buAutoNum type="arabicPeriod"/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rgbClr val="2793C9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B49B11CE-1628-5E6B-F641-1602FFF1C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2339771" cy="539999"/>
          </a:xfrm>
        </p:spPr>
        <p:txBody>
          <a:bodyPr lIns="0" t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" name="Date Placeholder 9">
            <a:extLst>
              <a:ext uri="{FF2B5EF4-FFF2-40B4-BE49-F238E27FC236}">
                <a16:creationId xmlns:a16="http://schemas.microsoft.com/office/drawing/2014/main" id="{15BB2876-76A0-1E3C-4658-1E682135CA7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59BCEA5C-9705-4335-9B69-3AF8D19E3B4E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6" name="Footer Placeholder 10">
            <a:extLst>
              <a:ext uri="{FF2B5EF4-FFF2-40B4-BE49-F238E27FC236}">
                <a16:creationId xmlns:a16="http://schemas.microsoft.com/office/drawing/2014/main" id="{1DBED57E-DBB6-9928-01F5-2D72E63B81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27" name="Slide Number Placeholder 11">
            <a:extLst>
              <a:ext uri="{FF2B5EF4-FFF2-40B4-BE49-F238E27FC236}">
                <a16:creationId xmlns:a16="http://schemas.microsoft.com/office/drawing/2014/main" id="{F93DD469-B2A5-E1B7-E988-0555481D4D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E8B1D34-FA01-3B20-A167-F3DAFBCD23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2339771" cy="180000"/>
          </a:xfr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44075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Video Noteboo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030A3-364D-6F1E-6199-B2B7F4FCE082}"/>
              </a:ext>
            </a:extLst>
          </p:cNvPr>
          <p:cNvGrpSpPr/>
          <p:nvPr userDrawn="1"/>
        </p:nvGrpSpPr>
        <p:grpSpPr>
          <a:xfrm>
            <a:off x="3438798" y="1485900"/>
            <a:ext cx="5940337" cy="3541077"/>
            <a:chOff x="3438798" y="1485900"/>
            <a:chExt cx="5940337" cy="3541077"/>
          </a:xfrm>
        </p:grpSpPr>
        <p:pic>
          <p:nvPicPr>
            <p:cNvPr id="2" name="Grafik 6" descr="Ein Bild, das Text, Im Haus, Screenshot, Nachthimmel enthält.&#10;&#10;Automatisch generierte Beschreibung">
              <a:extLst>
                <a:ext uri="{FF2B5EF4-FFF2-40B4-BE49-F238E27FC236}">
                  <a16:creationId xmlns:a16="http://schemas.microsoft.com/office/drawing/2014/main" id="{BC882F22-69AD-49D1-595F-D4C2CB54AA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3438798" y="1485900"/>
              <a:ext cx="5940337" cy="354107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0FAAC2-ACE4-2BD2-8390-A75E3E0FC4C7}"/>
                </a:ext>
              </a:extLst>
            </p:cNvPr>
            <p:cNvSpPr/>
            <p:nvPr userDrawn="1"/>
          </p:nvSpPr>
          <p:spPr bwMode="gray">
            <a:xfrm>
              <a:off x="4089992" y="1779181"/>
              <a:ext cx="4550734" cy="28424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Media Placeholder 2">
            <a:extLst>
              <a:ext uri="{FF2B5EF4-FFF2-40B4-BE49-F238E27FC236}">
                <a16:creationId xmlns:a16="http://schemas.microsoft.com/office/drawing/2014/main" id="{B47822A5-0AA4-C06F-A39A-0AE242B2F34B}"/>
              </a:ext>
            </a:extLst>
          </p:cNvPr>
          <p:cNvSpPr>
            <a:spLocks noGrp="1"/>
          </p:cNvSpPr>
          <p:nvPr>
            <p:ph type="media" sz="quarter" idx="21" hasCustomPrompt="1"/>
          </p:nvPr>
        </p:nvSpPr>
        <p:spPr bwMode="gray">
          <a:xfrm>
            <a:off x="4211432" y="1853424"/>
            <a:ext cx="4324671" cy="2702308"/>
          </a:xfrm>
        </p:spPr>
        <p:txBody>
          <a:bodyPr tIns="1620000"/>
          <a:lstStyle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a video by clicking on the icon.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1851750"/>
            <a:ext cx="2340000" cy="27000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C602BC-3455-58E7-8D50-6BA1DF411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2340000" cy="539999"/>
          </a:xfrm>
        </p:spPr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D03A7D-5558-223D-3BB7-2DE1D2647434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E9EB4E5E-BE7F-43AA-8C20-839D8032D4EE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9D06A1-D455-8828-FE51-53CF23B4CB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1BE75C5-636C-235F-20D8-92A942B574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234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119117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">
            <a:extLst>
              <a:ext uri="{FF2B5EF4-FFF2-40B4-BE49-F238E27FC236}">
                <a16:creationId xmlns:a16="http://schemas.microsoft.com/office/drawing/2014/main" id="{560DAF77-C570-863F-3745-E9167BD57EA3}"/>
              </a:ext>
            </a:extLst>
          </p:cNvPr>
          <p:cNvSpPr/>
          <p:nvPr userDrawn="1"/>
        </p:nvSpPr>
        <p:spPr bwMode="gray">
          <a:xfrm>
            <a:off x="8172450" y="-1"/>
            <a:ext cx="792000" cy="3397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62880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2575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863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5151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14398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77278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40157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03037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cap="all" noProof="0">
              <a:solidFill>
                <a:schemeClr val="accent1"/>
              </a:solidFill>
              <a:latin typeface="Arial" panose="020B0604020202020204" pitchFamily="34" charset="0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>
          <a:xfrm>
            <a:off x="9152181" y="762"/>
            <a:ext cx="36000" cy="36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76537779-833F-41CC-B956-174A13CAD0F9}" type="datetime1">
              <a:rPr lang="en-GB" smtClean="0"/>
              <a:t>01/06/2026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>
          <a:xfrm>
            <a:off x="9152181" y="762"/>
            <a:ext cx="36000" cy="36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>
          <a:xfrm>
            <a:off x="9152181" y="762"/>
            <a:ext cx="36000" cy="36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68A3F4E2-5ECA-D70B-2652-D0E35300792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 bwMode="gray">
          <a:xfrm>
            <a:off x="0" y="0"/>
            <a:ext cx="9144000" cy="5143500"/>
          </a:xfrm>
        </p:spPr>
        <p:txBody>
          <a:bodyPr tIns="2916000"/>
          <a:lstStyle>
            <a:lvl1pPr algn="ctr">
              <a:defRPr sz="600"/>
            </a:lvl1pPr>
          </a:lstStyle>
          <a:p>
            <a:r>
              <a:rPr lang="en-GB" noProof="0"/>
              <a:t>Insert a video by clicking on the icon. </a:t>
            </a:r>
          </a:p>
        </p:txBody>
      </p:sp>
    </p:spTree>
    <p:extLst>
      <p:ext uri="{BB962C8B-B14F-4D97-AF65-F5344CB8AC3E}">
        <p14:creationId xmlns:p14="http://schemas.microsoft.com/office/powerpoint/2010/main" val="32211738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4F54E61A-05CC-46D9-BDBB-DF76F7D6EA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wrap="square" lIns="4032000" tIns="1476000" rIns="0" bIns="0" anchor="t"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  <a:br>
              <a:rPr lang="en-GB" noProof="0"/>
            </a:br>
            <a:endParaRPr lang="en-GB" noProof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2001" y="2032000"/>
            <a:ext cx="3239888" cy="2879750"/>
          </a:xfrm>
          <a:solidFill>
            <a:schemeClr val="bg1"/>
          </a:solidFill>
        </p:spPr>
        <p:txBody>
          <a:bodyPr lIns="360000" tIns="180000" rIns="180000" bIns="1080000" anchor="b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add title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FE1854-241F-471E-9A51-2165D5C89EC6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 bwMode="gray">
          <a:xfrm>
            <a:off x="792000" y="4011750"/>
            <a:ext cx="2520000" cy="53961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59755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1491750"/>
            <a:ext cx="3600000" cy="3240000"/>
          </a:xfrm>
        </p:spPr>
        <p:txBody>
          <a:bodyPr lIns="0" tIns="0" rIns="0" bIns="0">
            <a:noAutofit/>
          </a:bodyPr>
          <a:lstStyle>
            <a:lvl1pPr marL="360000" indent="-3600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400" b="1" i="0">
                <a:solidFill>
                  <a:schemeClr val="tx1"/>
                </a:solidFill>
              </a:defRPr>
            </a:lvl1pPr>
            <a:lvl2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2pPr>
            <a:lvl3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3pPr>
            <a:lvl4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4pPr>
            <a:lvl5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5pPr>
            <a:lvl6pPr marL="360000" indent="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None/>
              <a:defRPr sz="1000" b="0" i="0" baseline="0">
                <a:solidFill>
                  <a:schemeClr val="tx1"/>
                </a:solidFill>
              </a:defRPr>
            </a:lvl6pPr>
            <a:lvl7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 baseline="0">
                <a:solidFill>
                  <a:schemeClr val="tx1"/>
                </a:solidFill>
              </a:defRPr>
            </a:lvl7pPr>
            <a:lvl8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8pPr>
            <a:lvl9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Agenda point</a:t>
            </a:r>
          </a:p>
          <a:p>
            <a:pPr lvl="1"/>
            <a:r>
              <a:rPr lang="en-US" noProof="0"/>
              <a:t>Agenda subpoint</a:t>
            </a:r>
          </a:p>
          <a:p>
            <a:pPr lvl="0"/>
            <a:r>
              <a:rPr lang="en-US" noProof="0"/>
              <a:t>Agenda point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591750"/>
            <a:ext cx="4140000" cy="4140588"/>
          </a:xfrm>
          <a:prstGeom prst="rect">
            <a:avLst/>
          </a:prstGeom>
          <a:noFill/>
        </p:spPr>
        <p:txBody>
          <a:bodyPr lIns="0" tIns="1080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0A999-245E-4DF2-8E39-AF6C98198336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DE7B56C3-7C63-443B-905D-D39B0E378A76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6C646-676B-4A04-830F-DDAD43A5A1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E90-E91D-4CF2-A4BF-C360158AAE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F65042B-07EB-8F48-1A4B-DDDCD6862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3600000" cy="539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51137246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Blanc // Product design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3132000" cy="5143500"/>
          </a:xfrm>
          <a:solidFill>
            <a:schemeClr val="bg1"/>
          </a:solidFill>
        </p:spPr>
        <p:txBody>
          <a:bodyPr lIns="432000" tIns="1854000" rIns="180000" bIns="18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2793C9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buAutoNum type="arabicPeriod"/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rgbClr val="2793C9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2339771" cy="539999"/>
          </a:xfrm>
        </p:spPr>
        <p:txBody>
          <a:bodyPr lIns="0" t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6" name="TextBox 15"/>
          <p:cNvSpPr txBox="1"/>
          <p:nvPr userDrawn="1"/>
        </p:nvSpPr>
        <p:spPr bwMode="gray">
          <a:xfrm>
            <a:off x="9177900" y="0"/>
            <a:ext cx="36000" cy="360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/>
            <a:r>
              <a:rPr lang="en-GB" sz="100" noProof="0">
                <a:solidFill>
                  <a:schemeClr val="tx1">
                    <a:alpha val="0"/>
                  </a:schemeClr>
                </a:solidFill>
              </a:rPr>
              <a:t>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9884CF0-E176-41AA-B03E-0D9E68D0929A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2339771" cy="180000"/>
          </a:xfr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398888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>
          <a:xfrm>
            <a:off x="9151709" y="0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E9B2FF3D-35BD-4586-844D-EBB70554A3CA}" type="datetime1">
              <a:rPr lang="en-GB" noProof="1" smtClean="0"/>
              <a:t>01/06/2026</a:t>
            </a:fld>
            <a:r>
              <a:rPr lang="en-GB" noProof="1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151709" y="0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 noProof="1"/>
              <a:t>Circular economy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9151709" y="0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A0998A37-7DA0-4797-BE0F-1407C577BB96}" type="slidenum">
              <a:rPr lang="en-GB" noProof="1" smtClean="0"/>
              <a:pPr/>
              <a:t>‹#›</a:t>
            </a:fld>
            <a:r>
              <a:rPr lang="en-GB" noProof="1"/>
              <a:t>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5C60264-B08E-456A-B7CF-6A386C2198F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31800" y="1456419"/>
            <a:ext cx="7740650" cy="2303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lnSpc>
                <a:spcPct val="90000"/>
              </a:lnSpc>
              <a:defRPr sz="3400" cap="all" baseline="0">
                <a:solidFill>
                  <a:schemeClr val="tx1"/>
                </a:solidFill>
                <a:latin typeface="+mj-lt"/>
              </a:defRPr>
            </a:lvl2pPr>
            <a:lvl3pPr eaLnBrk="1" hangingPunct="1">
              <a:lnSpc>
                <a:spcPct val="88000"/>
              </a:lnSpc>
              <a:defRPr sz="4500" cap="all" baseline="0">
                <a:solidFill>
                  <a:schemeClr val="tx1"/>
                </a:solidFill>
                <a:latin typeface="+mj-lt"/>
              </a:defRPr>
            </a:lvl3pPr>
            <a:lvl4pPr eaLnBrk="1" hangingPunct="1">
              <a:lnSpc>
                <a:spcPct val="87000"/>
              </a:lnSpc>
              <a:defRPr sz="5600" cap="all" baseline="0">
                <a:solidFill>
                  <a:schemeClr val="tx1"/>
                </a:solidFill>
                <a:latin typeface="+mj-lt"/>
              </a:defRPr>
            </a:lvl4pPr>
            <a:lvl5pPr eaLnBrk="1" hangingPunct="1">
              <a:lnSpc>
                <a:spcPct val="86000"/>
              </a:lnSpc>
              <a:defRPr sz="6700" cap="all" baseline="0">
                <a:solidFill>
                  <a:schemeClr val="tx1"/>
                </a:solidFill>
                <a:latin typeface="+mj-lt"/>
              </a:defRPr>
            </a:lvl5pPr>
            <a:lvl6pPr eaLnBrk="1" hangingPunct="1">
              <a:lnSpc>
                <a:spcPct val="85000"/>
              </a:lnSpc>
              <a:defRPr sz="7800" cap="all" baseline="0">
                <a:solidFill>
                  <a:schemeClr val="tx1"/>
                </a:solidFill>
                <a:latin typeface="+mj-lt"/>
              </a:defRPr>
            </a:lvl6pPr>
            <a:lvl7pPr eaLnBrk="1" hangingPunct="1">
              <a:lnSpc>
                <a:spcPct val="84000"/>
              </a:lnSpc>
              <a:defRPr sz="8900" cap="all" baseline="0">
                <a:solidFill>
                  <a:schemeClr val="tx1"/>
                </a:solidFill>
                <a:latin typeface="+mj-lt"/>
              </a:defRPr>
            </a:lvl7pPr>
            <a:lvl8pPr eaLnBrk="1" hangingPunct="1">
              <a:lnSpc>
                <a:spcPct val="120000"/>
              </a:lnSpc>
              <a:defRPr sz="1000" cap="all" baseline="0">
                <a:solidFill>
                  <a:schemeClr val="tx1"/>
                </a:solidFill>
                <a:latin typeface="+mj-lt"/>
              </a:defRPr>
            </a:lvl8pPr>
            <a:lvl9pPr eaLnBrk="1" hangingPunct="1">
              <a:lnSpc>
                <a:spcPct val="120000"/>
              </a:lnSpc>
              <a:defRPr sz="1000" cap="all" baseline="0">
                <a:solidFill>
                  <a:schemeClr val="tx1"/>
                </a:solidFill>
                <a:latin typeface="+mj-lt"/>
              </a:defRPr>
            </a:lvl9pPr>
          </a:lstStyle>
          <a:p>
            <a:pPr algn="l"/>
            <a:r>
              <a:rPr lang="en-GB" sz="3800" b="0" noProof="0">
                <a:solidFill>
                  <a:schemeClr val="tx1"/>
                </a:solidFill>
              </a:rPr>
              <a:t>Thank You, </a:t>
            </a:r>
            <a:r>
              <a:rPr lang="en-GB" sz="3800" b="0" noProof="0" err="1">
                <a:solidFill>
                  <a:schemeClr val="tx1"/>
                </a:solidFill>
              </a:rPr>
              <a:t>Vielen</a:t>
            </a:r>
            <a:r>
              <a:rPr lang="en-GB" sz="3800" b="0" noProof="0">
                <a:solidFill>
                  <a:schemeClr val="tx1"/>
                </a:solidFill>
              </a:rPr>
              <a:t> Dank, </a:t>
            </a:r>
          </a:p>
          <a:p>
            <a:pPr algn="l"/>
            <a:r>
              <a:rPr lang="en-GB" sz="3800" b="0" noProof="0">
                <a:solidFill>
                  <a:schemeClr val="tx1"/>
                </a:solidFill>
              </a:rPr>
              <a:t>Merci Beaucoup, </a:t>
            </a:r>
            <a:r>
              <a:rPr lang="en-GB" sz="3800" b="0" noProof="0" err="1">
                <a:solidFill>
                  <a:schemeClr val="tx1"/>
                </a:solidFill>
              </a:rPr>
              <a:t>Muito</a:t>
            </a:r>
            <a:r>
              <a:rPr lang="en-GB" sz="3800" b="0" noProof="0">
                <a:solidFill>
                  <a:schemeClr val="tx1"/>
                </a:solidFill>
              </a:rPr>
              <a:t> </a:t>
            </a:r>
            <a:r>
              <a:rPr lang="en-GB" sz="3800" b="0" noProof="0" err="1">
                <a:solidFill>
                  <a:schemeClr val="tx1"/>
                </a:solidFill>
              </a:rPr>
              <a:t>Obrigado</a:t>
            </a:r>
            <a:r>
              <a:rPr lang="en-GB" sz="3800" b="0" noProof="0">
                <a:solidFill>
                  <a:schemeClr val="tx1"/>
                </a:solidFill>
              </a:rPr>
              <a:t>, </a:t>
            </a:r>
            <a:r>
              <a:rPr lang="en-GB" sz="3800" b="0" noProof="0" err="1">
                <a:solidFill>
                  <a:schemeClr val="tx1"/>
                </a:solidFill>
              </a:rPr>
              <a:t>Muchas</a:t>
            </a:r>
            <a:r>
              <a:rPr lang="en-GB" sz="3800" b="0" noProof="0">
                <a:solidFill>
                  <a:schemeClr val="tx1"/>
                </a:solidFill>
              </a:rPr>
              <a:t> Gracias, </a:t>
            </a:r>
            <a:r>
              <a:rPr lang="en-GB" sz="3800" b="0" noProof="0" err="1">
                <a:solidFill>
                  <a:schemeClr val="tx1"/>
                </a:solidFill>
              </a:rPr>
              <a:t>Grazie</a:t>
            </a:r>
            <a:r>
              <a:rPr lang="en-GB" sz="3800" b="0" noProof="0">
                <a:solidFill>
                  <a:schemeClr val="tx1"/>
                </a:solidFill>
              </a:rPr>
              <a:t> Mille, </a:t>
            </a:r>
            <a:br>
              <a:rPr lang="en-GB" sz="3800" b="0" noProof="0">
                <a:solidFill>
                  <a:schemeClr val="tx1"/>
                </a:solidFill>
              </a:rPr>
            </a:br>
            <a:r>
              <a:rPr lang="ja-JP" altLang="en-GB" sz="3800" b="0" noProof="0">
                <a:solidFill>
                  <a:schemeClr val="tx1"/>
                </a:solidFill>
              </a:rPr>
              <a:t>谢谢</a:t>
            </a:r>
            <a:r>
              <a:rPr lang="en-GB" altLang="ja-JP" sz="3800" b="0" noProof="0">
                <a:solidFill>
                  <a:schemeClr val="tx1"/>
                </a:solidFill>
              </a:rPr>
              <a:t>, </a:t>
            </a:r>
            <a:r>
              <a:rPr lang="en-GB" altLang="ja-JP" sz="3800" b="0" noProof="0" err="1">
                <a:solidFill>
                  <a:schemeClr val="tx1"/>
                </a:solidFill>
              </a:rPr>
              <a:t>Спасибо</a:t>
            </a:r>
            <a:r>
              <a:rPr lang="en-GB" altLang="ja-JP" sz="3800" b="0" noProof="0">
                <a:solidFill>
                  <a:schemeClr val="tx1"/>
                </a:solidFill>
              </a:rPr>
              <a:t>, </a:t>
            </a:r>
            <a:r>
              <a:rPr lang="en-GB" sz="3800" b="0" i="0" kern="1200" cap="none" baseline="0" noProof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Dziękuję</a:t>
            </a:r>
            <a:r>
              <a:rPr lang="en-GB" sz="3800" b="0" i="0" kern="1200" cap="none" baseline="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GB" sz="3800" b="0" i="0" kern="1200" cap="none" baseline="0" noProof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شكرا</a:t>
            </a:r>
            <a:r>
              <a:rPr lang="en-GB" sz="3800" b="0" i="0" kern="1200" cap="none" baseline="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GB" sz="4000" b="0" kern="1200" cap="none" baseline="0" noProof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धन्यवाद</a:t>
            </a:r>
            <a:r>
              <a:rPr lang="en-GB" sz="4000" b="0" kern="1200" cap="none" baseline="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l-GR" sz="4000" b="0" kern="1200" cap="none" baseline="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Ευχαριστώ</a:t>
            </a:r>
            <a:r>
              <a:rPr lang="de-DE" sz="4000" b="0" kern="1200" cap="none" baseline="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de-DE" sz="4000" b="0" kern="1200" cap="none" baseline="0" noProof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Teşekkürler</a:t>
            </a:r>
            <a:endParaRPr lang="en-GB" sz="3800" b="0" i="0" kern="1200" cap="none" baseline="0" noProof="0"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627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1491750"/>
            <a:ext cx="3600000" cy="3240000"/>
          </a:xfrm>
        </p:spPr>
        <p:txBody>
          <a:bodyPr lIns="0" tIns="0" rIns="0" bIns="0">
            <a:noAutofit/>
          </a:bodyPr>
          <a:lstStyle>
            <a:lvl1pPr marL="360000" indent="-3600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400" b="1" i="0">
                <a:solidFill>
                  <a:schemeClr val="tx1"/>
                </a:solidFill>
              </a:defRPr>
            </a:lvl1pPr>
            <a:lvl2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2pPr>
            <a:lvl3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3pPr>
            <a:lvl4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4pPr>
            <a:lvl5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5pPr>
            <a:lvl6pPr marL="360000" indent="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None/>
              <a:defRPr sz="1000" b="0" i="0" baseline="0">
                <a:solidFill>
                  <a:schemeClr val="tx1"/>
                </a:solidFill>
              </a:defRPr>
            </a:lvl6pPr>
            <a:lvl7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 baseline="0">
                <a:solidFill>
                  <a:schemeClr val="tx1"/>
                </a:solidFill>
              </a:defRPr>
            </a:lvl7pPr>
            <a:lvl8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8pPr>
            <a:lvl9pPr marL="540000" indent="-180000">
              <a:spcBef>
                <a:spcPts val="0"/>
              </a:spcBef>
              <a:spcAft>
                <a:spcPts val="500"/>
              </a:spcAft>
              <a:buSzPct val="80000"/>
              <a:buFont typeface="Ubuntu" panose="020B0504030602030204" pitchFamily="34" charset="0"/>
              <a:buChar char="­"/>
              <a:defRPr sz="10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Agenda point</a:t>
            </a:r>
          </a:p>
          <a:p>
            <a:pPr lvl="1"/>
            <a:r>
              <a:rPr lang="en-US" noProof="0"/>
              <a:t>Agenda subpoint</a:t>
            </a:r>
          </a:p>
          <a:p>
            <a:pPr lvl="0"/>
            <a:r>
              <a:rPr lang="en-US" noProof="0"/>
              <a:t>Agenda point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572000" y="591750"/>
            <a:ext cx="4140000" cy="4140588"/>
          </a:xfrm>
          <a:prstGeom prst="rect">
            <a:avLst/>
          </a:prstGeom>
          <a:noFill/>
        </p:spPr>
        <p:txBody>
          <a:bodyPr lIns="0" tIns="1080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0A999-245E-4DF2-8E39-AF6C98198336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6BAC63B1-B26E-4DA1-8EBB-E94CC64A558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6C646-676B-4A04-830F-DDAD43A5A1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E90-E91D-4CF2-A4BF-C360158AAE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F65042B-07EB-8F48-1A4B-DDDCD6862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50"/>
            <a:ext cx="3600000" cy="539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39267950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000" y="591750"/>
            <a:ext cx="7740450" cy="41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720000" indent="-7200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  <a:defRPr sz="2800" b="0" i="0">
                <a:solidFill>
                  <a:schemeClr val="tx1"/>
                </a:solidFill>
              </a:defRPr>
            </a:lvl1pPr>
            <a:lvl2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>
                <a:solidFill>
                  <a:schemeClr val="tx1"/>
                </a:solidFill>
              </a:defRPr>
            </a:lvl2pPr>
            <a:lvl3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>
                <a:solidFill>
                  <a:schemeClr val="tx1"/>
                </a:solidFill>
              </a:defRPr>
            </a:lvl3pPr>
            <a:lvl4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>
                <a:solidFill>
                  <a:schemeClr val="tx1"/>
                </a:solidFill>
              </a:defRPr>
            </a:lvl4pPr>
            <a:lvl5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>
                <a:solidFill>
                  <a:schemeClr val="tx1"/>
                </a:solidFill>
              </a:defRPr>
            </a:lvl5pPr>
            <a:lvl6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 baseline="0">
                <a:solidFill>
                  <a:schemeClr val="tx1"/>
                </a:solidFill>
              </a:defRPr>
            </a:lvl6pPr>
            <a:lvl7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 baseline="0">
                <a:solidFill>
                  <a:schemeClr val="tx1"/>
                </a:solidFill>
              </a:defRPr>
            </a:lvl7pPr>
            <a:lvl8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>
                <a:solidFill>
                  <a:schemeClr val="tx1"/>
                </a:solidFill>
              </a:defRPr>
            </a:lvl8pPr>
            <a:lvl9pPr marL="900000" indent="-180000">
              <a:spcBef>
                <a:spcPts val="0"/>
              </a:spcBef>
              <a:spcAft>
                <a:spcPts val="0"/>
              </a:spcAft>
              <a:buSzPct val="80000"/>
              <a:buFont typeface="Ubuntu" panose="020B0504030602030204" pitchFamily="34" charset="0"/>
              <a:buChar char="­"/>
              <a:defRPr sz="1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Agenda point</a:t>
            </a:r>
          </a:p>
          <a:p>
            <a:pPr lvl="1"/>
            <a:r>
              <a:rPr lang="en-US" noProof="0"/>
              <a:t>Agenda subpoint</a:t>
            </a:r>
          </a:p>
          <a:p>
            <a:pPr lvl="0"/>
            <a:r>
              <a:rPr lang="en-US" noProof="0"/>
              <a:t>Agenda point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B3C1EC-F052-AB58-17E4-F73E4D03C82E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AFB6D4B2-ABE7-46B5-9678-2EF1E52130CA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7B7FD2-D197-82EB-D58D-3B4F063332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DA6F1C-6534-8519-08D5-13542D041A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49551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b="1" noProof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2588" y="591749"/>
            <a:ext cx="5760000" cy="1038710"/>
          </a:xfrm>
          <a:noFill/>
        </p:spPr>
        <p:txBody>
          <a:bodyPr bIns="288000">
            <a:spAutoFit/>
          </a:bodyPr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Divider slide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168221-12DE-441B-8D0D-E771FE88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B0CBF-84CE-47BA-95F8-EBC6398A81C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53FB2C3-F348-4D98-83FD-8B411819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Circular economy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93E32D1-4024-4278-80F5-AF6A4C58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74281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-1"/>
            <a:ext cx="9144000" cy="514350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b="1" noProof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31D8AA71-6118-BF66-3A0B-05F7897114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35842" y="591750"/>
            <a:ext cx="4316158" cy="2340363"/>
          </a:xfrm>
          <a:prstGeom prst="rect">
            <a:avLst/>
          </a:prstGeom>
          <a:noFill/>
        </p:spPr>
        <p:txBody>
          <a:bodyPr lIns="0" tIns="360000" rIns="0" bIns="0" anchor="t"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</a:p>
          <a:p>
            <a:endParaRPr lang="en-GB" noProof="0"/>
          </a:p>
          <a:p>
            <a:br>
              <a:rPr lang="en-GB" noProof="0"/>
            </a:br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2827405B-B830-8268-284C-EC69861341D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352000" y="231750"/>
            <a:ext cx="360000" cy="67315"/>
          </a:xfrm>
          <a:custGeom>
            <a:avLst/>
            <a:gdLst>
              <a:gd name="T0" fmla="*/ 1052 w 1134"/>
              <a:gd name="T1" fmla="*/ 196 h 212"/>
              <a:gd name="T2" fmla="*/ 1092 w 1134"/>
              <a:gd name="T3" fmla="*/ 212 h 212"/>
              <a:gd name="T4" fmla="*/ 1132 w 1134"/>
              <a:gd name="T5" fmla="*/ 181 h 212"/>
              <a:gd name="T6" fmla="*/ 1018 w 1134"/>
              <a:gd name="T7" fmla="*/ 15 h 212"/>
              <a:gd name="T8" fmla="*/ 978 w 1134"/>
              <a:gd name="T9" fmla="*/ 0 h 212"/>
              <a:gd name="T10" fmla="*/ 939 w 1134"/>
              <a:gd name="T11" fmla="*/ 15 h 212"/>
              <a:gd name="T12" fmla="*/ 844 w 1134"/>
              <a:gd name="T13" fmla="*/ 154 h 212"/>
              <a:gd name="T14" fmla="*/ 786 w 1134"/>
              <a:gd name="T15" fmla="*/ 23 h 212"/>
              <a:gd name="T16" fmla="*/ 744 w 1134"/>
              <a:gd name="T17" fmla="*/ 0 h 212"/>
              <a:gd name="T18" fmla="*/ 702 w 1134"/>
              <a:gd name="T19" fmla="*/ 23 h 212"/>
              <a:gd name="T20" fmla="*/ 598 w 1134"/>
              <a:gd name="T21" fmla="*/ 0 h 212"/>
              <a:gd name="T22" fmla="*/ 524 w 1134"/>
              <a:gd name="T23" fmla="*/ 0 h 212"/>
              <a:gd name="T24" fmla="*/ 482 w 1134"/>
              <a:gd name="T25" fmla="*/ 23 h 212"/>
              <a:gd name="T26" fmla="*/ 482 w 1134"/>
              <a:gd name="T27" fmla="*/ 168 h 212"/>
              <a:gd name="T28" fmla="*/ 444 w 1134"/>
              <a:gd name="T29" fmla="*/ 154 h 212"/>
              <a:gd name="T30" fmla="*/ 386 w 1134"/>
              <a:gd name="T31" fmla="*/ 23 h 212"/>
              <a:gd name="T32" fmla="*/ 344 w 1134"/>
              <a:gd name="T33" fmla="*/ 0 h 212"/>
              <a:gd name="T34" fmla="*/ 302 w 1134"/>
              <a:gd name="T35" fmla="*/ 23 h 212"/>
              <a:gd name="T36" fmla="*/ 196 w 1134"/>
              <a:gd name="T37" fmla="*/ 15 h 212"/>
              <a:gd name="T38" fmla="*/ 156 w 1134"/>
              <a:gd name="T39" fmla="*/ 0 h 212"/>
              <a:gd name="T40" fmla="*/ 117 w 1134"/>
              <a:gd name="T41" fmla="*/ 15 h 212"/>
              <a:gd name="T42" fmla="*/ 3 w 1134"/>
              <a:gd name="T43" fmla="*/ 181 h 212"/>
              <a:gd name="T44" fmla="*/ 42 w 1134"/>
              <a:gd name="T45" fmla="*/ 212 h 212"/>
              <a:gd name="T46" fmla="*/ 83 w 1134"/>
              <a:gd name="T47" fmla="*/ 196 h 212"/>
              <a:gd name="T48" fmla="*/ 95 w 1134"/>
              <a:gd name="T49" fmla="*/ 174 h 212"/>
              <a:gd name="T50" fmla="*/ 217 w 1134"/>
              <a:gd name="T51" fmla="*/ 174 h 212"/>
              <a:gd name="T52" fmla="*/ 230 w 1134"/>
              <a:gd name="T53" fmla="*/ 196 h 212"/>
              <a:gd name="T54" fmla="*/ 307 w 1134"/>
              <a:gd name="T55" fmla="*/ 200 h 212"/>
              <a:gd name="T56" fmla="*/ 344 w 1134"/>
              <a:gd name="T57" fmla="*/ 212 h 212"/>
              <a:gd name="T58" fmla="*/ 444 w 1134"/>
              <a:gd name="T59" fmla="*/ 212 h 212"/>
              <a:gd name="T60" fmla="*/ 524 w 1134"/>
              <a:gd name="T61" fmla="*/ 212 h 212"/>
              <a:gd name="T62" fmla="*/ 566 w 1134"/>
              <a:gd name="T63" fmla="*/ 189 h 212"/>
              <a:gd name="T64" fmla="*/ 566 w 1134"/>
              <a:gd name="T65" fmla="*/ 146 h 212"/>
              <a:gd name="T66" fmla="*/ 598 w 1134"/>
              <a:gd name="T67" fmla="*/ 146 h 212"/>
              <a:gd name="T68" fmla="*/ 702 w 1134"/>
              <a:gd name="T69" fmla="*/ 189 h 212"/>
              <a:gd name="T70" fmla="*/ 702 w 1134"/>
              <a:gd name="T71" fmla="*/ 189 h 212"/>
              <a:gd name="T72" fmla="*/ 744 w 1134"/>
              <a:gd name="T73" fmla="*/ 212 h 212"/>
              <a:gd name="T74" fmla="*/ 864 w 1134"/>
              <a:gd name="T75" fmla="*/ 212 h 212"/>
              <a:gd name="T76" fmla="*/ 905 w 1134"/>
              <a:gd name="T77" fmla="*/ 196 h 212"/>
              <a:gd name="T78" fmla="*/ 917 w 1134"/>
              <a:gd name="T79" fmla="*/ 174 h 212"/>
              <a:gd name="T80" fmla="*/ 1039 w 1134"/>
              <a:gd name="T81" fmla="*/ 174 h 212"/>
              <a:gd name="T82" fmla="*/ 188 w 1134"/>
              <a:gd name="T83" fmla="*/ 124 h 212"/>
              <a:gd name="T84" fmla="*/ 156 w 1134"/>
              <a:gd name="T85" fmla="*/ 70 h 212"/>
              <a:gd name="T86" fmla="*/ 125 w 1134"/>
              <a:gd name="T87" fmla="*/ 124 h 212"/>
              <a:gd name="T88" fmla="*/ 598 w 1134"/>
              <a:gd name="T89" fmla="*/ 55 h 212"/>
              <a:gd name="T90" fmla="*/ 566 w 1134"/>
              <a:gd name="T91" fmla="*/ 90 h 212"/>
              <a:gd name="T92" fmla="*/ 598 w 1134"/>
              <a:gd name="T93" fmla="*/ 90 h 212"/>
              <a:gd name="T94" fmla="*/ 630 w 1134"/>
              <a:gd name="T95" fmla="*/ 73 h 212"/>
              <a:gd name="T96" fmla="*/ 598 w 1134"/>
              <a:gd name="T97" fmla="*/ 55 h 212"/>
              <a:gd name="T98" fmla="*/ 947 w 1134"/>
              <a:gd name="T99" fmla="*/ 124 h 212"/>
              <a:gd name="T100" fmla="*/ 1010 w 1134"/>
              <a:gd name="T101" fmla="*/ 124 h 212"/>
              <a:gd name="T102" fmla="*/ 978 w 1134"/>
              <a:gd name="T103" fmla="*/ 70 h 212"/>
              <a:gd name="T104" fmla="*/ 947 w 1134"/>
              <a:gd name="T105" fmla="*/ 124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34" h="212">
                <a:moveTo>
                  <a:pt x="1039" y="174"/>
                </a:moveTo>
                <a:cubicBezTo>
                  <a:pt x="1052" y="196"/>
                  <a:pt x="1052" y="196"/>
                  <a:pt x="1052" y="196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206"/>
                  <a:pt x="1074" y="212"/>
                  <a:pt x="1092" y="212"/>
                </a:cubicBezTo>
                <a:cubicBezTo>
                  <a:pt x="1115" y="212"/>
                  <a:pt x="1134" y="202"/>
                  <a:pt x="1134" y="189"/>
                </a:cubicBezTo>
                <a:cubicBezTo>
                  <a:pt x="1134" y="187"/>
                  <a:pt x="1133" y="184"/>
                  <a:pt x="1132" y="181"/>
                </a:cubicBezTo>
                <a:cubicBezTo>
                  <a:pt x="1132" y="181"/>
                  <a:pt x="1132" y="181"/>
                  <a:pt x="1132" y="181"/>
                </a:cubicBezTo>
                <a:cubicBezTo>
                  <a:pt x="1018" y="15"/>
                  <a:pt x="1018" y="15"/>
                  <a:pt x="1018" y="15"/>
                </a:cubicBezTo>
                <a:cubicBezTo>
                  <a:pt x="1018" y="15"/>
                  <a:pt x="1018" y="15"/>
                  <a:pt x="1018" y="15"/>
                </a:cubicBezTo>
                <a:cubicBezTo>
                  <a:pt x="1012" y="6"/>
                  <a:pt x="996" y="0"/>
                  <a:pt x="978" y="0"/>
                </a:cubicBezTo>
                <a:cubicBezTo>
                  <a:pt x="961" y="0"/>
                  <a:pt x="945" y="6"/>
                  <a:pt x="939" y="15"/>
                </a:cubicBezTo>
                <a:cubicBezTo>
                  <a:pt x="939" y="15"/>
                  <a:pt x="939" y="15"/>
                  <a:pt x="939" y="15"/>
                </a:cubicBezTo>
                <a:cubicBezTo>
                  <a:pt x="844" y="154"/>
                  <a:pt x="844" y="154"/>
                  <a:pt x="844" y="154"/>
                </a:cubicBezTo>
                <a:cubicBezTo>
                  <a:pt x="844" y="154"/>
                  <a:pt x="844" y="154"/>
                  <a:pt x="844" y="154"/>
                </a:cubicBezTo>
                <a:cubicBezTo>
                  <a:pt x="786" y="154"/>
                  <a:pt x="786" y="154"/>
                  <a:pt x="786" y="154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6" y="10"/>
                  <a:pt x="767" y="0"/>
                  <a:pt x="744" y="0"/>
                </a:cubicBezTo>
                <a:cubicBezTo>
                  <a:pt x="721" y="0"/>
                  <a:pt x="702" y="10"/>
                  <a:pt x="702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40"/>
                  <a:pt x="702" y="40"/>
                  <a:pt x="702" y="40"/>
                </a:cubicBezTo>
                <a:cubicBezTo>
                  <a:pt x="683" y="16"/>
                  <a:pt x="643" y="0"/>
                  <a:pt x="598" y="0"/>
                </a:cubicBezTo>
                <a:cubicBezTo>
                  <a:pt x="598" y="0"/>
                  <a:pt x="598" y="0"/>
                  <a:pt x="598" y="0"/>
                </a:cubicBezTo>
                <a:cubicBezTo>
                  <a:pt x="524" y="0"/>
                  <a:pt x="524" y="0"/>
                  <a:pt x="524" y="0"/>
                </a:cubicBezTo>
                <a:cubicBezTo>
                  <a:pt x="524" y="0"/>
                  <a:pt x="524" y="0"/>
                  <a:pt x="524" y="0"/>
                </a:cubicBezTo>
                <a:cubicBezTo>
                  <a:pt x="501" y="0"/>
                  <a:pt x="482" y="10"/>
                  <a:pt x="482" y="23"/>
                </a:cubicBezTo>
                <a:cubicBezTo>
                  <a:pt x="482" y="23"/>
                  <a:pt x="482" y="23"/>
                  <a:pt x="482" y="23"/>
                </a:cubicBezTo>
                <a:cubicBezTo>
                  <a:pt x="482" y="168"/>
                  <a:pt x="482" y="168"/>
                  <a:pt x="482" y="168"/>
                </a:cubicBezTo>
                <a:cubicBezTo>
                  <a:pt x="474" y="160"/>
                  <a:pt x="460" y="154"/>
                  <a:pt x="444" y="154"/>
                </a:cubicBezTo>
                <a:cubicBezTo>
                  <a:pt x="444" y="154"/>
                  <a:pt x="444" y="154"/>
                  <a:pt x="444" y="154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0"/>
                  <a:pt x="367" y="0"/>
                  <a:pt x="344" y="0"/>
                </a:cubicBezTo>
                <a:cubicBezTo>
                  <a:pt x="321" y="0"/>
                  <a:pt x="302" y="10"/>
                  <a:pt x="302" y="23"/>
                </a:cubicBezTo>
                <a:cubicBezTo>
                  <a:pt x="302" y="23"/>
                  <a:pt x="302" y="23"/>
                  <a:pt x="302" y="23"/>
                </a:cubicBezTo>
                <a:cubicBezTo>
                  <a:pt x="302" y="170"/>
                  <a:pt x="302" y="170"/>
                  <a:pt x="302" y="170"/>
                </a:cubicBezTo>
                <a:cubicBezTo>
                  <a:pt x="196" y="15"/>
                  <a:pt x="196" y="15"/>
                  <a:pt x="196" y="15"/>
                </a:cubicBezTo>
                <a:cubicBezTo>
                  <a:pt x="196" y="15"/>
                  <a:pt x="196" y="15"/>
                  <a:pt x="196" y="15"/>
                </a:cubicBezTo>
                <a:cubicBezTo>
                  <a:pt x="190" y="6"/>
                  <a:pt x="174" y="0"/>
                  <a:pt x="156" y="0"/>
                </a:cubicBezTo>
                <a:cubicBezTo>
                  <a:pt x="139" y="0"/>
                  <a:pt x="123" y="6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3" y="181"/>
                  <a:pt x="3" y="181"/>
                  <a:pt x="3" y="181"/>
                </a:cubicBezTo>
                <a:cubicBezTo>
                  <a:pt x="3" y="181"/>
                  <a:pt x="3" y="181"/>
                  <a:pt x="3" y="181"/>
                </a:cubicBezTo>
                <a:cubicBezTo>
                  <a:pt x="1" y="184"/>
                  <a:pt x="0" y="187"/>
                  <a:pt x="0" y="189"/>
                </a:cubicBezTo>
                <a:cubicBezTo>
                  <a:pt x="0" y="202"/>
                  <a:pt x="19" y="212"/>
                  <a:pt x="42" y="212"/>
                </a:cubicBezTo>
                <a:cubicBezTo>
                  <a:pt x="61" y="212"/>
                  <a:pt x="77" y="206"/>
                  <a:pt x="83" y="196"/>
                </a:cubicBezTo>
                <a:cubicBezTo>
                  <a:pt x="83" y="196"/>
                  <a:pt x="83" y="196"/>
                  <a:pt x="83" y="196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217" y="174"/>
                  <a:pt x="217" y="174"/>
                  <a:pt x="217" y="174"/>
                </a:cubicBezTo>
                <a:cubicBezTo>
                  <a:pt x="217" y="174"/>
                  <a:pt x="217" y="174"/>
                  <a:pt x="217" y="174"/>
                </a:cubicBezTo>
                <a:cubicBezTo>
                  <a:pt x="230" y="196"/>
                  <a:pt x="230" y="196"/>
                  <a:pt x="230" y="196"/>
                </a:cubicBezTo>
                <a:cubicBezTo>
                  <a:pt x="230" y="196"/>
                  <a:pt x="230" y="196"/>
                  <a:pt x="230" y="196"/>
                </a:cubicBezTo>
                <a:cubicBezTo>
                  <a:pt x="235" y="206"/>
                  <a:pt x="252" y="212"/>
                  <a:pt x="270" y="212"/>
                </a:cubicBezTo>
                <a:cubicBezTo>
                  <a:pt x="286" y="212"/>
                  <a:pt x="300" y="207"/>
                  <a:pt x="307" y="200"/>
                </a:cubicBezTo>
                <a:cubicBezTo>
                  <a:pt x="314" y="207"/>
                  <a:pt x="328" y="212"/>
                  <a:pt x="344" y="212"/>
                </a:cubicBezTo>
                <a:cubicBezTo>
                  <a:pt x="344" y="212"/>
                  <a:pt x="344" y="212"/>
                  <a:pt x="344" y="212"/>
                </a:cubicBezTo>
                <a:cubicBezTo>
                  <a:pt x="444" y="212"/>
                  <a:pt x="444" y="212"/>
                  <a:pt x="444" y="212"/>
                </a:cubicBezTo>
                <a:cubicBezTo>
                  <a:pt x="444" y="212"/>
                  <a:pt x="444" y="212"/>
                  <a:pt x="444" y="212"/>
                </a:cubicBezTo>
                <a:cubicBezTo>
                  <a:pt x="461" y="212"/>
                  <a:pt x="476" y="205"/>
                  <a:pt x="484" y="196"/>
                </a:cubicBezTo>
                <a:cubicBezTo>
                  <a:pt x="489" y="205"/>
                  <a:pt x="505" y="212"/>
                  <a:pt x="524" y="212"/>
                </a:cubicBezTo>
                <a:cubicBezTo>
                  <a:pt x="547" y="212"/>
                  <a:pt x="566" y="202"/>
                  <a:pt x="566" y="189"/>
                </a:cubicBezTo>
                <a:cubicBezTo>
                  <a:pt x="566" y="189"/>
                  <a:pt x="566" y="189"/>
                  <a:pt x="566" y="189"/>
                </a:cubicBezTo>
                <a:cubicBezTo>
                  <a:pt x="566" y="189"/>
                  <a:pt x="566" y="189"/>
                  <a:pt x="566" y="189"/>
                </a:cubicBezTo>
                <a:cubicBezTo>
                  <a:pt x="566" y="146"/>
                  <a:pt x="566" y="146"/>
                  <a:pt x="566" y="146"/>
                </a:cubicBezTo>
                <a:cubicBezTo>
                  <a:pt x="598" y="146"/>
                  <a:pt x="598" y="146"/>
                  <a:pt x="598" y="146"/>
                </a:cubicBezTo>
                <a:cubicBezTo>
                  <a:pt x="598" y="146"/>
                  <a:pt x="598" y="146"/>
                  <a:pt x="598" y="146"/>
                </a:cubicBezTo>
                <a:cubicBezTo>
                  <a:pt x="643" y="146"/>
                  <a:pt x="683" y="129"/>
                  <a:pt x="702" y="106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202"/>
                  <a:pt x="721" y="212"/>
                  <a:pt x="744" y="212"/>
                </a:cubicBezTo>
                <a:cubicBezTo>
                  <a:pt x="744" y="212"/>
                  <a:pt x="744" y="212"/>
                  <a:pt x="744" y="212"/>
                </a:cubicBezTo>
                <a:cubicBezTo>
                  <a:pt x="864" y="212"/>
                  <a:pt x="864" y="212"/>
                  <a:pt x="864" y="212"/>
                </a:cubicBezTo>
                <a:cubicBezTo>
                  <a:pt x="864" y="212"/>
                  <a:pt x="864" y="212"/>
                  <a:pt x="864" y="212"/>
                </a:cubicBezTo>
                <a:cubicBezTo>
                  <a:pt x="883" y="212"/>
                  <a:pt x="899" y="206"/>
                  <a:pt x="905" y="196"/>
                </a:cubicBezTo>
                <a:cubicBezTo>
                  <a:pt x="905" y="196"/>
                  <a:pt x="905" y="196"/>
                  <a:pt x="905" y="196"/>
                </a:cubicBezTo>
                <a:cubicBezTo>
                  <a:pt x="917" y="174"/>
                  <a:pt x="917" y="174"/>
                  <a:pt x="917" y="174"/>
                </a:cubicBezTo>
                <a:cubicBezTo>
                  <a:pt x="917" y="174"/>
                  <a:pt x="917" y="174"/>
                  <a:pt x="917" y="174"/>
                </a:cubicBezTo>
                <a:cubicBezTo>
                  <a:pt x="1039" y="174"/>
                  <a:pt x="1039" y="174"/>
                  <a:pt x="1039" y="174"/>
                </a:cubicBezTo>
                <a:cubicBezTo>
                  <a:pt x="1039" y="174"/>
                  <a:pt x="1039" y="174"/>
                  <a:pt x="1039" y="174"/>
                </a:cubicBezTo>
                <a:close/>
                <a:moveTo>
                  <a:pt x="125" y="124"/>
                </a:moveTo>
                <a:cubicBezTo>
                  <a:pt x="188" y="124"/>
                  <a:pt x="188" y="124"/>
                  <a:pt x="188" y="124"/>
                </a:cubicBezTo>
                <a:cubicBezTo>
                  <a:pt x="188" y="124"/>
                  <a:pt x="188" y="124"/>
                  <a:pt x="188" y="124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24"/>
                  <a:pt x="125" y="124"/>
                  <a:pt x="125" y="124"/>
                </a:cubicBezTo>
                <a:close/>
                <a:moveTo>
                  <a:pt x="598" y="55"/>
                </a:moveTo>
                <a:cubicBezTo>
                  <a:pt x="566" y="55"/>
                  <a:pt x="566" y="55"/>
                  <a:pt x="566" y="55"/>
                </a:cubicBezTo>
                <a:cubicBezTo>
                  <a:pt x="566" y="90"/>
                  <a:pt x="566" y="90"/>
                  <a:pt x="566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616" y="90"/>
                  <a:pt x="630" y="82"/>
                  <a:pt x="630" y="73"/>
                </a:cubicBezTo>
                <a:cubicBezTo>
                  <a:pt x="630" y="63"/>
                  <a:pt x="616" y="55"/>
                  <a:pt x="598" y="55"/>
                </a:cubicBezTo>
                <a:cubicBezTo>
                  <a:pt x="598" y="55"/>
                  <a:pt x="598" y="55"/>
                  <a:pt x="598" y="55"/>
                </a:cubicBezTo>
                <a:cubicBezTo>
                  <a:pt x="598" y="55"/>
                  <a:pt x="598" y="55"/>
                  <a:pt x="598" y="55"/>
                </a:cubicBezTo>
                <a:close/>
                <a:moveTo>
                  <a:pt x="947" y="124"/>
                </a:moveTo>
                <a:cubicBezTo>
                  <a:pt x="1010" y="124"/>
                  <a:pt x="1010" y="124"/>
                  <a:pt x="1010" y="124"/>
                </a:cubicBezTo>
                <a:cubicBezTo>
                  <a:pt x="1010" y="124"/>
                  <a:pt x="1010" y="124"/>
                  <a:pt x="1010" y="124"/>
                </a:cubicBezTo>
                <a:cubicBezTo>
                  <a:pt x="978" y="70"/>
                  <a:pt x="978" y="70"/>
                  <a:pt x="978" y="70"/>
                </a:cubicBezTo>
                <a:cubicBezTo>
                  <a:pt x="978" y="70"/>
                  <a:pt x="978" y="70"/>
                  <a:pt x="978" y="70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7" y="124"/>
                  <a:pt x="947" y="124"/>
                  <a:pt x="947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0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2880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75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63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51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98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278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0157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3037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 bwMode="gray">
          <a:xfrm>
            <a:off x="435841" y="3415956"/>
            <a:ext cx="5756160" cy="1495794"/>
          </a:xfrm>
          <a:noFill/>
        </p:spPr>
        <p:txBody>
          <a:bodyPr bIns="0" anchor="b">
            <a:spAutoFit/>
          </a:bodyPr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This is a divider slide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168221-12DE-441B-8D0D-E771FE88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8D5F18-0DD0-44FD-924B-FAFE73BD4586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53FB2C3-F348-4D98-83FD-8B411819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Circular economy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93E32D1-4024-4278-80F5-AF6A4C58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FFBF4FB0-E5E6-E1E9-75D4-82FBACC95C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72000" y="3291750"/>
            <a:ext cx="1440000" cy="1620000"/>
          </a:xfrm>
          <a:noFill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 b="0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5400">
                <a:solidFill>
                  <a:schemeClr val="tx1"/>
                </a:solidFill>
              </a:defRPr>
            </a:lvl9pPr>
          </a:lstStyle>
          <a:p>
            <a:pPr lvl="8"/>
            <a:r>
              <a:rPr lang="en-GB" noProof="0"/>
              <a:t>##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CB16D26-36D5-3D91-1479-D6745C4C115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272338" y="591750"/>
            <a:ext cx="1439662" cy="720725"/>
          </a:xfrm>
        </p:spPr>
        <p:txBody>
          <a:bodyPr wrap="squar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675996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full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">
            <a:extLst>
              <a:ext uri="{FF2B5EF4-FFF2-40B4-BE49-F238E27FC236}">
                <a16:creationId xmlns:a16="http://schemas.microsoft.com/office/drawing/2014/main" id="{CC614957-67D7-5141-F905-BF681FB46AF7}"/>
              </a:ext>
            </a:extLst>
          </p:cNvPr>
          <p:cNvSpPr/>
          <p:nvPr userDrawn="1"/>
        </p:nvSpPr>
        <p:spPr bwMode="gray">
          <a:xfrm>
            <a:off x="8172450" y="-1"/>
            <a:ext cx="792000" cy="3397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62880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2575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863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51519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14398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77278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40157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03037" algn="l" defTabSz="725759" rtl="0" eaLnBrk="1" latinLnBrk="0" hangingPunct="1">
              <a:defRPr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cap="all" noProof="0">
              <a:solidFill>
                <a:schemeClr val="accent1"/>
              </a:solidFill>
              <a:latin typeface="Arial" panose="020B0604020202020204" pitchFamily="34" charset="0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C8B13399-3A21-4835-B99B-15994FE70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wrap="square" lIns="4032000" tIns="1476000" rIns="0" bIns="0" anchor="t"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GB" noProof="0"/>
              <a:t>Insert a picture by clicking on the icon.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Alternatively, you can copy an image to the clipboard, </a:t>
            </a:r>
            <a:br>
              <a:rPr lang="en-GB" noProof="0"/>
            </a:br>
            <a:r>
              <a:rPr lang="en-GB" noProof="0"/>
              <a:t>select the placeholder and click paste. </a:t>
            </a:r>
            <a:br>
              <a:rPr lang="en-GB" noProof="0"/>
            </a:b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32001" y="2032000"/>
            <a:ext cx="3239888" cy="2879750"/>
          </a:xfrm>
          <a:solidFill>
            <a:schemeClr val="accent2"/>
          </a:solidFill>
        </p:spPr>
        <p:txBody>
          <a:bodyPr lIns="360000" tIns="432000" rIns="180000" bIns="1080000" anchor="b">
            <a:noAutofit/>
          </a:bodyPr>
          <a:lstStyle>
            <a:lvl1pPr algn="l">
              <a:lnSpc>
                <a:spcPct val="90000"/>
              </a:lnSpc>
              <a:defRPr sz="2800" b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5pPr>
            <a:lvl6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6pPr>
            <a:lvl7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7pPr>
            <a:lvl8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8pPr>
            <a:lvl9pPr>
              <a:lnSpc>
                <a:spcPct val="90000"/>
              </a:lnSpc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noProof="0"/>
              <a:t>This is a divider slide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2306DAFF-BBF5-2A77-DE5B-FD7C3950E192}"/>
              </a:ext>
            </a:extLst>
          </p:cNvPr>
          <p:cNvSpPr>
            <a:spLocks noGrp="1"/>
          </p:cNvSpPr>
          <p:nvPr>
            <p:ph type="dt" sz="half" idx="20"/>
          </p:nvPr>
        </p:nvSpPr>
        <p:spPr bwMode="gray">
          <a:xfrm>
            <a:off x="9153921" y="1521"/>
            <a:ext cx="36000" cy="36000"/>
          </a:xfrm>
        </p:spPr>
        <p:txBody>
          <a:bodyPr tIns="0"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B0C1386B-359A-4A55-8F38-1AB300386CB7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099400B-BD6C-B926-D7AF-C77ED8189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92000" y="4011750"/>
            <a:ext cx="2520000" cy="5396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subtitle</a:t>
            </a:r>
            <a:endParaRPr lang="en-GB" noProof="0"/>
          </a:p>
        </p:txBody>
      </p:sp>
      <p:sp>
        <p:nvSpPr>
          <p:cNvPr id="13" name="Footer Placeholder 25">
            <a:extLst>
              <a:ext uri="{FF2B5EF4-FFF2-40B4-BE49-F238E27FC236}">
                <a16:creationId xmlns:a16="http://schemas.microsoft.com/office/drawing/2014/main" id="{2605F7A9-6AA7-4F77-35BF-36B339BC3EA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153921" y="1521"/>
            <a:ext cx="36000" cy="36000"/>
          </a:xfrm>
          <a:prstGeom prst="rect">
            <a:avLst/>
          </a:prstGeom>
        </p:spPr>
        <p:txBody>
          <a:bodyPr wrap="none" lIns="0" tIns="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 </a:t>
            </a:r>
          </a:p>
        </p:txBody>
      </p:sp>
      <p:sp>
        <p:nvSpPr>
          <p:cNvPr id="14" name="Slide Number Placeholder 26">
            <a:extLst>
              <a:ext uri="{FF2B5EF4-FFF2-40B4-BE49-F238E27FC236}">
                <a16:creationId xmlns:a16="http://schemas.microsoft.com/office/drawing/2014/main" id="{5BCB6B92-3787-342D-8172-EEF633B87E4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153921" y="1521"/>
            <a:ext cx="36000" cy="36000"/>
          </a:xfrm>
          <a:prstGeom prst="rect">
            <a:avLst/>
          </a:prstGeom>
        </p:spPr>
        <p:txBody>
          <a:bodyPr wrap="none" lIns="0" tIns="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500" b="0" i="1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88E1C8DC-6ECA-8668-07EB-779F5448F24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>
          <a:xfrm>
            <a:off x="9153921" y="1521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 noProof="0"/>
              <a:t>Circular economy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74950CD-418C-2B71-AA78-6398C4D25A2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>
          <a:xfrm>
            <a:off x="9153921" y="1521"/>
            <a:ext cx="36000" cy="36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68420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C602BC-3455-58E7-8D50-6BA1DF411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Click to add title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D03A7D-5558-223D-3BB7-2DE1D2647434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E6575C82-0A2D-4B16-B435-28AFFF637452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9D06A1-D455-8828-FE51-53CF23B4CB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Circular economy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1BE75C5-636C-235F-20D8-92A942B574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2004" y="1131750"/>
            <a:ext cx="6300000" cy="18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2793C9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rgbClr val="2793C9"/>
                </a:solidFill>
              </a:defRPr>
            </a:lvl9pPr>
          </a:lstStyle>
          <a:p>
            <a:r>
              <a:rPr lang="en-GB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134265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32588" y="591750"/>
            <a:ext cx="6300000" cy="539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32001" y="1851750"/>
            <a:ext cx="6300000" cy="27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GB" noProof="0"/>
              <a:t>First level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43" name="Date Placeholder 3"/>
          <p:cNvSpPr>
            <a:spLocks noGrp="1"/>
          </p:cNvSpPr>
          <p:nvPr userDrawn="1">
            <p:ph type="dt" sz="half" idx="2"/>
          </p:nvPr>
        </p:nvSpPr>
        <p:spPr bwMode="gray">
          <a:xfrm>
            <a:off x="684149" y="231750"/>
            <a:ext cx="468000" cy="180000"/>
          </a:xfrm>
          <a:prstGeom prst="rect">
            <a:avLst/>
          </a:prstGeom>
        </p:spPr>
        <p:txBody>
          <a:bodyPr wrap="none" lIns="0" tIns="0" rIns="0" bIns="0" anchor="t"/>
          <a:lstStyle>
            <a:lvl1pPr>
              <a:defRPr sz="500" b="0" i="0">
                <a:solidFill>
                  <a:schemeClr val="tx1"/>
                </a:solidFill>
              </a:defRPr>
            </a:lvl1pPr>
          </a:lstStyle>
          <a:p>
            <a:fld id="{5ADD4E2C-9423-4980-9D8F-53525BBF3FF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44" name="Footer Placehold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1152149" y="231750"/>
            <a:ext cx="900489" cy="180000"/>
          </a:xfrm>
          <a:prstGeom prst="rect">
            <a:avLst/>
          </a:prstGeom>
        </p:spPr>
        <p:txBody>
          <a:bodyPr wrap="none" lIns="0" tIns="0" rIns="0" bIns="0" anchor="t"/>
          <a:lstStyle>
            <a:lvl1pPr algn="l">
              <a:defRPr sz="5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Circular economy</a:t>
            </a:r>
          </a:p>
        </p:txBody>
      </p:sp>
      <p:sp>
        <p:nvSpPr>
          <p:cNvPr id="45" name="Slide Number Placeholder 5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432000" y="231750"/>
            <a:ext cx="252149" cy="180000"/>
          </a:xfrm>
          <a:prstGeom prst="rect">
            <a:avLst/>
          </a:prstGeom>
        </p:spPr>
        <p:txBody>
          <a:bodyPr wrap="none" lIns="0" tIns="0" rIns="0" bIns="0" anchor="t"/>
          <a:lstStyle>
            <a:lvl1pPr algn="l">
              <a:defRPr sz="500" b="0" i="0">
                <a:solidFill>
                  <a:schemeClr val="tx1"/>
                </a:solidFill>
              </a:defRPr>
            </a:lvl1pPr>
          </a:lstStyle>
          <a:p>
            <a:fld id="{A0998A37-7DA0-4797-BE0F-1407C577BB9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3" name="Freeform 14">
            <a:extLst>
              <a:ext uri="{FF2B5EF4-FFF2-40B4-BE49-F238E27FC236}">
                <a16:creationId xmlns:a16="http://schemas.microsoft.com/office/drawing/2014/main" id="{4350C048-0611-439D-A89E-F96847AE4CFB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52000" y="231750"/>
            <a:ext cx="360000" cy="67315"/>
          </a:xfrm>
          <a:custGeom>
            <a:avLst/>
            <a:gdLst>
              <a:gd name="T0" fmla="*/ 1052 w 1134"/>
              <a:gd name="T1" fmla="*/ 196 h 212"/>
              <a:gd name="T2" fmla="*/ 1092 w 1134"/>
              <a:gd name="T3" fmla="*/ 212 h 212"/>
              <a:gd name="T4" fmla="*/ 1132 w 1134"/>
              <a:gd name="T5" fmla="*/ 181 h 212"/>
              <a:gd name="T6" fmla="*/ 1018 w 1134"/>
              <a:gd name="T7" fmla="*/ 15 h 212"/>
              <a:gd name="T8" fmla="*/ 978 w 1134"/>
              <a:gd name="T9" fmla="*/ 0 h 212"/>
              <a:gd name="T10" fmla="*/ 939 w 1134"/>
              <a:gd name="T11" fmla="*/ 15 h 212"/>
              <a:gd name="T12" fmla="*/ 844 w 1134"/>
              <a:gd name="T13" fmla="*/ 154 h 212"/>
              <a:gd name="T14" fmla="*/ 786 w 1134"/>
              <a:gd name="T15" fmla="*/ 23 h 212"/>
              <a:gd name="T16" fmla="*/ 744 w 1134"/>
              <a:gd name="T17" fmla="*/ 0 h 212"/>
              <a:gd name="T18" fmla="*/ 702 w 1134"/>
              <a:gd name="T19" fmla="*/ 23 h 212"/>
              <a:gd name="T20" fmla="*/ 598 w 1134"/>
              <a:gd name="T21" fmla="*/ 0 h 212"/>
              <a:gd name="T22" fmla="*/ 524 w 1134"/>
              <a:gd name="T23" fmla="*/ 0 h 212"/>
              <a:gd name="T24" fmla="*/ 482 w 1134"/>
              <a:gd name="T25" fmla="*/ 23 h 212"/>
              <a:gd name="T26" fmla="*/ 482 w 1134"/>
              <a:gd name="T27" fmla="*/ 168 h 212"/>
              <a:gd name="T28" fmla="*/ 444 w 1134"/>
              <a:gd name="T29" fmla="*/ 154 h 212"/>
              <a:gd name="T30" fmla="*/ 386 w 1134"/>
              <a:gd name="T31" fmla="*/ 23 h 212"/>
              <a:gd name="T32" fmla="*/ 344 w 1134"/>
              <a:gd name="T33" fmla="*/ 0 h 212"/>
              <a:gd name="T34" fmla="*/ 302 w 1134"/>
              <a:gd name="T35" fmla="*/ 23 h 212"/>
              <a:gd name="T36" fmla="*/ 196 w 1134"/>
              <a:gd name="T37" fmla="*/ 15 h 212"/>
              <a:gd name="T38" fmla="*/ 156 w 1134"/>
              <a:gd name="T39" fmla="*/ 0 h 212"/>
              <a:gd name="T40" fmla="*/ 117 w 1134"/>
              <a:gd name="T41" fmla="*/ 15 h 212"/>
              <a:gd name="T42" fmla="*/ 3 w 1134"/>
              <a:gd name="T43" fmla="*/ 181 h 212"/>
              <a:gd name="T44" fmla="*/ 42 w 1134"/>
              <a:gd name="T45" fmla="*/ 212 h 212"/>
              <a:gd name="T46" fmla="*/ 83 w 1134"/>
              <a:gd name="T47" fmla="*/ 196 h 212"/>
              <a:gd name="T48" fmla="*/ 95 w 1134"/>
              <a:gd name="T49" fmla="*/ 174 h 212"/>
              <a:gd name="T50" fmla="*/ 217 w 1134"/>
              <a:gd name="T51" fmla="*/ 174 h 212"/>
              <a:gd name="T52" fmla="*/ 230 w 1134"/>
              <a:gd name="T53" fmla="*/ 196 h 212"/>
              <a:gd name="T54" fmla="*/ 307 w 1134"/>
              <a:gd name="T55" fmla="*/ 200 h 212"/>
              <a:gd name="T56" fmla="*/ 344 w 1134"/>
              <a:gd name="T57" fmla="*/ 212 h 212"/>
              <a:gd name="T58" fmla="*/ 444 w 1134"/>
              <a:gd name="T59" fmla="*/ 212 h 212"/>
              <a:gd name="T60" fmla="*/ 524 w 1134"/>
              <a:gd name="T61" fmla="*/ 212 h 212"/>
              <a:gd name="T62" fmla="*/ 566 w 1134"/>
              <a:gd name="T63" fmla="*/ 189 h 212"/>
              <a:gd name="T64" fmla="*/ 566 w 1134"/>
              <a:gd name="T65" fmla="*/ 146 h 212"/>
              <a:gd name="T66" fmla="*/ 598 w 1134"/>
              <a:gd name="T67" fmla="*/ 146 h 212"/>
              <a:gd name="T68" fmla="*/ 702 w 1134"/>
              <a:gd name="T69" fmla="*/ 189 h 212"/>
              <a:gd name="T70" fmla="*/ 702 w 1134"/>
              <a:gd name="T71" fmla="*/ 189 h 212"/>
              <a:gd name="T72" fmla="*/ 744 w 1134"/>
              <a:gd name="T73" fmla="*/ 212 h 212"/>
              <a:gd name="T74" fmla="*/ 864 w 1134"/>
              <a:gd name="T75" fmla="*/ 212 h 212"/>
              <a:gd name="T76" fmla="*/ 905 w 1134"/>
              <a:gd name="T77" fmla="*/ 196 h 212"/>
              <a:gd name="T78" fmla="*/ 917 w 1134"/>
              <a:gd name="T79" fmla="*/ 174 h 212"/>
              <a:gd name="T80" fmla="*/ 1039 w 1134"/>
              <a:gd name="T81" fmla="*/ 174 h 212"/>
              <a:gd name="T82" fmla="*/ 188 w 1134"/>
              <a:gd name="T83" fmla="*/ 124 h 212"/>
              <a:gd name="T84" fmla="*/ 156 w 1134"/>
              <a:gd name="T85" fmla="*/ 70 h 212"/>
              <a:gd name="T86" fmla="*/ 125 w 1134"/>
              <a:gd name="T87" fmla="*/ 124 h 212"/>
              <a:gd name="T88" fmla="*/ 598 w 1134"/>
              <a:gd name="T89" fmla="*/ 55 h 212"/>
              <a:gd name="T90" fmla="*/ 566 w 1134"/>
              <a:gd name="T91" fmla="*/ 90 h 212"/>
              <a:gd name="T92" fmla="*/ 598 w 1134"/>
              <a:gd name="T93" fmla="*/ 90 h 212"/>
              <a:gd name="T94" fmla="*/ 630 w 1134"/>
              <a:gd name="T95" fmla="*/ 73 h 212"/>
              <a:gd name="T96" fmla="*/ 598 w 1134"/>
              <a:gd name="T97" fmla="*/ 55 h 212"/>
              <a:gd name="T98" fmla="*/ 947 w 1134"/>
              <a:gd name="T99" fmla="*/ 124 h 212"/>
              <a:gd name="T100" fmla="*/ 1010 w 1134"/>
              <a:gd name="T101" fmla="*/ 124 h 212"/>
              <a:gd name="T102" fmla="*/ 978 w 1134"/>
              <a:gd name="T103" fmla="*/ 70 h 212"/>
              <a:gd name="T104" fmla="*/ 947 w 1134"/>
              <a:gd name="T105" fmla="*/ 124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34" h="212">
                <a:moveTo>
                  <a:pt x="1039" y="174"/>
                </a:moveTo>
                <a:cubicBezTo>
                  <a:pt x="1052" y="196"/>
                  <a:pt x="1052" y="196"/>
                  <a:pt x="1052" y="196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206"/>
                  <a:pt x="1074" y="212"/>
                  <a:pt x="1092" y="212"/>
                </a:cubicBezTo>
                <a:cubicBezTo>
                  <a:pt x="1115" y="212"/>
                  <a:pt x="1134" y="202"/>
                  <a:pt x="1134" y="189"/>
                </a:cubicBezTo>
                <a:cubicBezTo>
                  <a:pt x="1134" y="187"/>
                  <a:pt x="1133" y="184"/>
                  <a:pt x="1132" y="181"/>
                </a:cubicBezTo>
                <a:cubicBezTo>
                  <a:pt x="1132" y="181"/>
                  <a:pt x="1132" y="181"/>
                  <a:pt x="1132" y="181"/>
                </a:cubicBezTo>
                <a:cubicBezTo>
                  <a:pt x="1018" y="15"/>
                  <a:pt x="1018" y="15"/>
                  <a:pt x="1018" y="15"/>
                </a:cubicBezTo>
                <a:cubicBezTo>
                  <a:pt x="1018" y="15"/>
                  <a:pt x="1018" y="15"/>
                  <a:pt x="1018" y="15"/>
                </a:cubicBezTo>
                <a:cubicBezTo>
                  <a:pt x="1012" y="6"/>
                  <a:pt x="996" y="0"/>
                  <a:pt x="978" y="0"/>
                </a:cubicBezTo>
                <a:cubicBezTo>
                  <a:pt x="961" y="0"/>
                  <a:pt x="945" y="6"/>
                  <a:pt x="939" y="15"/>
                </a:cubicBezTo>
                <a:cubicBezTo>
                  <a:pt x="939" y="15"/>
                  <a:pt x="939" y="15"/>
                  <a:pt x="939" y="15"/>
                </a:cubicBezTo>
                <a:cubicBezTo>
                  <a:pt x="844" y="154"/>
                  <a:pt x="844" y="154"/>
                  <a:pt x="844" y="154"/>
                </a:cubicBezTo>
                <a:cubicBezTo>
                  <a:pt x="844" y="154"/>
                  <a:pt x="844" y="154"/>
                  <a:pt x="844" y="154"/>
                </a:cubicBezTo>
                <a:cubicBezTo>
                  <a:pt x="786" y="154"/>
                  <a:pt x="786" y="154"/>
                  <a:pt x="786" y="154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6" y="10"/>
                  <a:pt x="767" y="0"/>
                  <a:pt x="744" y="0"/>
                </a:cubicBezTo>
                <a:cubicBezTo>
                  <a:pt x="721" y="0"/>
                  <a:pt x="702" y="10"/>
                  <a:pt x="702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40"/>
                  <a:pt x="702" y="40"/>
                  <a:pt x="702" y="40"/>
                </a:cubicBezTo>
                <a:cubicBezTo>
                  <a:pt x="683" y="16"/>
                  <a:pt x="643" y="0"/>
                  <a:pt x="598" y="0"/>
                </a:cubicBezTo>
                <a:cubicBezTo>
                  <a:pt x="598" y="0"/>
                  <a:pt x="598" y="0"/>
                  <a:pt x="598" y="0"/>
                </a:cubicBezTo>
                <a:cubicBezTo>
                  <a:pt x="524" y="0"/>
                  <a:pt x="524" y="0"/>
                  <a:pt x="524" y="0"/>
                </a:cubicBezTo>
                <a:cubicBezTo>
                  <a:pt x="524" y="0"/>
                  <a:pt x="524" y="0"/>
                  <a:pt x="524" y="0"/>
                </a:cubicBezTo>
                <a:cubicBezTo>
                  <a:pt x="501" y="0"/>
                  <a:pt x="482" y="10"/>
                  <a:pt x="482" y="23"/>
                </a:cubicBezTo>
                <a:cubicBezTo>
                  <a:pt x="482" y="23"/>
                  <a:pt x="482" y="23"/>
                  <a:pt x="482" y="23"/>
                </a:cubicBezTo>
                <a:cubicBezTo>
                  <a:pt x="482" y="168"/>
                  <a:pt x="482" y="168"/>
                  <a:pt x="482" y="168"/>
                </a:cubicBezTo>
                <a:cubicBezTo>
                  <a:pt x="474" y="160"/>
                  <a:pt x="460" y="154"/>
                  <a:pt x="444" y="154"/>
                </a:cubicBezTo>
                <a:cubicBezTo>
                  <a:pt x="444" y="154"/>
                  <a:pt x="444" y="154"/>
                  <a:pt x="444" y="154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0"/>
                  <a:pt x="367" y="0"/>
                  <a:pt x="344" y="0"/>
                </a:cubicBezTo>
                <a:cubicBezTo>
                  <a:pt x="321" y="0"/>
                  <a:pt x="302" y="10"/>
                  <a:pt x="302" y="23"/>
                </a:cubicBezTo>
                <a:cubicBezTo>
                  <a:pt x="302" y="23"/>
                  <a:pt x="302" y="23"/>
                  <a:pt x="302" y="23"/>
                </a:cubicBezTo>
                <a:cubicBezTo>
                  <a:pt x="302" y="170"/>
                  <a:pt x="302" y="170"/>
                  <a:pt x="302" y="170"/>
                </a:cubicBezTo>
                <a:cubicBezTo>
                  <a:pt x="196" y="15"/>
                  <a:pt x="196" y="15"/>
                  <a:pt x="196" y="15"/>
                </a:cubicBezTo>
                <a:cubicBezTo>
                  <a:pt x="196" y="15"/>
                  <a:pt x="196" y="15"/>
                  <a:pt x="196" y="15"/>
                </a:cubicBezTo>
                <a:cubicBezTo>
                  <a:pt x="190" y="6"/>
                  <a:pt x="174" y="0"/>
                  <a:pt x="156" y="0"/>
                </a:cubicBezTo>
                <a:cubicBezTo>
                  <a:pt x="139" y="0"/>
                  <a:pt x="123" y="6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3" y="181"/>
                  <a:pt x="3" y="181"/>
                  <a:pt x="3" y="181"/>
                </a:cubicBezTo>
                <a:cubicBezTo>
                  <a:pt x="3" y="181"/>
                  <a:pt x="3" y="181"/>
                  <a:pt x="3" y="181"/>
                </a:cubicBezTo>
                <a:cubicBezTo>
                  <a:pt x="1" y="184"/>
                  <a:pt x="0" y="187"/>
                  <a:pt x="0" y="189"/>
                </a:cubicBezTo>
                <a:cubicBezTo>
                  <a:pt x="0" y="202"/>
                  <a:pt x="19" y="212"/>
                  <a:pt x="42" y="212"/>
                </a:cubicBezTo>
                <a:cubicBezTo>
                  <a:pt x="61" y="212"/>
                  <a:pt x="77" y="206"/>
                  <a:pt x="83" y="196"/>
                </a:cubicBezTo>
                <a:cubicBezTo>
                  <a:pt x="83" y="196"/>
                  <a:pt x="83" y="196"/>
                  <a:pt x="83" y="196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217" y="174"/>
                  <a:pt x="217" y="174"/>
                  <a:pt x="217" y="174"/>
                </a:cubicBezTo>
                <a:cubicBezTo>
                  <a:pt x="217" y="174"/>
                  <a:pt x="217" y="174"/>
                  <a:pt x="217" y="174"/>
                </a:cubicBezTo>
                <a:cubicBezTo>
                  <a:pt x="230" y="196"/>
                  <a:pt x="230" y="196"/>
                  <a:pt x="230" y="196"/>
                </a:cubicBezTo>
                <a:cubicBezTo>
                  <a:pt x="230" y="196"/>
                  <a:pt x="230" y="196"/>
                  <a:pt x="230" y="196"/>
                </a:cubicBezTo>
                <a:cubicBezTo>
                  <a:pt x="235" y="206"/>
                  <a:pt x="252" y="212"/>
                  <a:pt x="270" y="212"/>
                </a:cubicBezTo>
                <a:cubicBezTo>
                  <a:pt x="286" y="212"/>
                  <a:pt x="300" y="207"/>
                  <a:pt x="307" y="200"/>
                </a:cubicBezTo>
                <a:cubicBezTo>
                  <a:pt x="314" y="207"/>
                  <a:pt x="328" y="212"/>
                  <a:pt x="344" y="212"/>
                </a:cubicBezTo>
                <a:cubicBezTo>
                  <a:pt x="344" y="212"/>
                  <a:pt x="344" y="212"/>
                  <a:pt x="344" y="212"/>
                </a:cubicBezTo>
                <a:cubicBezTo>
                  <a:pt x="444" y="212"/>
                  <a:pt x="444" y="212"/>
                  <a:pt x="444" y="212"/>
                </a:cubicBezTo>
                <a:cubicBezTo>
                  <a:pt x="444" y="212"/>
                  <a:pt x="444" y="212"/>
                  <a:pt x="444" y="212"/>
                </a:cubicBezTo>
                <a:cubicBezTo>
                  <a:pt x="461" y="212"/>
                  <a:pt x="476" y="205"/>
                  <a:pt x="484" y="196"/>
                </a:cubicBezTo>
                <a:cubicBezTo>
                  <a:pt x="489" y="205"/>
                  <a:pt x="505" y="212"/>
                  <a:pt x="524" y="212"/>
                </a:cubicBezTo>
                <a:cubicBezTo>
                  <a:pt x="547" y="212"/>
                  <a:pt x="566" y="202"/>
                  <a:pt x="566" y="189"/>
                </a:cubicBezTo>
                <a:cubicBezTo>
                  <a:pt x="566" y="189"/>
                  <a:pt x="566" y="189"/>
                  <a:pt x="566" y="189"/>
                </a:cubicBezTo>
                <a:cubicBezTo>
                  <a:pt x="566" y="189"/>
                  <a:pt x="566" y="189"/>
                  <a:pt x="566" y="189"/>
                </a:cubicBezTo>
                <a:cubicBezTo>
                  <a:pt x="566" y="146"/>
                  <a:pt x="566" y="146"/>
                  <a:pt x="566" y="146"/>
                </a:cubicBezTo>
                <a:cubicBezTo>
                  <a:pt x="598" y="146"/>
                  <a:pt x="598" y="146"/>
                  <a:pt x="598" y="146"/>
                </a:cubicBezTo>
                <a:cubicBezTo>
                  <a:pt x="598" y="146"/>
                  <a:pt x="598" y="146"/>
                  <a:pt x="598" y="146"/>
                </a:cubicBezTo>
                <a:cubicBezTo>
                  <a:pt x="643" y="146"/>
                  <a:pt x="683" y="129"/>
                  <a:pt x="702" y="106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189"/>
                  <a:pt x="702" y="189"/>
                  <a:pt x="702" y="189"/>
                </a:cubicBezTo>
                <a:cubicBezTo>
                  <a:pt x="702" y="202"/>
                  <a:pt x="721" y="212"/>
                  <a:pt x="744" y="212"/>
                </a:cubicBezTo>
                <a:cubicBezTo>
                  <a:pt x="744" y="212"/>
                  <a:pt x="744" y="212"/>
                  <a:pt x="744" y="212"/>
                </a:cubicBezTo>
                <a:cubicBezTo>
                  <a:pt x="864" y="212"/>
                  <a:pt x="864" y="212"/>
                  <a:pt x="864" y="212"/>
                </a:cubicBezTo>
                <a:cubicBezTo>
                  <a:pt x="864" y="212"/>
                  <a:pt x="864" y="212"/>
                  <a:pt x="864" y="212"/>
                </a:cubicBezTo>
                <a:cubicBezTo>
                  <a:pt x="883" y="212"/>
                  <a:pt x="899" y="206"/>
                  <a:pt x="905" y="196"/>
                </a:cubicBezTo>
                <a:cubicBezTo>
                  <a:pt x="905" y="196"/>
                  <a:pt x="905" y="196"/>
                  <a:pt x="905" y="196"/>
                </a:cubicBezTo>
                <a:cubicBezTo>
                  <a:pt x="917" y="174"/>
                  <a:pt x="917" y="174"/>
                  <a:pt x="917" y="174"/>
                </a:cubicBezTo>
                <a:cubicBezTo>
                  <a:pt x="917" y="174"/>
                  <a:pt x="917" y="174"/>
                  <a:pt x="917" y="174"/>
                </a:cubicBezTo>
                <a:cubicBezTo>
                  <a:pt x="1039" y="174"/>
                  <a:pt x="1039" y="174"/>
                  <a:pt x="1039" y="174"/>
                </a:cubicBezTo>
                <a:cubicBezTo>
                  <a:pt x="1039" y="174"/>
                  <a:pt x="1039" y="174"/>
                  <a:pt x="1039" y="174"/>
                </a:cubicBezTo>
                <a:close/>
                <a:moveTo>
                  <a:pt x="125" y="124"/>
                </a:moveTo>
                <a:cubicBezTo>
                  <a:pt x="188" y="124"/>
                  <a:pt x="188" y="124"/>
                  <a:pt x="188" y="124"/>
                </a:cubicBezTo>
                <a:cubicBezTo>
                  <a:pt x="188" y="124"/>
                  <a:pt x="188" y="124"/>
                  <a:pt x="188" y="124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24"/>
                  <a:pt x="125" y="124"/>
                  <a:pt x="125" y="124"/>
                </a:cubicBezTo>
                <a:close/>
                <a:moveTo>
                  <a:pt x="598" y="55"/>
                </a:moveTo>
                <a:cubicBezTo>
                  <a:pt x="566" y="55"/>
                  <a:pt x="566" y="55"/>
                  <a:pt x="566" y="55"/>
                </a:cubicBezTo>
                <a:cubicBezTo>
                  <a:pt x="566" y="90"/>
                  <a:pt x="566" y="90"/>
                  <a:pt x="566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598" y="90"/>
                  <a:pt x="598" y="90"/>
                  <a:pt x="598" y="90"/>
                </a:cubicBezTo>
                <a:cubicBezTo>
                  <a:pt x="616" y="90"/>
                  <a:pt x="630" y="82"/>
                  <a:pt x="630" y="73"/>
                </a:cubicBezTo>
                <a:cubicBezTo>
                  <a:pt x="630" y="63"/>
                  <a:pt x="616" y="55"/>
                  <a:pt x="598" y="55"/>
                </a:cubicBezTo>
                <a:cubicBezTo>
                  <a:pt x="598" y="55"/>
                  <a:pt x="598" y="55"/>
                  <a:pt x="598" y="55"/>
                </a:cubicBezTo>
                <a:cubicBezTo>
                  <a:pt x="598" y="55"/>
                  <a:pt x="598" y="55"/>
                  <a:pt x="598" y="55"/>
                </a:cubicBezTo>
                <a:close/>
                <a:moveTo>
                  <a:pt x="947" y="124"/>
                </a:moveTo>
                <a:cubicBezTo>
                  <a:pt x="1010" y="124"/>
                  <a:pt x="1010" y="124"/>
                  <a:pt x="1010" y="124"/>
                </a:cubicBezTo>
                <a:cubicBezTo>
                  <a:pt x="1010" y="124"/>
                  <a:pt x="1010" y="124"/>
                  <a:pt x="1010" y="124"/>
                </a:cubicBezTo>
                <a:cubicBezTo>
                  <a:pt x="978" y="70"/>
                  <a:pt x="978" y="70"/>
                  <a:pt x="978" y="70"/>
                </a:cubicBezTo>
                <a:cubicBezTo>
                  <a:pt x="978" y="70"/>
                  <a:pt x="978" y="70"/>
                  <a:pt x="978" y="70"/>
                </a:cubicBezTo>
                <a:cubicBezTo>
                  <a:pt x="947" y="124"/>
                  <a:pt x="947" y="124"/>
                  <a:pt x="947" y="124"/>
                </a:cubicBezTo>
                <a:cubicBezTo>
                  <a:pt x="947" y="124"/>
                  <a:pt x="947" y="124"/>
                  <a:pt x="947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0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2880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75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63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519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98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278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0157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3037" algn="l" defTabSz="725759" rtl="0" eaLnBrk="1" latinLnBrk="0" hangingPunct="1">
              <a:defRPr sz="1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73" r:id="rId2"/>
    <p:sldLayoutId id="2147483716" r:id="rId3"/>
    <p:sldLayoutId id="2147483733" r:id="rId4"/>
    <p:sldLayoutId id="2147483652" r:id="rId5"/>
    <p:sldLayoutId id="2147483722" r:id="rId6"/>
    <p:sldLayoutId id="2147483676" r:id="rId7"/>
    <p:sldLayoutId id="2147483677" r:id="rId8"/>
    <p:sldLayoutId id="2147483699" r:id="rId9"/>
    <p:sldLayoutId id="2147483724" r:id="rId10"/>
    <p:sldLayoutId id="2147483678" r:id="rId11"/>
    <p:sldLayoutId id="2147483702" r:id="rId12"/>
    <p:sldLayoutId id="2147483703" r:id="rId13"/>
    <p:sldLayoutId id="2147483720" r:id="rId14"/>
    <p:sldLayoutId id="2147483705" r:id="rId15"/>
    <p:sldLayoutId id="2147483706" r:id="rId16"/>
    <p:sldLayoutId id="2147483707" r:id="rId17"/>
    <p:sldLayoutId id="2147483708" r:id="rId18"/>
    <p:sldLayoutId id="2147483718" r:id="rId19"/>
    <p:sldLayoutId id="2147483693" r:id="rId20"/>
    <p:sldLayoutId id="2147483709" r:id="rId21"/>
    <p:sldLayoutId id="2147483681" r:id="rId22"/>
    <p:sldLayoutId id="2147483729" r:id="rId23"/>
    <p:sldLayoutId id="2147483730" r:id="rId24"/>
    <p:sldLayoutId id="2147483732" r:id="rId25"/>
    <p:sldLayoutId id="2147483728" r:id="rId26"/>
    <p:sldLayoutId id="2147483727" r:id="rId27"/>
    <p:sldLayoutId id="2147483725" r:id="rId28"/>
    <p:sldLayoutId id="2147483719" r:id="rId29"/>
    <p:sldLayoutId id="2147483712" r:id="rId30"/>
    <p:sldLayoutId id="2147483667" r:id="rId3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eaLnBrk="1" hangingPunct="1">
        <a:defRPr sz="2400" b="1">
          <a:solidFill>
            <a:schemeClr val="accent1"/>
          </a:solidFill>
          <a:latin typeface="+mj-lt"/>
        </a:defRPr>
      </a:lvl2pPr>
      <a:lvl3pPr algn="l" eaLnBrk="1" hangingPunct="1">
        <a:defRPr sz="2400" b="1">
          <a:solidFill>
            <a:schemeClr val="accent1"/>
          </a:solidFill>
        </a:defRPr>
      </a:lvl3pPr>
      <a:lvl4pPr algn="l" eaLnBrk="1" hangingPunct="1">
        <a:defRPr sz="2400" b="1">
          <a:solidFill>
            <a:schemeClr val="accent1"/>
          </a:solidFill>
          <a:latin typeface="+mj-lt"/>
        </a:defRPr>
      </a:lvl4pPr>
      <a:lvl5pPr algn="l" eaLnBrk="1" hangingPunct="1">
        <a:defRPr sz="2400" b="1">
          <a:solidFill>
            <a:schemeClr val="accent1"/>
          </a:solidFill>
        </a:defRPr>
      </a:lvl5pPr>
      <a:lvl6pPr algn="l" eaLnBrk="1" hangingPunct="1">
        <a:defRPr sz="2400" b="1">
          <a:solidFill>
            <a:schemeClr val="accent1"/>
          </a:solidFill>
        </a:defRPr>
      </a:lvl6pPr>
      <a:lvl7pPr algn="l" eaLnBrk="1" hangingPunct="1">
        <a:defRPr sz="2400" b="1">
          <a:solidFill>
            <a:schemeClr val="accent1"/>
          </a:solidFill>
        </a:defRPr>
      </a:lvl7pPr>
      <a:lvl8pPr algn="l" eaLnBrk="1" hangingPunct="1">
        <a:defRPr sz="2400" b="1">
          <a:solidFill>
            <a:schemeClr val="accent1"/>
          </a:solidFill>
        </a:defRPr>
      </a:lvl8pPr>
      <a:lvl9pPr algn="l" eaLnBrk="1" hangingPunct="1">
        <a:defRPr sz="2400" b="1">
          <a:solidFill>
            <a:schemeClr val="accent1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000" b="0" i="0" kern="1200">
          <a:solidFill>
            <a:srgbClr val="2793C9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Wingdings" panose="05000000000000000000" pitchFamily="2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-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+mj-lt"/>
        <a:buAutoNum type="arabicPeriod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+mj-lt"/>
        <a:buAutoNum type="alphaLcPeriod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0" i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0" i="0" kern="1200" baseline="0">
          <a:solidFill>
            <a:srgbClr val="2793C9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600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orient="horz" pos="146" userDrawn="1">
          <p15:clr>
            <a:srgbClr val="A4A3A4"/>
          </p15:clr>
        </p15:guide>
        <p15:guide id="3" orient="horz" pos="373" userDrawn="1">
          <p15:clr>
            <a:srgbClr val="F26B43"/>
          </p15:clr>
        </p15:guide>
        <p15:guide id="4" orient="horz" pos="486" userDrawn="1">
          <p15:clr>
            <a:srgbClr val="A4A3A4"/>
          </p15:clr>
        </p15:guide>
        <p15:guide id="5" orient="horz" pos="1733" userDrawn="1">
          <p15:clr>
            <a:srgbClr val="A4A3A4"/>
          </p15:clr>
        </p15:guide>
        <p15:guide id="6" orient="horz" pos="1960" userDrawn="1">
          <p15:clr>
            <a:srgbClr val="A4A3A4"/>
          </p15:clr>
        </p15:guide>
        <p15:guide id="8" orient="horz" pos="2300" userDrawn="1">
          <p15:clr>
            <a:srgbClr val="A4A3A4"/>
          </p15:clr>
        </p15:guide>
        <p15:guide id="9" orient="horz" pos="2527" userDrawn="1">
          <p15:clr>
            <a:srgbClr val="A4A3A4"/>
          </p15:clr>
        </p15:guide>
        <p15:guide id="10" orient="horz" pos="3094" userDrawn="1">
          <p15:clr>
            <a:srgbClr val="F26B43"/>
          </p15:clr>
        </p15:guide>
        <p15:guide id="11" pos="1519" userDrawn="1">
          <p15:clr>
            <a:srgbClr val="A4A3A4"/>
          </p15:clr>
        </p15:guide>
        <p15:guide id="12" pos="1633" userDrawn="1">
          <p15:clr>
            <a:srgbClr val="A4A3A4"/>
          </p15:clr>
        </p15:guide>
        <p15:guide id="13" pos="2880" userDrawn="1">
          <p15:clr>
            <a:srgbClr val="A4A3A4"/>
          </p15:clr>
        </p15:guide>
        <p15:guide id="14" pos="2993" userDrawn="1">
          <p15:clr>
            <a:srgbClr val="A4A3A4"/>
          </p15:clr>
        </p15:guide>
        <p15:guide id="15" pos="4241" userDrawn="1">
          <p15:clr>
            <a:srgbClr val="A4A3A4"/>
          </p15:clr>
        </p15:guide>
        <p15:guide id="16" pos="4354" userDrawn="1">
          <p15:clr>
            <a:srgbClr val="A4A3A4"/>
          </p15:clr>
        </p15:guide>
        <p15:guide id="17" pos="5488" userDrawn="1">
          <p15:clr>
            <a:srgbClr val="F26B43"/>
          </p15:clr>
        </p15:guide>
        <p15:guide id="18" pos="386" userDrawn="1">
          <p15:clr>
            <a:srgbClr val="A4A3A4"/>
          </p15:clr>
        </p15:guide>
        <p15:guide id="19" pos="499" userDrawn="1">
          <p15:clr>
            <a:srgbClr val="A4A3A4"/>
          </p15:clr>
        </p15:guide>
        <p15:guide id="20" pos="612" userDrawn="1">
          <p15:clr>
            <a:srgbClr val="A4A3A4"/>
          </p15:clr>
        </p15:guide>
        <p15:guide id="21" pos="726" userDrawn="1">
          <p15:clr>
            <a:srgbClr val="A4A3A4"/>
          </p15:clr>
        </p15:guide>
        <p15:guide id="22" pos="839" userDrawn="1">
          <p15:clr>
            <a:srgbClr val="A4A3A4"/>
          </p15:clr>
        </p15:guide>
        <p15:guide id="23" pos="952" userDrawn="1">
          <p15:clr>
            <a:srgbClr val="A4A3A4"/>
          </p15:clr>
        </p15:guide>
        <p15:guide id="24" pos="1066" userDrawn="1">
          <p15:clr>
            <a:srgbClr val="A4A3A4"/>
          </p15:clr>
        </p15:guide>
        <p15:guide id="25" pos="1179" userDrawn="1">
          <p15:clr>
            <a:srgbClr val="A4A3A4"/>
          </p15:clr>
        </p15:guide>
        <p15:guide id="26" pos="1406" userDrawn="1">
          <p15:clr>
            <a:srgbClr val="A4A3A4"/>
          </p15:clr>
        </p15:guide>
        <p15:guide id="27" pos="1293" userDrawn="1">
          <p15:clr>
            <a:srgbClr val="A4A3A4"/>
          </p15:clr>
        </p15:guide>
        <p15:guide id="28" pos="1860" userDrawn="1">
          <p15:clr>
            <a:srgbClr val="A4A3A4"/>
          </p15:clr>
        </p15:guide>
        <p15:guide id="29" pos="1746" userDrawn="1">
          <p15:clr>
            <a:srgbClr val="A4A3A4"/>
          </p15:clr>
        </p15:guide>
        <p15:guide id="30" pos="1973" userDrawn="1">
          <p15:clr>
            <a:srgbClr val="A4A3A4"/>
          </p15:clr>
        </p15:guide>
        <p15:guide id="31" pos="2086" userDrawn="1">
          <p15:clr>
            <a:srgbClr val="A4A3A4"/>
          </p15:clr>
        </p15:guide>
        <p15:guide id="32" pos="2200" userDrawn="1">
          <p15:clr>
            <a:srgbClr val="A4A3A4"/>
          </p15:clr>
        </p15:guide>
        <p15:guide id="33" pos="2313" userDrawn="1">
          <p15:clr>
            <a:srgbClr val="A4A3A4"/>
          </p15:clr>
        </p15:guide>
        <p15:guide id="34" pos="2426" userDrawn="1">
          <p15:clr>
            <a:srgbClr val="A4A3A4"/>
          </p15:clr>
        </p15:guide>
        <p15:guide id="35" pos="2653" userDrawn="1">
          <p15:clr>
            <a:srgbClr val="A4A3A4"/>
          </p15:clr>
        </p15:guide>
        <p15:guide id="36" pos="2540" userDrawn="1">
          <p15:clr>
            <a:srgbClr val="A4A3A4"/>
          </p15:clr>
        </p15:guide>
        <p15:guide id="37" pos="2767" userDrawn="1">
          <p15:clr>
            <a:srgbClr val="A4A3A4"/>
          </p15:clr>
        </p15:guide>
        <p15:guide id="38" pos="3107" userDrawn="1">
          <p15:clr>
            <a:srgbClr val="A4A3A4"/>
          </p15:clr>
        </p15:guide>
        <p15:guide id="39" pos="3220" userDrawn="1">
          <p15:clr>
            <a:srgbClr val="A4A3A4"/>
          </p15:clr>
        </p15:guide>
        <p15:guide id="40" pos="3334" userDrawn="1">
          <p15:clr>
            <a:srgbClr val="A4A3A4"/>
          </p15:clr>
        </p15:guide>
        <p15:guide id="41" pos="3447" userDrawn="1">
          <p15:clr>
            <a:srgbClr val="A4A3A4"/>
          </p15:clr>
        </p15:guide>
        <p15:guide id="42" pos="3560" userDrawn="1">
          <p15:clr>
            <a:srgbClr val="A4A3A4"/>
          </p15:clr>
        </p15:guide>
        <p15:guide id="43" pos="3674" userDrawn="1">
          <p15:clr>
            <a:srgbClr val="A4A3A4"/>
          </p15:clr>
        </p15:guide>
        <p15:guide id="44" pos="3900" userDrawn="1">
          <p15:clr>
            <a:srgbClr val="A4A3A4"/>
          </p15:clr>
        </p15:guide>
        <p15:guide id="45" pos="3787" userDrawn="1">
          <p15:clr>
            <a:srgbClr val="A4A3A4"/>
          </p15:clr>
        </p15:guide>
        <p15:guide id="46" pos="4014" userDrawn="1">
          <p15:clr>
            <a:srgbClr val="A4A3A4"/>
          </p15:clr>
        </p15:guide>
        <p15:guide id="47" pos="4127" userDrawn="1">
          <p15:clr>
            <a:srgbClr val="A4A3A4"/>
          </p15:clr>
        </p15:guide>
        <p15:guide id="48" pos="4467" userDrawn="1">
          <p15:clr>
            <a:srgbClr val="A4A3A4"/>
          </p15:clr>
        </p15:guide>
        <p15:guide id="49" pos="4581" userDrawn="1">
          <p15:clr>
            <a:srgbClr val="A4A3A4"/>
          </p15:clr>
        </p15:guide>
        <p15:guide id="50" pos="4694" userDrawn="1">
          <p15:clr>
            <a:srgbClr val="A4A3A4"/>
          </p15:clr>
        </p15:guide>
        <p15:guide id="51" pos="4808" userDrawn="1">
          <p15:clr>
            <a:srgbClr val="A4A3A4"/>
          </p15:clr>
        </p15:guide>
        <p15:guide id="52" pos="4921" userDrawn="1">
          <p15:clr>
            <a:srgbClr val="A4A3A4"/>
          </p15:clr>
        </p15:guide>
        <p15:guide id="53" pos="5034" userDrawn="1">
          <p15:clr>
            <a:srgbClr val="A4A3A4"/>
          </p15:clr>
        </p15:guide>
        <p15:guide id="54" pos="5148" userDrawn="1">
          <p15:clr>
            <a:srgbClr val="A4A3A4"/>
          </p15:clr>
        </p15:guide>
        <p15:guide id="55" pos="5261" userDrawn="1">
          <p15:clr>
            <a:srgbClr val="A4A3A4"/>
          </p15:clr>
        </p15:guide>
        <p15:guide id="56" pos="5374" userDrawn="1">
          <p15:clr>
            <a:srgbClr val="A4A3A4"/>
          </p15:clr>
        </p15:guide>
        <p15:guide id="57" orient="horz" pos="600" userDrawn="1">
          <p15:clr>
            <a:srgbClr val="A4A3A4"/>
          </p15:clr>
        </p15:guide>
        <p15:guide id="58" orient="horz" pos="713" userDrawn="1">
          <p15:clr>
            <a:srgbClr val="A4A3A4"/>
          </p15:clr>
        </p15:guide>
        <p15:guide id="59" orient="horz" pos="826" userDrawn="1">
          <p15:clr>
            <a:srgbClr val="A4A3A4"/>
          </p15:clr>
        </p15:guide>
        <p15:guide id="60" orient="horz" pos="940" userDrawn="1">
          <p15:clr>
            <a:srgbClr val="A4A3A4"/>
          </p15:clr>
        </p15:guide>
        <p15:guide id="61" orient="horz" pos="1053" userDrawn="1">
          <p15:clr>
            <a:srgbClr val="A4A3A4"/>
          </p15:clr>
        </p15:guide>
        <p15:guide id="62" orient="horz" pos="1166" userDrawn="1">
          <p15:clr>
            <a:srgbClr val="A4A3A4"/>
          </p15:clr>
        </p15:guide>
        <p15:guide id="63" orient="horz" pos="1393" userDrawn="1">
          <p15:clr>
            <a:srgbClr val="A4A3A4"/>
          </p15:clr>
        </p15:guide>
        <p15:guide id="64" orient="horz" pos="1507" userDrawn="1">
          <p15:clr>
            <a:srgbClr val="A4A3A4"/>
          </p15:clr>
        </p15:guide>
        <p15:guide id="65" orient="horz" pos="1620" userDrawn="1">
          <p15:clr>
            <a:srgbClr val="A4A3A4"/>
          </p15:clr>
        </p15:guide>
        <p15:guide id="66" orient="horz" pos="1847" userDrawn="1">
          <p15:clr>
            <a:srgbClr val="A4A3A4"/>
          </p15:clr>
        </p15:guide>
        <p15:guide id="67" orient="horz" pos="2074" userDrawn="1">
          <p15:clr>
            <a:srgbClr val="A4A3A4"/>
          </p15:clr>
        </p15:guide>
        <p15:guide id="68" orient="horz" pos="2187" userDrawn="1">
          <p15:clr>
            <a:srgbClr val="A4A3A4"/>
          </p15:clr>
        </p15:guide>
        <p15:guide id="69" orient="horz" pos="2640" userDrawn="1">
          <p15:clr>
            <a:srgbClr val="A4A3A4"/>
          </p15:clr>
        </p15:guide>
        <p15:guide id="70" orient="horz" pos="2414" userDrawn="1">
          <p15:clr>
            <a:srgbClr val="A4A3A4"/>
          </p15:clr>
        </p15:guide>
        <p15:guide id="71" orient="horz" pos="2754" userDrawn="1">
          <p15:clr>
            <a:srgbClr val="A4A3A4"/>
          </p15:clr>
        </p15:guide>
        <p15:guide id="72" orient="horz" pos="2867" userDrawn="1">
          <p15:clr>
            <a:srgbClr val="A4A3A4"/>
          </p15:clr>
        </p15:guide>
        <p15:guide id="73" orient="horz" pos="2981" userDrawn="1">
          <p15:clr>
            <a:srgbClr val="A4A3A4"/>
          </p15:clr>
        </p15:guide>
        <p15:guide id="74" orient="horz" pos="128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holding a bottle&#10;&#10;Description automatically generated">
            <a:extLst>
              <a:ext uri="{FF2B5EF4-FFF2-40B4-BE49-F238E27FC236}">
                <a16:creationId xmlns:a16="http://schemas.microsoft.com/office/drawing/2014/main" id="{6AC8D3E6-ADA4-A4B9-98F6-E0CD5D6256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432000" cy="53055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77D825-4BC0-2EEB-9975-B266284BBB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C8247-4246-48BB-E222-27EB4D0511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F707B1-1769-40AB-BEE8-9D38927DFE2E}" type="datetime1">
              <a:rPr lang="en-GB" smtClean="0"/>
              <a:t>01/06/2026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233EA-FBDC-9E2C-ADE5-776196820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smtClean="0"/>
              <a:pPr/>
              <a:t>1</a:t>
            </a:fld>
            <a:r>
              <a:rPr lang="en-GB"/>
              <a:t> </a:t>
            </a:r>
            <a:endParaRPr lang="en-GB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A48275-261D-B777-F7C8-361885EEA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E76438-83E2-32ED-520B-623F82EA650B}"/>
              </a:ext>
            </a:extLst>
          </p:cNvPr>
          <p:cNvGrpSpPr/>
          <p:nvPr/>
        </p:nvGrpSpPr>
        <p:grpSpPr>
          <a:xfrm>
            <a:off x="410986" y="2070856"/>
            <a:ext cx="3239888" cy="1063168"/>
            <a:chOff x="410986" y="2070856"/>
            <a:chExt cx="3239888" cy="10631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1CF284-05CB-8A5E-0DF3-BF9EB9075C79}"/>
                </a:ext>
              </a:extLst>
            </p:cNvPr>
            <p:cNvSpPr/>
            <p:nvPr/>
          </p:nvSpPr>
          <p:spPr bwMode="gray">
            <a:xfrm>
              <a:off x="702644" y="2070856"/>
              <a:ext cx="2656572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4BEDFC-4BE0-66AB-0906-4B748EF8687D}"/>
                </a:ext>
              </a:extLst>
            </p:cNvPr>
            <p:cNvSpPr txBox="1"/>
            <p:nvPr/>
          </p:nvSpPr>
          <p:spPr bwMode="gray">
            <a:xfrm>
              <a:off x="410986" y="2149139"/>
              <a:ext cx="3239888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dirty="0">
                  <a:latin typeface="+mj-lt"/>
                </a:rPr>
                <a:t>… a </a:t>
              </a:r>
              <a:r>
                <a:rPr lang="de-DE" sz="2000" dirty="0" err="1">
                  <a:latin typeface="+mj-lt"/>
                </a:rPr>
                <a:t>cirkulární</a:t>
              </a:r>
              <a:r>
                <a:rPr lang="de-DE" sz="2000" dirty="0">
                  <a:latin typeface="+mj-lt"/>
                </a:rPr>
                <a:t> </a:t>
              </a:r>
              <a:r>
                <a:rPr lang="de-DE" sz="2000" dirty="0" err="1">
                  <a:latin typeface="+mj-lt"/>
                </a:rPr>
                <a:t>ekonomika</a:t>
              </a:r>
              <a:endParaRPr lang="de-DE" sz="2000" dirty="0">
                <a:latin typeface="+mj-lt"/>
              </a:endParaRPr>
            </a:p>
            <a:p>
              <a:pPr algn="ctr"/>
              <a:endParaRPr lang="de-DE" sz="2800" dirty="0">
                <a:latin typeface="+mj-lt"/>
              </a:endParaRPr>
            </a:p>
            <a:p>
              <a:pPr algn="ctr"/>
              <a:r>
                <a:rPr lang="de-DE" sz="1000" i="1" dirty="0">
                  <a:latin typeface="+mj-lt"/>
                </a:rPr>
                <a:t>6. </a:t>
              </a:r>
              <a:r>
                <a:rPr lang="de-DE" sz="1000" i="1" dirty="0" err="1">
                  <a:latin typeface="+mj-lt"/>
                </a:rPr>
                <a:t>června</a:t>
              </a:r>
              <a:r>
                <a:rPr lang="de-DE" sz="1000" i="1" dirty="0">
                  <a:latin typeface="+mj-lt"/>
                </a:rPr>
                <a:t> 2026</a:t>
              </a:r>
              <a:endParaRPr lang="en-GB" sz="1000" i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624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65208-2E21-358D-8C69-985B8DA87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1200" dirty="0"/>
              <a:t>ALPLA </a:t>
            </a:r>
            <a:r>
              <a:rPr lang="en-US" sz="1200" dirty="0" err="1"/>
              <a:t>vyvíjí</a:t>
            </a:r>
            <a:r>
              <a:rPr lang="en-US" sz="1200" dirty="0"/>
              <a:t> </a:t>
            </a:r>
            <a:r>
              <a:rPr lang="en-US" sz="1200" b="1" dirty="0" err="1"/>
              <a:t>opakovaně</a:t>
            </a:r>
            <a:r>
              <a:rPr lang="en-US" sz="1200" b="1" dirty="0"/>
              <a:t> </a:t>
            </a:r>
            <a:r>
              <a:rPr lang="en-US" sz="1200" b="1" dirty="0" err="1"/>
              <a:t>použitelné</a:t>
            </a:r>
            <a:r>
              <a:rPr lang="en-US" sz="1200" b="1" dirty="0"/>
              <a:t> </a:t>
            </a:r>
            <a:r>
              <a:rPr lang="en-US" sz="1200" b="1" dirty="0" err="1"/>
              <a:t>obaly</a:t>
            </a:r>
            <a:r>
              <a:rPr lang="en-US" sz="1200" b="1" dirty="0"/>
              <a:t> </a:t>
            </a:r>
            <a:r>
              <a:rPr lang="en-US" sz="1200" dirty="0"/>
              <a:t>pro </a:t>
            </a:r>
            <a:r>
              <a:rPr lang="en-US" sz="1200" dirty="0" err="1"/>
              <a:t>různé</a:t>
            </a:r>
            <a:r>
              <a:rPr lang="en-US" sz="1200" dirty="0"/>
              <a:t> </a:t>
            </a:r>
            <a:r>
              <a:rPr lang="en-US" sz="1200" dirty="0" err="1"/>
              <a:t>tržní</a:t>
            </a:r>
            <a:r>
              <a:rPr lang="en-US" sz="1200" dirty="0"/>
              <a:t> </a:t>
            </a:r>
            <a:r>
              <a:rPr lang="en-US" sz="1200" dirty="0" err="1"/>
              <a:t>segmenty</a:t>
            </a:r>
            <a:r>
              <a:rPr lang="en-US" sz="1200" dirty="0"/>
              <a:t> a </a:t>
            </a:r>
            <a:r>
              <a:rPr lang="en-US" sz="1200" dirty="0" err="1"/>
              <a:t>také</a:t>
            </a:r>
            <a:r>
              <a:rPr lang="en-US" sz="1200" dirty="0"/>
              <a:t> </a:t>
            </a:r>
            <a:r>
              <a:rPr lang="en-US" sz="1200" b="1" dirty="0" err="1"/>
              <a:t>plnicí</a:t>
            </a:r>
            <a:r>
              <a:rPr lang="en-US" sz="1200" b="1" dirty="0"/>
              <a:t> </a:t>
            </a:r>
            <a:r>
              <a:rPr lang="en-US" sz="1200" b="1" dirty="0" err="1"/>
              <a:t>řešení</a:t>
            </a:r>
            <a:r>
              <a:rPr lang="en-US" sz="1200" dirty="0"/>
              <a:t>, </a:t>
            </a:r>
            <a:r>
              <a:rPr lang="en-US" sz="1200" dirty="0" err="1"/>
              <a:t>čímž</a:t>
            </a:r>
            <a:r>
              <a:rPr lang="en-US" sz="1200" dirty="0"/>
              <a:t> </a:t>
            </a:r>
            <a:r>
              <a:rPr lang="en-US" sz="1200" dirty="0" err="1"/>
              <a:t>přidává</a:t>
            </a:r>
            <a:r>
              <a:rPr lang="en-US" sz="1200" dirty="0"/>
              <a:t> </a:t>
            </a:r>
            <a:r>
              <a:rPr lang="en-US" sz="1200" dirty="0" err="1"/>
              <a:t>další</a:t>
            </a:r>
            <a:r>
              <a:rPr lang="en-US" sz="1200" dirty="0"/>
              <a:t> </a:t>
            </a:r>
            <a:r>
              <a:rPr lang="en-US" sz="1200" dirty="0" err="1"/>
              <a:t>úroveň</a:t>
            </a:r>
            <a:r>
              <a:rPr lang="en-US" sz="1200" dirty="0"/>
              <a:t> </a:t>
            </a:r>
            <a:r>
              <a:rPr lang="en-US" sz="1200" dirty="0" err="1"/>
              <a:t>cirkularity</a:t>
            </a:r>
            <a:r>
              <a:rPr lang="en-US" sz="1200" dirty="0"/>
              <a:t> </a:t>
            </a:r>
            <a:r>
              <a:rPr lang="en-US" sz="1200" dirty="0" err="1"/>
              <a:t>plastů</a:t>
            </a:r>
            <a:r>
              <a:rPr lang="en-US" sz="1200" dirty="0"/>
              <a:t>.</a:t>
            </a:r>
            <a:endParaRPr lang="de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923F8-C7CA-B75A-EA2E-415DA000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004D90"/>
                </a:solidFill>
              </a:rPr>
              <a:t>Opakované použití</a:t>
            </a:r>
            <a:endParaRPr lang="de-AT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F97D0-B238-B0B5-5BBA-56EE054057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7E79C0-B837-4D46-BF0D-2F95A2CD0E2E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9A6E1-994A-7CD0-9DD7-6B444F57D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1A2B-E72F-106A-E1FD-D32B3398A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EE8C62-6B11-9FC2-5011-980D7495171A}"/>
              </a:ext>
            </a:extLst>
          </p:cNvPr>
          <p:cNvSpPr>
            <a:spLocks/>
          </p:cNvSpPr>
          <p:nvPr/>
        </p:nvSpPr>
        <p:spPr>
          <a:xfrm>
            <a:off x="3672000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68D5E9-29F5-8F26-985D-2CDE5A3DB477}"/>
              </a:ext>
            </a:extLst>
          </p:cNvPr>
          <p:cNvSpPr>
            <a:spLocks/>
          </p:cNvSpPr>
          <p:nvPr/>
        </p:nvSpPr>
        <p:spPr>
          <a:xfrm>
            <a:off x="6372001" y="592808"/>
            <a:ext cx="2340000" cy="1979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AD9351-3F71-6FD5-FB88-59FC096DDDA8}"/>
              </a:ext>
            </a:extLst>
          </p:cNvPr>
          <p:cNvSpPr txBox="1">
            <a:spLocks/>
          </p:cNvSpPr>
          <p:nvPr/>
        </p:nvSpPr>
        <p:spPr>
          <a:xfrm>
            <a:off x="43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791A62-48A5-307F-18C2-6C8CF84E373A}"/>
              </a:ext>
            </a:extLst>
          </p:cNvPr>
          <p:cNvSpPr txBox="1">
            <a:spLocks/>
          </p:cNvSpPr>
          <p:nvPr/>
        </p:nvSpPr>
        <p:spPr>
          <a:xfrm>
            <a:off x="70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Opakované použití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492A12-AAE9-F68F-AD5C-A2942CB13E2A}"/>
              </a:ext>
            </a:extLst>
          </p:cNvPr>
          <p:cNvGrpSpPr/>
          <p:nvPr/>
        </p:nvGrpSpPr>
        <p:grpSpPr>
          <a:xfrm>
            <a:off x="3851275" y="755848"/>
            <a:ext cx="299720" cy="360000"/>
            <a:chOff x="3851275" y="771750"/>
            <a:chExt cx="309374" cy="360000"/>
          </a:xfrm>
        </p:grpSpPr>
        <p:sp>
          <p:nvSpPr>
            <p:cNvPr id="38" name="Freihandform: Form 49">
              <a:extLst>
                <a:ext uri="{FF2B5EF4-FFF2-40B4-BE49-F238E27FC236}">
                  <a16:creationId xmlns:a16="http://schemas.microsoft.com/office/drawing/2014/main" id="{A5EDBD38-E6E2-8017-2432-8ED51CB10199}"/>
                </a:ext>
              </a:extLst>
            </p:cNvPr>
            <p:cNvSpPr/>
            <p:nvPr/>
          </p:nvSpPr>
          <p:spPr bwMode="gray">
            <a:xfrm>
              <a:off x="4005962" y="842185"/>
              <a:ext cx="154687" cy="219130"/>
            </a:xfrm>
            <a:custGeom>
              <a:avLst/>
              <a:gdLst>
                <a:gd name="connsiteX0" fmla="*/ 914400 w 1219200"/>
                <a:gd name="connsiteY0" fmla="*/ 685800 h 2133600"/>
                <a:gd name="connsiteX1" fmla="*/ 914400 w 1219200"/>
                <a:gd name="connsiteY1" fmla="*/ 1219200 h 2133600"/>
                <a:gd name="connsiteX2" fmla="*/ 1219200 w 1219200"/>
                <a:gd name="connsiteY2" fmla="*/ 1219200 h 2133600"/>
                <a:gd name="connsiteX3" fmla="*/ 609600 w 1219200"/>
                <a:gd name="connsiteY3" fmla="*/ 2133600 h 2133600"/>
                <a:gd name="connsiteX4" fmla="*/ 0 w 1219200"/>
                <a:gd name="connsiteY4" fmla="*/ 1219200 h 2133600"/>
                <a:gd name="connsiteX5" fmla="*/ 304800 w 1219200"/>
                <a:gd name="connsiteY5" fmla="*/ 1219200 h 2133600"/>
                <a:gd name="connsiteX6" fmla="*/ 304800 w 1219200"/>
                <a:gd name="connsiteY6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2133600">
                  <a:moveTo>
                    <a:pt x="914400" y="685800"/>
                  </a:moveTo>
                  <a:lnTo>
                    <a:pt x="914400" y="1219200"/>
                  </a:lnTo>
                  <a:lnTo>
                    <a:pt x="1219200" y="1219200"/>
                  </a:lnTo>
                  <a:lnTo>
                    <a:pt x="609600" y="2133600"/>
                  </a:lnTo>
                  <a:lnTo>
                    <a:pt x="0" y="1219200"/>
                  </a:lnTo>
                  <a:lnTo>
                    <a:pt x="304800" y="1219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ihandform: Form 50">
              <a:extLst>
                <a:ext uri="{FF2B5EF4-FFF2-40B4-BE49-F238E27FC236}">
                  <a16:creationId xmlns:a16="http://schemas.microsoft.com/office/drawing/2014/main" id="{19CA2BA3-7EC9-15C1-B7E3-79421CD84A00}"/>
                </a:ext>
              </a:extLst>
            </p:cNvPr>
            <p:cNvSpPr/>
            <p:nvPr/>
          </p:nvSpPr>
          <p:spPr bwMode="gray">
            <a:xfrm>
              <a:off x="3851275" y="990880"/>
              <a:ext cx="154685" cy="140870"/>
            </a:xfrm>
            <a:custGeom>
              <a:avLst/>
              <a:gdLst>
                <a:gd name="connsiteX0" fmla="*/ 914400 w 1219199"/>
                <a:gd name="connsiteY0" fmla="*/ 76200 h 1371600"/>
                <a:gd name="connsiteX1" fmla="*/ 914400 w 1219199"/>
                <a:gd name="connsiteY1" fmla="*/ 457200 h 1371600"/>
                <a:gd name="connsiteX2" fmla="*/ 1219200 w 1219199"/>
                <a:gd name="connsiteY2" fmla="*/ 457200 h 1371600"/>
                <a:gd name="connsiteX3" fmla="*/ 609600 w 1219199"/>
                <a:gd name="connsiteY3" fmla="*/ 1371600 h 1371600"/>
                <a:gd name="connsiteX4" fmla="*/ 0 w 1219199"/>
                <a:gd name="connsiteY4" fmla="*/ 457200 h 1371600"/>
                <a:gd name="connsiteX5" fmla="*/ 304800 w 1219199"/>
                <a:gd name="connsiteY5" fmla="*/ 457200 h 1371600"/>
                <a:gd name="connsiteX6" fmla="*/ 304800 w 1219199"/>
                <a:gd name="connsiteY6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99" h="1371600">
                  <a:moveTo>
                    <a:pt x="914400" y="76200"/>
                  </a:moveTo>
                  <a:lnTo>
                    <a:pt x="914400" y="457200"/>
                  </a:lnTo>
                  <a:lnTo>
                    <a:pt x="1219200" y="457200"/>
                  </a:lnTo>
                  <a:lnTo>
                    <a:pt x="609600" y="1371600"/>
                  </a:lnTo>
                  <a:lnTo>
                    <a:pt x="0" y="457200"/>
                  </a:lnTo>
                  <a:lnTo>
                    <a:pt x="304800" y="457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ihandform: Form 51">
              <a:extLst>
                <a:ext uri="{FF2B5EF4-FFF2-40B4-BE49-F238E27FC236}">
                  <a16:creationId xmlns:a16="http://schemas.microsoft.com/office/drawing/2014/main" id="{BC5FB252-E9FF-6A6B-470A-B81F59F279AF}"/>
                </a:ext>
              </a:extLst>
            </p:cNvPr>
            <p:cNvSpPr/>
            <p:nvPr/>
          </p:nvSpPr>
          <p:spPr bwMode="gray">
            <a:xfrm>
              <a:off x="3870610" y="771750"/>
              <a:ext cx="135350" cy="203478"/>
            </a:xfrm>
            <a:custGeom>
              <a:avLst/>
              <a:gdLst>
                <a:gd name="connsiteX0" fmla="*/ 1066800 w 1066799"/>
                <a:gd name="connsiteY0" fmla="*/ 1295400 h 1981200"/>
                <a:gd name="connsiteX1" fmla="*/ 609600 w 1066799"/>
                <a:gd name="connsiteY1" fmla="*/ 1981200 h 1981200"/>
                <a:gd name="connsiteX2" fmla="*/ 0 w 1066799"/>
                <a:gd name="connsiteY2" fmla="*/ 1066800 h 1981200"/>
                <a:gd name="connsiteX3" fmla="*/ 304800 w 1066799"/>
                <a:gd name="connsiteY3" fmla="*/ 1066800 h 1981200"/>
                <a:gd name="connsiteX4" fmla="*/ 304800 w 1066799"/>
                <a:gd name="connsiteY4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799" h="1981200">
                  <a:moveTo>
                    <a:pt x="1066800" y="1295400"/>
                  </a:moveTo>
                  <a:lnTo>
                    <a:pt x="609600" y="1981200"/>
                  </a:lnTo>
                  <a:lnTo>
                    <a:pt x="0" y="1066800"/>
                  </a:lnTo>
                  <a:lnTo>
                    <a:pt x="304800" y="10668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ihandform: Form 72">
              <a:extLst>
                <a:ext uri="{FF2B5EF4-FFF2-40B4-BE49-F238E27FC236}">
                  <a16:creationId xmlns:a16="http://schemas.microsoft.com/office/drawing/2014/main" id="{89E7C354-84EA-6A4E-4EA5-2AD22C13459C}"/>
                </a:ext>
              </a:extLst>
            </p:cNvPr>
            <p:cNvSpPr/>
            <p:nvPr/>
          </p:nvSpPr>
          <p:spPr bwMode="gray">
            <a:xfrm>
              <a:off x="4121975" y="867775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ihandform: Form 73">
              <a:extLst>
                <a:ext uri="{FF2B5EF4-FFF2-40B4-BE49-F238E27FC236}">
                  <a16:creationId xmlns:a16="http://schemas.microsoft.com/office/drawing/2014/main" id="{2A3AB169-A2B2-57CF-0967-AE110B580D34}"/>
                </a:ext>
              </a:extLst>
            </p:cNvPr>
            <p:cNvSpPr/>
            <p:nvPr/>
          </p:nvSpPr>
          <p:spPr bwMode="gray">
            <a:xfrm>
              <a:off x="4044632" y="797340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ihandform: Form 74">
              <a:extLst>
                <a:ext uri="{FF2B5EF4-FFF2-40B4-BE49-F238E27FC236}">
                  <a16:creationId xmlns:a16="http://schemas.microsoft.com/office/drawing/2014/main" id="{73082E33-8727-B938-5E18-431960733AA9}"/>
                </a:ext>
              </a:extLst>
            </p:cNvPr>
            <p:cNvSpPr/>
            <p:nvPr/>
          </p:nvSpPr>
          <p:spPr bwMode="gray">
            <a:xfrm>
              <a:off x="3889945" y="946036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rafik 21">
            <a:extLst>
              <a:ext uri="{FF2B5EF4-FFF2-40B4-BE49-F238E27FC236}">
                <a16:creationId xmlns:a16="http://schemas.microsoft.com/office/drawing/2014/main" id="{7C14B916-496E-063E-1835-F44B8B783F72}"/>
              </a:ext>
            </a:extLst>
          </p:cNvPr>
          <p:cNvGrpSpPr>
            <a:grpSpLocks/>
          </p:cNvGrpSpPr>
          <p:nvPr/>
        </p:nvGrpSpPr>
        <p:grpSpPr bwMode="black">
          <a:xfrm>
            <a:off x="6552000" y="789277"/>
            <a:ext cx="286631" cy="293145"/>
            <a:chOff x="3792845" y="2745581"/>
            <a:chExt cx="419100" cy="428625"/>
          </a:xfrm>
          <a:noFill/>
        </p:grpSpPr>
        <p:sp>
          <p:nvSpPr>
            <p:cNvPr id="45" name="Freihandform: Form 65">
              <a:extLst>
                <a:ext uri="{FF2B5EF4-FFF2-40B4-BE49-F238E27FC236}">
                  <a16:creationId xmlns:a16="http://schemas.microsoft.com/office/drawing/2014/main" id="{21330275-C697-004B-856E-4DD5FF007DD0}"/>
                </a:ext>
              </a:extLst>
            </p:cNvPr>
            <p:cNvSpPr/>
            <p:nvPr/>
          </p:nvSpPr>
          <p:spPr bwMode="black">
            <a:xfrm>
              <a:off x="3792845" y="2821781"/>
              <a:ext cx="419100" cy="352425"/>
            </a:xfrm>
            <a:custGeom>
              <a:avLst/>
              <a:gdLst>
                <a:gd name="connsiteX0" fmla="*/ 362903 w 419100"/>
                <a:gd name="connsiteY0" fmla="*/ 0 h 352425"/>
                <a:gd name="connsiteX1" fmla="*/ 419100 w 419100"/>
                <a:gd name="connsiteY1" fmla="*/ 142875 h 352425"/>
                <a:gd name="connsiteX2" fmla="*/ 209550 w 419100"/>
                <a:gd name="connsiteY2" fmla="*/ 352425 h 352425"/>
                <a:gd name="connsiteX3" fmla="*/ 0 w 419100"/>
                <a:gd name="connsiteY3" fmla="*/ 14287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52425">
                  <a:moveTo>
                    <a:pt x="362903" y="0"/>
                  </a:moveTo>
                  <a:cubicBezTo>
                    <a:pt x="398145" y="37147"/>
                    <a:pt x="419100" y="87630"/>
                    <a:pt x="419100" y="142875"/>
                  </a:cubicBezTo>
                  <a:cubicBezTo>
                    <a:pt x="419100" y="259080"/>
                    <a:pt x="325755" y="352425"/>
                    <a:pt x="209550" y="352425"/>
                  </a:cubicBezTo>
                  <a:cubicBezTo>
                    <a:pt x="93345" y="352425"/>
                    <a:pt x="0" y="259080"/>
                    <a:pt x="0" y="142875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ihandform: Form 66">
              <a:extLst>
                <a:ext uri="{FF2B5EF4-FFF2-40B4-BE49-F238E27FC236}">
                  <a16:creationId xmlns:a16="http://schemas.microsoft.com/office/drawing/2014/main" id="{C5579ECC-CA91-33BF-3EEF-6E97F65F29EE}"/>
                </a:ext>
              </a:extLst>
            </p:cNvPr>
            <p:cNvSpPr/>
            <p:nvPr/>
          </p:nvSpPr>
          <p:spPr bwMode="black">
            <a:xfrm>
              <a:off x="3830945" y="2745581"/>
              <a:ext cx="342900" cy="390525"/>
            </a:xfrm>
            <a:custGeom>
              <a:avLst/>
              <a:gdLst>
                <a:gd name="connsiteX0" fmla="*/ 171450 w 342900"/>
                <a:gd name="connsiteY0" fmla="*/ 333375 h 390525"/>
                <a:gd name="connsiteX1" fmla="*/ 57150 w 342900"/>
                <a:gd name="connsiteY1" fmla="*/ 219075 h 390525"/>
                <a:gd name="connsiteX2" fmla="*/ 171450 w 342900"/>
                <a:gd name="connsiteY2" fmla="*/ 104775 h 390525"/>
                <a:gd name="connsiteX3" fmla="*/ 171450 w 342900"/>
                <a:gd name="connsiteY3" fmla="*/ 152400 h 390525"/>
                <a:gd name="connsiteX4" fmla="*/ 285750 w 342900"/>
                <a:gd name="connsiteY4" fmla="*/ 76200 h 390525"/>
                <a:gd name="connsiteX5" fmla="*/ 171450 w 342900"/>
                <a:gd name="connsiteY5" fmla="*/ 0 h 390525"/>
                <a:gd name="connsiteX6" fmla="*/ 171450 w 342900"/>
                <a:gd name="connsiteY6" fmla="*/ 47625 h 390525"/>
                <a:gd name="connsiteX7" fmla="*/ 0 w 342900"/>
                <a:gd name="connsiteY7" fmla="*/ 219075 h 390525"/>
                <a:gd name="connsiteX8" fmla="*/ 171450 w 342900"/>
                <a:gd name="connsiteY8" fmla="*/ 390525 h 390525"/>
                <a:gd name="connsiteX9" fmla="*/ 342900 w 342900"/>
                <a:gd name="connsiteY9" fmla="*/ 21907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90525">
                  <a:moveTo>
                    <a:pt x="171450" y="333375"/>
                  </a:moveTo>
                  <a:cubicBezTo>
                    <a:pt x="108585" y="333375"/>
                    <a:pt x="57150" y="281940"/>
                    <a:pt x="57150" y="219075"/>
                  </a:cubicBezTo>
                  <a:cubicBezTo>
                    <a:pt x="57150" y="156210"/>
                    <a:pt x="108585" y="104775"/>
                    <a:pt x="171450" y="104775"/>
                  </a:cubicBezTo>
                  <a:lnTo>
                    <a:pt x="171450" y="152400"/>
                  </a:lnTo>
                  <a:lnTo>
                    <a:pt x="285750" y="76200"/>
                  </a:lnTo>
                  <a:lnTo>
                    <a:pt x="171450" y="0"/>
                  </a:lnTo>
                  <a:lnTo>
                    <a:pt x="171450" y="47625"/>
                  </a:lnTo>
                  <a:cubicBezTo>
                    <a:pt x="77153" y="47625"/>
                    <a:pt x="0" y="124778"/>
                    <a:pt x="0" y="219075"/>
                  </a:cubicBezTo>
                  <a:cubicBezTo>
                    <a:pt x="0" y="313373"/>
                    <a:pt x="77153" y="390525"/>
                    <a:pt x="171450" y="390525"/>
                  </a:cubicBezTo>
                  <a:cubicBezTo>
                    <a:pt x="265748" y="390525"/>
                    <a:pt x="342900" y="313373"/>
                    <a:pt x="342900" y="219075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ihandform: Form 67">
              <a:extLst>
                <a:ext uri="{FF2B5EF4-FFF2-40B4-BE49-F238E27FC236}">
                  <a16:creationId xmlns:a16="http://schemas.microsoft.com/office/drawing/2014/main" id="{6F81F15B-EC0E-A8DF-283E-81D486B8D3AB}"/>
                </a:ext>
              </a:extLst>
            </p:cNvPr>
            <p:cNvSpPr/>
            <p:nvPr/>
          </p:nvSpPr>
          <p:spPr bwMode="black">
            <a:xfrm>
              <a:off x="3926199" y="2897028"/>
              <a:ext cx="47626" cy="105727"/>
            </a:xfrm>
            <a:custGeom>
              <a:avLst/>
              <a:gdLst>
                <a:gd name="connsiteX0" fmla="*/ 18097 w 47625"/>
                <a:gd name="connsiteY0" fmla="*/ 105728 h 105727"/>
                <a:gd name="connsiteX1" fmla="*/ 0 w 47625"/>
                <a:gd name="connsiteY1" fmla="*/ 61913 h 105727"/>
                <a:gd name="connsiteX2" fmla="*/ 47625 w 47625"/>
                <a:gd name="connsiteY2" fmla="*/ 0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5727">
                  <a:moveTo>
                    <a:pt x="18097" y="105728"/>
                  </a:moveTo>
                  <a:cubicBezTo>
                    <a:pt x="6667" y="94298"/>
                    <a:pt x="0" y="79058"/>
                    <a:pt x="0" y="61913"/>
                  </a:cubicBezTo>
                  <a:cubicBezTo>
                    <a:pt x="0" y="33338"/>
                    <a:pt x="20003" y="8572"/>
                    <a:pt x="47625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FD115B2-8683-5DE6-B87B-5D5F969F9ABC}"/>
              </a:ext>
            </a:extLst>
          </p:cNvPr>
          <p:cNvSpPr txBox="1">
            <a:spLocks/>
          </p:cNvSpPr>
          <p:nvPr/>
        </p:nvSpPr>
        <p:spPr>
          <a:xfrm>
            <a:off x="4392613" y="129042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-house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15F7FE8-9CC9-E2AD-B583-2F6756126891}"/>
              </a:ext>
            </a:extLst>
          </p:cNvPr>
          <p:cNvSpPr txBox="1">
            <a:spLocks/>
          </p:cNvSpPr>
          <p:nvPr/>
        </p:nvSpPr>
        <p:spPr>
          <a:xfrm>
            <a:off x="4392613" y="165046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Snižování hmotnosti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8625B1D-2311-9FD3-987F-B05F821507F1}"/>
              </a:ext>
            </a:extLst>
          </p:cNvPr>
          <p:cNvSpPr txBox="1">
            <a:spLocks/>
          </p:cNvSpPr>
          <p:nvPr/>
        </p:nvSpPr>
        <p:spPr>
          <a:xfrm>
            <a:off x="4392613" y="2016098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Posouzení životního cyklu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9D13E9-0DE9-02FC-8DE6-B43563DA038E}"/>
              </a:ext>
            </a:extLst>
          </p:cNvPr>
          <p:cNvSpPr txBox="1">
            <a:spLocks/>
          </p:cNvSpPr>
          <p:nvPr/>
        </p:nvSpPr>
        <p:spPr>
          <a:xfrm>
            <a:off x="7091838" y="1289971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Opakovaně použitelné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 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lahve na nápoje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76C054-57B6-88D9-8972-056B1DB8CCD1}"/>
              </a:ext>
            </a:extLst>
          </p:cNvPr>
          <p:cNvSpPr txBox="1">
            <a:spLocks/>
          </p:cNvSpPr>
          <p:nvPr/>
        </p:nvSpPr>
        <p:spPr>
          <a:xfrm>
            <a:off x="7091377" y="1661364"/>
            <a:ext cx="1370833" cy="1675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 dirty="0" err="1">
                <a:solidFill>
                  <a:schemeClr val="bg1"/>
                </a:solidFill>
              </a:rPr>
              <a:t>Opakovaně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použitelné</a:t>
            </a:r>
            <a:r>
              <a:rPr lang="en-US" sz="900" dirty="0">
                <a:solidFill>
                  <a:schemeClr val="bg1"/>
                </a:solidFill>
              </a:rPr>
              <a:t> PET </a:t>
            </a:r>
            <a:r>
              <a:rPr lang="en-US" sz="900" dirty="0" err="1">
                <a:solidFill>
                  <a:schemeClr val="bg1"/>
                </a:solidFill>
              </a:rPr>
              <a:t>lahve</a:t>
            </a:r>
            <a:r>
              <a:rPr lang="en-US" sz="900" dirty="0">
                <a:solidFill>
                  <a:schemeClr val="bg1"/>
                </a:solidFill>
              </a:rPr>
              <a:t> pro </a:t>
            </a:r>
            <a:r>
              <a:rPr lang="en-US" sz="900" dirty="0" err="1">
                <a:solidFill>
                  <a:schemeClr val="bg1"/>
                </a:solidFill>
              </a:rPr>
              <a:t>kosmetiku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AD90185-CDF8-5847-2F18-E75D2A9EDE23}"/>
              </a:ext>
            </a:extLst>
          </p:cNvPr>
          <p:cNvSpPr txBox="1">
            <a:spLocks/>
          </p:cNvSpPr>
          <p:nvPr/>
        </p:nvSpPr>
        <p:spPr>
          <a:xfrm>
            <a:off x="7091838" y="2015486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cs-CZ" sz="900" dirty="0" err="1">
                <a:solidFill>
                  <a:schemeClr val="bg1"/>
                </a:solidFill>
              </a:rPr>
              <a:t>Refill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řešení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E2CF6-ED31-643A-DF9E-DB9E88F77A65}"/>
              </a:ext>
            </a:extLst>
          </p:cNvPr>
          <p:cNvSpPr>
            <a:spLocks/>
          </p:cNvSpPr>
          <p:nvPr/>
        </p:nvSpPr>
        <p:spPr>
          <a:xfrm>
            <a:off x="6371378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7CB40-E981-9D22-C9D8-673A74631B7D}"/>
              </a:ext>
            </a:extLst>
          </p:cNvPr>
          <p:cNvSpPr txBox="1">
            <a:spLocks/>
          </p:cNvSpPr>
          <p:nvPr/>
        </p:nvSpPr>
        <p:spPr>
          <a:xfrm>
            <a:off x="7091378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15BD0-C83E-3C31-BF4A-79C6D0D3FD27}"/>
              </a:ext>
            </a:extLst>
          </p:cNvPr>
          <p:cNvSpPr txBox="1">
            <a:spLocks/>
          </p:cNvSpPr>
          <p:nvPr/>
        </p:nvSpPr>
        <p:spPr>
          <a:xfrm>
            <a:off x="7091378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 ALPLA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4BF3E3-50A2-1A37-32AC-7C6C966581A4}"/>
              </a:ext>
            </a:extLst>
          </p:cNvPr>
          <p:cNvSpPr txBox="1">
            <a:spLocks/>
          </p:cNvSpPr>
          <p:nvPr/>
        </p:nvSpPr>
        <p:spPr>
          <a:xfrm>
            <a:off x="7091378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recyklaci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095F8-C1F9-50B8-3366-E09FC44FDBCF}"/>
              </a:ext>
            </a:extLst>
          </p:cNvPr>
          <p:cNvSpPr txBox="1">
            <a:spLocks/>
          </p:cNvSpPr>
          <p:nvPr/>
        </p:nvSpPr>
        <p:spPr>
          <a:xfrm>
            <a:off x="7091378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Uzavřené smyčkové systémy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afik 26">
            <a:extLst>
              <a:ext uri="{FF2B5EF4-FFF2-40B4-BE49-F238E27FC236}">
                <a16:creationId xmlns:a16="http://schemas.microsoft.com/office/drawing/2014/main" id="{631EBA79-2822-3B04-5CE9-CD7CBA4108BA}"/>
              </a:ext>
            </a:extLst>
          </p:cNvPr>
          <p:cNvGrpSpPr>
            <a:grpSpLocks/>
          </p:cNvGrpSpPr>
          <p:nvPr/>
        </p:nvGrpSpPr>
        <p:grpSpPr bwMode="gray">
          <a:xfrm>
            <a:off x="6551389" y="3145154"/>
            <a:ext cx="286631" cy="293146"/>
            <a:chOff x="4827601" y="2697398"/>
            <a:chExt cx="430617" cy="419100"/>
          </a:xfrm>
          <a:noFill/>
        </p:grpSpPr>
        <p:sp>
          <p:nvSpPr>
            <p:cNvPr id="14" name="Freihandform: Form 85">
              <a:extLst>
                <a:ext uri="{FF2B5EF4-FFF2-40B4-BE49-F238E27FC236}">
                  <a16:creationId xmlns:a16="http://schemas.microsoft.com/office/drawing/2014/main" id="{8199D9E6-90A0-A411-2013-9C31FF6BCE5E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ihandform: Form 86">
              <a:extLst>
                <a:ext uri="{FF2B5EF4-FFF2-40B4-BE49-F238E27FC236}">
                  <a16:creationId xmlns:a16="http://schemas.microsoft.com/office/drawing/2014/main" id="{F5DD8BF5-4EDB-FC27-A106-E1C325C77154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87">
              <a:extLst>
                <a:ext uri="{FF2B5EF4-FFF2-40B4-BE49-F238E27FC236}">
                  <a16:creationId xmlns:a16="http://schemas.microsoft.com/office/drawing/2014/main" id="{73972C2A-8B10-8180-B1F5-410EF87B8E34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ihandform: Form 88">
              <a:extLst>
                <a:ext uri="{FF2B5EF4-FFF2-40B4-BE49-F238E27FC236}">
                  <a16:creationId xmlns:a16="http://schemas.microsoft.com/office/drawing/2014/main" id="{A16719E9-4168-49A5-5665-4FD9A98BC35F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ihandform: Form 89">
              <a:extLst>
                <a:ext uri="{FF2B5EF4-FFF2-40B4-BE49-F238E27FC236}">
                  <a16:creationId xmlns:a16="http://schemas.microsoft.com/office/drawing/2014/main" id="{88E373A9-9194-B0CC-E64C-956972B79F6C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90">
              <a:extLst>
                <a:ext uri="{FF2B5EF4-FFF2-40B4-BE49-F238E27FC236}">
                  <a16:creationId xmlns:a16="http://schemas.microsoft.com/office/drawing/2014/main" id="{5C95FEE1-70D5-14B9-BF35-955FE6057440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1A0314F-0316-DFDE-C0A2-3AD6BA05A074}"/>
              </a:ext>
            </a:extLst>
          </p:cNvPr>
          <p:cNvSpPr>
            <a:spLocks/>
          </p:cNvSpPr>
          <p:nvPr/>
        </p:nvSpPr>
        <p:spPr>
          <a:xfrm>
            <a:off x="3671380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98EF35-CA6D-B521-A81C-7FE003442E57}"/>
              </a:ext>
            </a:extLst>
          </p:cNvPr>
          <p:cNvSpPr txBox="1">
            <a:spLocks/>
          </p:cNvSpPr>
          <p:nvPr/>
        </p:nvSpPr>
        <p:spPr>
          <a:xfrm>
            <a:off x="4391379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Nahradit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6C5C05-7DB8-326D-92BA-5EA074FBDF4D}"/>
              </a:ext>
            </a:extLst>
          </p:cNvPr>
          <p:cNvSpPr txBox="1">
            <a:spLocks/>
          </p:cNvSpPr>
          <p:nvPr/>
        </p:nvSpPr>
        <p:spPr>
          <a:xfrm>
            <a:off x="4391379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bázi papíru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84E7F1-337D-AE72-C343-E599A0FA2674}"/>
              </a:ext>
            </a:extLst>
          </p:cNvPr>
          <p:cNvSpPr txBox="1">
            <a:spLocks/>
          </p:cNvSpPr>
          <p:nvPr/>
        </p:nvSpPr>
        <p:spPr>
          <a:xfrm>
            <a:off x="4391379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biologické bázi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CC6974-EDDC-4969-F95D-AB19E71D5362}"/>
              </a:ext>
            </a:extLst>
          </p:cNvPr>
          <p:cNvSpPr txBox="1">
            <a:spLocks/>
          </p:cNvSpPr>
          <p:nvPr/>
        </p:nvSpPr>
        <p:spPr>
          <a:xfrm>
            <a:off x="4391379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rozložitelné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Grafik 23">
            <a:extLst>
              <a:ext uri="{FF2B5EF4-FFF2-40B4-BE49-F238E27FC236}">
                <a16:creationId xmlns:a16="http://schemas.microsoft.com/office/drawing/2014/main" id="{7A2A881D-A16A-3FF0-D596-082FB8A80CA7}"/>
              </a:ext>
            </a:extLst>
          </p:cNvPr>
          <p:cNvSpPr>
            <a:spLocks/>
          </p:cNvSpPr>
          <p:nvPr/>
        </p:nvSpPr>
        <p:spPr bwMode="gray">
          <a:xfrm>
            <a:off x="3851379" y="3145152"/>
            <a:ext cx="286630" cy="293145"/>
          </a:xfrm>
          <a:custGeom>
            <a:avLst/>
            <a:gdLst>
              <a:gd name="connsiteX0" fmla="*/ 28575 w 419099"/>
              <a:gd name="connsiteY0" fmla="*/ 314325 h 371474"/>
              <a:gd name="connsiteX1" fmla="*/ 266700 w 419099"/>
              <a:gd name="connsiteY1" fmla="*/ 314325 h 371474"/>
              <a:gd name="connsiteX2" fmla="*/ 266700 w 419099"/>
              <a:gd name="connsiteY2" fmla="*/ 371475 h 371474"/>
              <a:gd name="connsiteX3" fmla="*/ 419100 w 419099"/>
              <a:gd name="connsiteY3" fmla="*/ 247650 h 371474"/>
              <a:gd name="connsiteX4" fmla="*/ 266700 w 419099"/>
              <a:gd name="connsiteY4" fmla="*/ 123825 h 371474"/>
              <a:gd name="connsiteX5" fmla="*/ 266700 w 419099"/>
              <a:gd name="connsiteY5" fmla="*/ 190500 h 371474"/>
              <a:gd name="connsiteX6" fmla="*/ 152400 w 419099"/>
              <a:gd name="connsiteY6" fmla="*/ 190500 h 371474"/>
              <a:gd name="connsiteX7" fmla="*/ 152400 w 419099"/>
              <a:gd name="connsiteY7" fmla="*/ 247650 h 371474"/>
              <a:gd name="connsiteX8" fmla="*/ 0 w 419099"/>
              <a:gd name="connsiteY8" fmla="*/ 123825 h 371474"/>
              <a:gd name="connsiteX9" fmla="*/ 152400 w 419099"/>
              <a:gd name="connsiteY9" fmla="*/ 0 h 371474"/>
              <a:gd name="connsiteX10" fmla="*/ 152400 w 419099"/>
              <a:gd name="connsiteY10" fmla="*/ 57150 h 371474"/>
              <a:gd name="connsiteX11" fmla="*/ 390525 w 419099"/>
              <a:gd name="connsiteY11" fmla="*/ 57150 h 37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099" h="371474">
                <a:moveTo>
                  <a:pt x="28575" y="314325"/>
                </a:moveTo>
                <a:lnTo>
                  <a:pt x="266700" y="314325"/>
                </a:lnTo>
                <a:lnTo>
                  <a:pt x="266700" y="371475"/>
                </a:lnTo>
                <a:lnTo>
                  <a:pt x="419100" y="247650"/>
                </a:lnTo>
                <a:lnTo>
                  <a:pt x="266700" y="123825"/>
                </a:lnTo>
                <a:lnTo>
                  <a:pt x="266700" y="190500"/>
                </a:lnTo>
                <a:lnTo>
                  <a:pt x="152400" y="190500"/>
                </a:lnTo>
                <a:lnTo>
                  <a:pt x="152400" y="247650"/>
                </a:lnTo>
                <a:lnTo>
                  <a:pt x="0" y="123825"/>
                </a:lnTo>
                <a:lnTo>
                  <a:pt x="152400" y="0"/>
                </a:lnTo>
                <a:lnTo>
                  <a:pt x="152400" y="57150"/>
                </a:lnTo>
                <a:lnTo>
                  <a:pt x="390525" y="57150"/>
                </a:lnTo>
              </a:path>
            </a:pathLst>
          </a:custGeom>
          <a:noFill/>
          <a:ln w="9525" cap="rnd">
            <a:solidFill>
              <a:srgbClr val="004D9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978AAA21-F66F-66E0-E65A-41165E85E6FA}"/>
              </a:ext>
            </a:extLst>
          </p:cNvPr>
          <p:cNvGrpSpPr>
            <a:grpSpLocks noChangeAspect="1"/>
          </p:cNvGrpSpPr>
          <p:nvPr/>
        </p:nvGrpSpPr>
        <p:grpSpPr bwMode="gray">
          <a:xfrm rot="14575401" flipH="1">
            <a:off x="5937974" y="2497736"/>
            <a:ext cx="506807" cy="506807"/>
            <a:chOff x="1269" y="11"/>
            <a:chExt cx="3220" cy="322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F20488F4-2EFE-AF21-27B6-44CAABA39A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6" y="241"/>
              <a:ext cx="460" cy="460"/>
            </a:xfrm>
            <a:custGeom>
              <a:avLst/>
              <a:gdLst>
                <a:gd name="T0" fmla="*/ 460 w 460"/>
                <a:gd name="T1" fmla="*/ 460 h 460"/>
                <a:gd name="T2" fmla="*/ 0 w 460"/>
                <a:gd name="T3" fmla="*/ 460 h 460"/>
                <a:gd name="T4" fmla="*/ 0 w 460"/>
                <a:gd name="T5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0" h="460">
                  <a:moveTo>
                    <a:pt x="460" y="460"/>
                  </a:moveTo>
                  <a:lnTo>
                    <a:pt x="0" y="46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B9054B70-3575-A91F-0F36-38E826FA33DF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9" y="11"/>
              <a:ext cx="3220" cy="3220"/>
            </a:xfrm>
            <a:custGeom>
              <a:avLst/>
              <a:gdLst>
                <a:gd name="T0" fmla="*/ 136 w 1428"/>
                <a:gd name="T1" fmla="*/ 306 h 1428"/>
                <a:gd name="T2" fmla="*/ 714 w 1428"/>
                <a:gd name="T3" fmla="*/ 0 h 1428"/>
                <a:gd name="T4" fmla="*/ 1428 w 1428"/>
                <a:gd name="T5" fmla="*/ 714 h 1428"/>
                <a:gd name="T6" fmla="*/ 714 w 1428"/>
                <a:gd name="T7" fmla="*/ 1428 h 1428"/>
                <a:gd name="T8" fmla="*/ 0 w 1428"/>
                <a:gd name="T9" fmla="*/ 714 h 1428"/>
                <a:gd name="T10" fmla="*/ 28 w 1428"/>
                <a:gd name="T11" fmla="*/ 51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8">
                  <a:moveTo>
                    <a:pt x="136" y="306"/>
                  </a:moveTo>
                  <a:cubicBezTo>
                    <a:pt x="265" y="121"/>
                    <a:pt x="471" y="0"/>
                    <a:pt x="714" y="0"/>
                  </a:cubicBezTo>
                  <a:cubicBezTo>
                    <a:pt x="1108" y="0"/>
                    <a:pt x="1428" y="320"/>
                    <a:pt x="1428" y="714"/>
                  </a:cubicBezTo>
                  <a:cubicBezTo>
                    <a:pt x="1428" y="1108"/>
                    <a:pt x="1108" y="1428"/>
                    <a:pt x="714" y="1428"/>
                  </a:cubicBezTo>
                  <a:cubicBezTo>
                    <a:pt x="320" y="1428"/>
                    <a:pt x="0" y="1108"/>
                    <a:pt x="0" y="714"/>
                  </a:cubicBezTo>
                  <a:cubicBezTo>
                    <a:pt x="0" y="645"/>
                    <a:pt x="10" y="577"/>
                    <a:pt x="28" y="51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8202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45">
            <a:extLst>
              <a:ext uri="{FF2B5EF4-FFF2-40B4-BE49-F238E27FC236}">
                <a16:creationId xmlns:a16="http://schemas.microsoft.com/office/drawing/2014/main" id="{48ECB7DA-4ADD-BA31-E34D-AD3CCA651EE4}"/>
              </a:ext>
            </a:extLst>
          </p:cNvPr>
          <p:cNvSpPr txBox="1">
            <a:spLocks/>
          </p:cNvSpPr>
          <p:nvPr/>
        </p:nvSpPr>
        <p:spPr bwMode="gray">
          <a:xfrm>
            <a:off x="432000" y="1851025"/>
            <a:ext cx="2700138" cy="2699998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000" dirty="0" err="1"/>
              <a:t>Snížená</a:t>
            </a:r>
            <a:r>
              <a:rPr lang="en-GB" sz="1000" dirty="0"/>
              <a:t> </a:t>
            </a:r>
            <a:r>
              <a:rPr lang="en-GB" sz="1000" dirty="0" err="1"/>
              <a:t>uhlíková</a:t>
            </a:r>
            <a:r>
              <a:rPr lang="en-GB" sz="1000" dirty="0"/>
              <a:t> </a:t>
            </a:r>
            <a:r>
              <a:rPr lang="en-GB" sz="1000" dirty="0" err="1"/>
              <a:t>stopa</a:t>
            </a:r>
            <a:endParaRPr lang="en-US" sz="10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000" dirty="0" err="1"/>
              <a:t>Životní</a:t>
            </a:r>
            <a:r>
              <a:rPr lang="en-GB" sz="1000" dirty="0"/>
              <a:t> </a:t>
            </a:r>
            <a:r>
              <a:rPr lang="en-GB" sz="1000" dirty="0" err="1"/>
              <a:t>cyklus</a:t>
            </a:r>
            <a:r>
              <a:rPr lang="en-GB" sz="1000" dirty="0"/>
              <a:t> </a:t>
            </a:r>
            <a:r>
              <a:rPr lang="en-GB" sz="1000" b="0" dirty="0" err="1"/>
              <a:t>až</a:t>
            </a:r>
            <a:r>
              <a:rPr lang="en-GB" sz="1000" b="0" dirty="0"/>
              <a:t> 25 </a:t>
            </a:r>
            <a:r>
              <a:rPr lang="en-GB" sz="1000" b="0" dirty="0" err="1"/>
              <a:t>cyklů</a:t>
            </a:r>
            <a:endParaRPr lang="en-GB" sz="1000" b="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Podíl</a:t>
            </a:r>
            <a:r>
              <a:rPr lang="en-GB" sz="1000" dirty="0"/>
              <a:t> </a:t>
            </a:r>
            <a:r>
              <a:rPr lang="en-GB" sz="1000" dirty="0" err="1"/>
              <a:t>recyklátu</a:t>
            </a:r>
            <a:br>
              <a:rPr lang="en-GB" sz="1000" dirty="0"/>
            </a:br>
            <a:r>
              <a:rPr lang="en-GB" sz="1000" b="0" dirty="0"/>
              <a:t>30% </a:t>
            </a:r>
            <a:r>
              <a:rPr lang="en-GB" sz="1000" b="0" dirty="0" err="1"/>
              <a:t>rPET</a:t>
            </a:r>
            <a:endParaRPr lang="en-GB" sz="1000" b="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Hmotnostně</a:t>
            </a:r>
            <a:r>
              <a:rPr lang="en-GB" sz="1000" dirty="0"/>
              <a:t> </a:t>
            </a:r>
            <a:r>
              <a:rPr lang="en-GB" sz="1000" dirty="0" err="1"/>
              <a:t>optimalizovaný</a:t>
            </a:r>
            <a:r>
              <a:rPr lang="en-GB" sz="1000" dirty="0"/>
              <a:t> </a:t>
            </a:r>
            <a:r>
              <a:rPr lang="en-GB" sz="1000" dirty="0" err="1"/>
              <a:t>obal</a:t>
            </a:r>
            <a:endParaRPr lang="en-GB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A0FC7-6B5D-5A34-1CE6-B02F90E7CB39}"/>
              </a:ext>
            </a:extLst>
          </p:cNvPr>
          <p:cNvSpPr/>
          <p:nvPr/>
        </p:nvSpPr>
        <p:spPr bwMode="gray">
          <a:xfrm>
            <a:off x="4572000" y="2031026"/>
            <a:ext cx="3599662" cy="2699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438C44-C226-0CCA-A1B9-B3EC60A9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Výhody znovupoužitelných PET lahví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09CF-2E71-EDB6-D8AC-5FD8285BB5E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lvl="0"/>
            <a:fld id="{155F5C73-C9D2-4BE3-82CA-C362A5F63FFA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5EF1D-6260-3492-3C5E-8962CFA5C7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14D2F-693C-0973-A55B-C67B730B0C3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lvl="0"/>
            <a:fld id="{A0998A37-7DA0-4797-BE0F-1407C577BB96}" type="slidenum">
              <a:rPr lang="en-GB" noProof="0" smtClean="0"/>
              <a:pPr lvl="0"/>
              <a:t>11</a:t>
            </a:fld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16D2A0-4B00-734B-5151-A1A994728D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de-DE" dirty="0"/>
              <a:t>ALPLA </a:t>
            </a:r>
            <a:r>
              <a:rPr lang="en-US" altLang="de-DE" dirty="0" err="1"/>
              <a:t>nabízí</a:t>
            </a:r>
            <a:r>
              <a:rPr lang="en-US" altLang="de-DE" dirty="0"/>
              <a:t> </a:t>
            </a:r>
            <a:r>
              <a:rPr lang="en-US" altLang="de-DE" dirty="0" err="1"/>
              <a:t>řadu</a:t>
            </a:r>
            <a:r>
              <a:rPr lang="en-US" altLang="de-DE" dirty="0"/>
              <a:t> </a:t>
            </a:r>
            <a:r>
              <a:rPr lang="en-US" altLang="de-DE" dirty="0" err="1"/>
              <a:t>znovupoužitelných</a:t>
            </a:r>
            <a:r>
              <a:rPr lang="en-US" altLang="de-DE" dirty="0"/>
              <a:t> PET </a:t>
            </a:r>
            <a:r>
              <a:rPr lang="en-US" altLang="de-DE" dirty="0" err="1"/>
              <a:t>lahví</a:t>
            </a:r>
            <a:r>
              <a:rPr lang="en-US" altLang="de-DE" dirty="0"/>
              <a:t> s </a:t>
            </a:r>
            <a:r>
              <a:rPr lang="en-US" altLang="de-DE" dirty="0" err="1"/>
              <a:t>velmi</a:t>
            </a:r>
            <a:r>
              <a:rPr lang="en-US" altLang="de-DE" dirty="0"/>
              <a:t> </a:t>
            </a:r>
            <a:r>
              <a:rPr lang="en-US" altLang="de-DE" dirty="0" err="1"/>
              <a:t>nízkým</a:t>
            </a:r>
            <a:r>
              <a:rPr lang="en-US" altLang="de-DE" dirty="0"/>
              <a:t> </a:t>
            </a:r>
            <a:r>
              <a:rPr lang="en-US" altLang="de-DE" dirty="0" err="1"/>
              <a:t>dopadem</a:t>
            </a:r>
            <a:r>
              <a:rPr lang="en-US" altLang="de-DE" dirty="0"/>
              <a:t> </a:t>
            </a:r>
          </a:p>
          <a:p>
            <a:r>
              <a:rPr lang="en-US" altLang="de-DE" dirty="0" err="1"/>
              <a:t>na</a:t>
            </a:r>
            <a:r>
              <a:rPr lang="en-US" altLang="de-DE" dirty="0"/>
              <a:t> </a:t>
            </a:r>
            <a:r>
              <a:rPr lang="en-US" altLang="de-DE" dirty="0" err="1"/>
              <a:t>životní</a:t>
            </a:r>
            <a:r>
              <a:rPr lang="en-US" altLang="de-DE" dirty="0"/>
              <a:t> </a:t>
            </a:r>
            <a:r>
              <a:rPr lang="en-US" altLang="de-DE" dirty="0" err="1"/>
              <a:t>prostředí</a:t>
            </a:r>
            <a:r>
              <a:rPr lang="en-US" altLang="de-DE" dirty="0"/>
              <a:t>. </a:t>
            </a:r>
            <a:endParaRPr lang="de-AT" dirty="0"/>
          </a:p>
        </p:txBody>
      </p:sp>
      <p:sp>
        <p:nvSpPr>
          <p:cNvPr id="56" name="Textfeld 79">
            <a:extLst>
              <a:ext uri="{FF2B5EF4-FFF2-40B4-BE49-F238E27FC236}">
                <a16:creationId xmlns:a16="http://schemas.microsoft.com/office/drawing/2014/main" id="{6F093102-85AF-3F47-29D8-49395A836320}"/>
              </a:ext>
            </a:extLst>
          </p:cNvPr>
          <p:cNvSpPr txBox="1"/>
          <p:nvPr/>
        </p:nvSpPr>
        <p:spPr bwMode="gray">
          <a:xfrm>
            <a:off x="4303607" y="1818786"/>
            <a:ext cx="1430338" cy="2444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defPPr>
              <a:defRPr lang="en-GB"/>
            </a:defPPr>
            <a:lvl1pPr>
              <a:defRPr sz="1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de-DE" b="0">
                <a:latin typeface="+mj-lt"/>
              </a:rPr>
              <a:t>Minerální voda 1l</a:t>
            </a:r>
          </a:p>
        </p:txBody>
      </p:sp>
      <p:grpSp>
        <p:nvGrpSpPr>
          <p:cNvPr id="57" name="Gruppieren 2">
            <a:extLst>
              <a:ext uri="{FF2B5EF4-FFF2-40B4-BE49-F238E27FC236}">
                <a16:creationId xmlns:a16="http://schemas.microsoft.com/office/drawing/2014/main" id="{AA2EB547-70A4-2655-824B-DD2040974AEC}"/>
              </a:ext>
            </a:extLst>
          </p:cNvPr>
          <p:cNvGrpSpPr>
            <a:grpSpLocks/>
          </p:cNvGrpSpPr>
          <p:nvPr/>
        </p:nvGrpSpPr>
        <p:grpSpPr bwMode="auto">
          <a:xfrm>
            <a:off x="4303607" y="2077805"/>
            <a:ext cx="1658936" cy="306386"/>
            <a:chOff x="4832862" y="2322408"/>
            <a:chExt cx="1659031" cy="306212"/>
          </a:xfrm>
        </p:grpSpPr>
        <p:pic>
          <p:nvPicPr>
            <p:cNvPr id="58" name="Grafik 53">
              <a:extLst>
                <a:ext uri="{FF2B5EF4-FFF2-40B4-BE49-F238E27FC236}">
                  <a16:creationId xmlns:a16="http://schemas.microsoft.com/office/drawing/2014/main" id="{0963418C-CADA-9F2A-B9FE-66824F03F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832862" y="2336686"/>
              <a:ext cx="157172" cy="29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feld 54">
              <a:extLst>
                <a:ext uri="{FF2B5EF4-FFF2-40B4-BE49-F238E27FC236}">
                  <a16:creationId xmlns:a16="http://schemas.microsoft.com/office/drawing/2014/main" id="{70CBD77A-6BBA-539C-D212-61FFF1A3944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049222" y="2322408"/>
              <a:ext cx="1442671" cy="30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altLang="de-DE" sz="1000" b="1">
                  <a:solidFill>
                    <a:srgbClr val="288F07"/>
                  </a:solidFill>
                </a:rPr>
                <a:t>Klimatická změna </a:t>
              </a:r>
              <a:br>
                <a:rPr lang="de-DE" altLang="de-DE" sz="1000">
                  <a:solidFill>
                    <a:srgbClr val="288F07"/>
                  </a:solidFill>
                </a:rPr>
              </a:br>
              <a:r>
                <a:rPr lang="de-DE" altLang="de-DE" sz="1000">
                  <a:solidFill>
                    <a:srgbClr val="288F07"/>
                  </a:solidFill>
                </a:rPr>
                <a:t>[g CO</a:t>
              </a:r>
              <a:r>
                <a:rPr lang="de-DE" altLang="de-DE" sz="1000" baseline="-25000">
                  <a:solidFill>
                    <a:srgbClr val="288F07"/>
                  </a:solidFill>
                </a:rPr>
                <a:t>2</a:t>
              </a:r>
              <a:r>
                <a:rPr lang="de-DE" altLang="de-DE" sz="1000">
                  <a:solidFill>
                    <a:srgbClr val="288F07"/>
                  </a:solidFill>
                </a:rPr>
                <a:t> </a:t>
              </a:r>
              <a:r>
                <a:rPr lang="de-DE" altLang="de-DE" sz="1000" err="1">
                  <a:solidFill>
                    <a:srgbClr val="288F07"/>
                  </a:solidFill>
                </a:rPr>
                <a:t>eq</a:t>
              </a:r>
              <a:r>
                <a:rPr lang="de-DE" altLang="de-DE" sz="1000">
                  <a:solidFill>
                    <a:srgbClr val="288F07"/>
                  </a:solidFill>
                </a:rPr>
                <a:t>.]</a:t>
              </a: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D259BC7-1CE9-6A34-89EC-12364330459F}"/>
              </a:ext>
            </a:extLst>
          </p:cNvPr>
          <p:cNvGraphicFramePr/>
          <p:nvPr/>
        </p:nvGraphicFramePr>
        <p:xfrm>
          <a:off x="4377176" y="1851025"/>
          <a:ext cx="2586504" cy="269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EE892-3FC6-F21B-22A6-B757C1AE5B60}"/>
              </a:ext>
            </a:extLst>
          </p:cNvPr>
          <p:cNvCxnSpPr>
            <a:cxnSpLocks/>
          </p:cNvCxnSpPr>
          <p:nvPr/>
        </p:nvCxnSpPr>
        <p:spPr bwMode="gray">
          <a:xfrm>
            <a:off x="4303607" y="3653500"/>
            <a:ext cx="2660073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Grafik 93">
            <a:extLst>
              <a:ext uri="{FF2B5EF4-FFF2-40B4-BE49-F238E27FC236}">
                <a16:creationId xmlns:a16="http://schemas.microsoft.com/office/drawing/2014/main" id="{38777DD9-465F-C808-29EE-BEB5C4B9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flipH="1">
            <a:off x="5367119" y="3496367"/>
            <a:ext cx="218685" cy="5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93">
            <a:extLst>
              <a:ext uri="{FF2B5EF4-FFF2-40B4-BE49-F238E27FC236}">
                <a16:creationId xmlns:a16="http://schemas.microsoft.com/office/drawing/2014/main" id="{571312FF-8F61-7B03-7552-C4FC9E97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 flipH="1">
            <a:off x="6212520" y="3491955"/>
            <a:ext cx="218686" cy="5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40CBE1D7-8786-89CF-5175-A82A9DAF6C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32000" y="4803775"/>
            <a:ext cx="5688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8775" indent="-179388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381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0953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5525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097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600" i="1">
                <a:solidFill>
                  <a:schemeClr val="accent6">
                    <a:lumMod val="90000"/>
                  </a:schemeClr>
                </a:solidFill>
              </a:rPr>
              <a:t>Zdroj: Fehringer, Roland: Ökobilanz für Gebinde aus PET und anderen Materialien, leden 2024, Rakousko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9EF88B4-BC3E-8F10-768A-7A517548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770" y="3441838"/>
            <a:ext cx="259217" cy="61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A picture containing tableware, bottle&#10;&#10;Description automatically generated">
            <a:extLst>
              <a:ext uri="{FF2B5EF4-FFF2-40B4-BE49-F238E27FC236}">
                <a16:creationId xmlns:a16="http://schemas.microsoft.com/office/drawing/2014/main" id="{6AE6DEA4-EA82-5CA8-3BB7-8CB28407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27481" y="1995685"/>
            <a:ext cx="754896" cy="90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A6050D02-A295-88E7-42B7-DC0DA8F14B1E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45" name="Teilkreis 39">
              <a:extLst>
                <a:ext uri="{FF2B5EF4-FFF2-40B4-BE49-F238E27FC236}">
                  <a16:creationId xmlns:a16="http://schemas.microsoft.com/office/drawing/2014/main" id="{BB7677E3-DB48-87CF-DA92-717DEB6EC0ED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6" name="Teilkreis 42">
              <a:extLst>
                <a:ext uri="{FF2B5EF4-FFF2-40B4-BE49-F238E27FC236}">
                  <a16:creationId xmlns:a16="http://schemas.microsoft.com/office/drawing/2014/main" id="{5A83D799-738E-8590-064B-9D43879C6F60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7" name="Teilkreis 43">
              <a:extLst>
                <a:ext uri="{FF2B5EF4-FFF2-40B4-BE49-F238E27FC236}">
                  <a16:creationId xmlns:a16="http://schemas.microsoft.com/office/drawing/2014/main" id="{832616F6-18D1-C8C2-99D5-654D0DB5856C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8" name="Teilkreis 44">
              <a:extLst>
                <a:ext uri="{FF2B5EF4-FFF2-40B4-BE49-F238E27FC236}">
                  <a16:creationId xmlns:a16="http://schemas.microsoft.com/office/drawing/2014/main" id="{1152919A-3BC8-8EFF-2914-E4CE8AD69AE6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49" name="Textfeld 45">
              <a:extLst>
                <a:ext uri="{FF2B5EF4-FFF2-40B4-BE49-F238E27FC236}">
                  <a16:creationId xmlns:a16="http://schemas.microsoft.com/office/drawing/2014/main" id="{F439EC62-56BC-8A93-5F94-B008CC69325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50" name="Textfeld 46">
              <a:extLst>
                <a:ext uri="{FF2B5EF4-FFF2-40B4-BE49-F238E27FC236}">
                  <a16:creationId xmlns:a16="http://schemas.microsoft.com/office/drawing/2014/main" id="{81892BDA-CF28-5EDB-993F-178BAEB90619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Recyklovat</a:t>
              </a:r>
            </a:p>
          </p:txBody>
        </p:sp>
        <p:sp>
          <p:nvSpPr>
            <p:cNvPr id="51" name="Textfeld 47">
              <a:extLst>
                <a:ext uri="{FF2B5EF4-FFF2-40B4-BE49-F238E27FC236}">
                  <a16:creationId xmlns:a16="http://schemas.microsoft.com/office/drawing/2014/main" id="{DA842AAA-6097-9B6D-4442-C23F05A20F9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52" name="Textfeld 48">
              <a:extLst>
                <a:ext uri="{FF2B5EF4-FFF2-40B4-BE49-F238E27FC236}">
                  <a16:creationId xmlns:a16="http://schemas.microsoft.com/office/drawing/2014/main" id="{7759EEC5-4A91-B268-0F33-D358B19CB27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53" name="Grafik 12">
              <a:extLst>
                <a:ext uri="{FF2B5EF4-FFF2-40B4-BE49-F238E27FC236}">
                  <a16:creationId xmlns:a16="http://schemas.microsoft.com/office/drawing/2014/main" id="{766464E7-999C-526E-0715-C4DC06B975FC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71" name="Freihandform: Form 50">
                <a:extLst>
                  <a:ext uri="{FF2B5EF4-FFF2-40B4-BE49-F238E27FC236}">
                    <a16:creationId xmlns:a16="http://schemas.microsoft.com/office/drawing/2014/main" id="{C4B3791E-E1B8-5973-74A6-1F2D604ACF79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2" name="Freihandform: Form 51">
                <a:extLst>
                  <a:ext uri="{FF2B5EF4-FFF2-40B4-BE49-F238E27FC236}">
                    <a16:creationId xmlns:a16="http://schemas.microsoft.com/office/drawing/2014/main" id="{F9239BB6-BF37-E347-CA6E-283B5789DE90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3" name="Freihandform: Form 52">
                <a:extLst>
                  <a:ext uri="{FF2B5EF4-FFF2-40B4-BE49-F238E27FC236}">
                    <a16:creationId xmlns:a16="http://schemas.microsoft.com/office/drawing/2014/main" id="{74E95994-380D-3C42-6F1B-9F04B3CA1C0C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4" name="Freihandform: Form 53">
                <a:extLst>
                  <a:ext uri="{FF2B5EF4-FFF2-40B4-BE49-F238E27FC236}">
                    <a16:creationId xmlns:a16="http://schemas.microsoft.com/office/drawing/2014/main" id="{993B3909-3E77-789A-3D06-D304A4D1B55E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5" name="Freihandform: Form 54">
                <a:extLst>
                  <a:ext uri="{FF2B5EF4-FFF2-40B4-BE49-F238E27FC236}">
                    <a16:creationId xmlns:a16="http://schemas.microsoft.com/office/drawing/2014/main" id="{6470A3BB-B988-7A42-A572-3F1D4391AF8C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6" name="Freihandform: Form 55">
                <a:extLst>
                  <a:ext uri="{FF2B5EF4-FFF2-40B4-BE49-F238E27FC236}">
                    <a16:creationId xmlns:a16="http://schemas.microsoft.com/office/drawing/2014/main" id="{5C0DA31A-E06D-778C-47E9-7BE87FB5E8FF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4" name="Grafik 21">
              <a:extLst>
                <a:ext uri="{FF2B5EF4-FFF2-40B4-BE49-F238E27FC236}">
                  <a16:creationId xmlns:a16="http://schemas.microsoft.com/office/drawing/2014/main" id="{50B5152B-0B1C-7E92-EFD4-CC87A473EE31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68" name="Freihandform: Form 65">
                <a:extLst>
                  <a:ext uri="{FF2B5EF4-FFF2-40B4-BE49-F238E27FC236}">
                    <a16:creationId xmlns:a16="http://schemas.microsoft.com/office/drawing/2014/main" id="{CFA7FECB-7B84-1674-5448-94C3C3205881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9" name="Freihandform: Form 66">
                <a:extLst>
                  <a:ext uri="{FF2B5EF4-FFF2-40B4-BE49-F238E27FC236}">
                    <a16:creationId xmlns:a16="http://schemas.microsoft.com/office/drawing/2014/main" id="{ED07242F-FBC1-D590-1A4E-6370EF5065D2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0" name="Freihandform: Form 67">
                <a:extLst>
                  <a:ext uri="{FF2B5EF4-FFF2-40B4-BE49-F238E27FC236}">
                    <a16:creationId xmlns:a16="http://schemas.microsoft.com/office/drawing/2014/main" id="{35A5214F-5CE6-6FE3-9CE6-A9CCF1EEC845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55" name="Group 9">
              <a:extLst>
                <a:ext uri="{FF2B5EF4-FFF2-40B4-BE49-F238E27FC236}">
                  <a16:creationId xmlns:a16="http://schemas.microsoft.com/office/drawing/2014/main" id="{3CDAD28F-9A2C-F24A-2883-481F8DB4EA2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ECEB6E35-571A-D3D5-827A-AE48DD4DD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71145494-C569-E7C2-88C5-E12C57A00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D654D80F-0AA9-9DC4-E13A-B4F3C63B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2BD24A61-2A2D-9B99-3DC7-F624EF426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59E2E613-DA77-0E5C-C6D0-BCA858263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Freeform 15">
                <a:extLst>
                  <a:ext uri="{FF2B5EF4-FFF2-40B4-BE49-F238E27FC236}">
                    <a16:creationId xmlns:a16="http://schemas.microsoft.com/office/drawing/2014/main" id="{3810D541-F14A-9041-5730-1ACB8DE9F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0" name="Grafik 23">
              <a:extLst>
                <a:ext uri="{FF2B5EF4-FFF2-40B4-BE49-F238E27FC236}">
                  <a16:creationId xmlns:a16="http://schemas.microsoft.com/office/drawing/2014/main" id="{55E62218-E443-8DC7-AE2B-ED92D6F358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548199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089855E9-F15D-1E18-E8B1-2419500BF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400" b="1"/>
              <a:t>Zákazník: Vöslauer</a:t>
            </a:r>
            <a:endParaRPr lang="en-US"/>
          </a:p>
        </p:txBody>
      </p:sp>
      <p:sp>
        <p:nvSpPr>
          <p:cNvPr id="90" name="Text Placeholder 45">
            <a:extLst>
              <a:ext uri="{FF2B5EF4-FFF2-40B4-BE49-F238E27FC236}">
                <a16:creationId xmlns:a16="http://schemas.microsoft.com/office/drawing/2014/main" id="{B680ED0E-FF54-511B-58A4-59D3C48DC5AF}"/>
              </a:ext>
            </a:extLst>
          </p:cNvPr>
          <p:cNvSpPr txBox="1">
            <a:spLocks/>
          </p:cNvSpPr>
          <p:nvPr/>
        </p:nvSpPr>
        <p:spPr bwMode="gray">
          <a:xfrm>
            <a:off x="429312" y="2210527"/>
            <a:ext cx="2700138" cy="2339975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09CF-2E71-EDB6-D8AC-5FD8285BB5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79F4D-0F45-4D20-AE0B-72D686D9DBA7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5EF1D-6260-3492-3C5E-8962CFA5C7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14D2F-693C-0973-A55B-C67B730B0C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98A37-7DA0-4797-BE0F-1407C577BB96}" type="slidenum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438C44-C226-0CCA-A1B9-B3EC60A9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7" y="591750"/>
            <a:ext cx="5230276" cy="539999"/>
          </a:xfrm>
        </p:spPr>
        <p:txBody>
          <a:bodyPr/>
          <a:lstStyle/>
          <a:p>
            <a:r>
              <a:rPr lang="de-AT" dirty="0" err="1"/>
              <a:t>První</a:t>
            </a:r>
            <a:r>
              <a:rPr lang="de-AT" dirty="0"/>
              <a:t> </a:t>
            </a:r>
            <a:r>
              <a:rPr lang="de-AT" dirty="0" err="1"/>
              <a:t>moderní</a:t>
            </a:r>
            <a:r>
              <a:rPr lang="de-AT" dirty="0"/>
              <a:t> </a:t>
            </a:r>
            <a:r>
              <a:rPr lang="en-US" dirty="0" err="1">
                <a:solidFill>
                  <a:srgbClr val="2793C9"/>
                </a:solidFill>
              </a:rPr>
              <a:t>znovupoužitelná</a:t>
            </a:r>
            <a:r>
              <a:rPr lang="de-AT" dirty="0">
                <a:solidFill>
                  <a:srgbClr val="2793C9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PET </a:t>
            </a:r>
            <a:r>
              <a:rPr lang="en-US" dirty="0" err="1">
                <a:solidFill>
                  <a:schemeClr val="tx1"/>
                </a:solidFill>
              </a:rPr>
              <a:t>lahev</a:t>
            </a:r>
            <a:r>
              <a:rPr lang="en-US" dirty="0">
                <a:solidFill>
                  <a:schemeClr val="tx1"/>
                </a:solidFill>
              </a:rPr>
              <a:t> od ALPLA</a:t>
            </a:r>
            <a:br>
              <a:rPr lang="en-US" b="0" cap="all" dirty="0">
                <a:solidFill>
                  <a:schemeClr val="accent2"/>
                </a:solidFill>
              </a:rPr>
            </a:br>
            <a:endParaRPr lang="de-AT" dirty="0">
              <a:solidFill>
                <a:schemeClr val="accent2"/>
              </a:solidFill>
            </a:endParaRPr>
          </a:p>
        </p:txBody>
      </p:sp>
      <p:sp>
        <p:nvSpPr>
          <p:cNvPr id="2" name="Text Placeholder 45">
            <a:extLst>
              <a:ext uri="{FF2B5EF4-FFF2-40B4-BE49-F238E27FC236}">
                <a16:creationId xmlns:a16="http://schemas.microsoft.com/office/drawing/2014/main" id="{E4AA238F-0A87-697D-8BE5-A37AA4E44F14}"/>
              </a:ext>
            </a:extLst>
          </p:cNvPr>
          <p:cNvSpPr txBox="1">
            <a:spLocks/>
          </p:cNvSpPr>
          <p:nvPr/>
        </p:nvSpPr>
        <p:spPr bwMode="gray">
          <a:xfrm>
            <a:off x="808043" y="1471704"/>
            <a:ext cx="2315811" cy="2917643"/>
          </a:xfrm>
          <a:prstGeom prst="rect">
            <a:avLst/>
          </a:prstGeom>
          <a:noFill/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0" dirty="0" err="1">
                <a:latin typeface="+mj-lt"/>
              </a:rPr>
              <a:t>Vstup</a:t>
            </a:r>
            <a:r>
              <a:rPr lang="en-GB" sz="1000" dirty="0"/>
              <a:t> </a:t>
            </a:r>
            <a:r>
              <a:rPr lang="en-GB" sz="1000" dirty="0" err="1"/>
              <a:t>na</a:t>
            </a:r>
            <a:r>
              <a:rPr lang="en-GB" sz="1000" dirty="0"/>
              <a:t> </a:t>
            </a:r>
            <a:r>
              <a:rPr lang="en-GB" sz="1000" dirty="0" err="1"/>
              <a:t>trh</a:t>
            </a:r>
            <a:r>
              <a:rPr lang="en-GB" sz="1000" dirty="0"/>
              <a:t>: </a:t>
            </a:r>
            <a:r>
              <a:rPr lang="en-GB" sz="1000" b="0" dirty="0"/>
              <a:t>2022</a:t>
            </a:r>
            <a:endParaRPr lang="cs-CZ" sz="1000" b="0" dirty="0"/>
          </a:p>
          <a:p>
            <a:endParaRPr lang="cs-CZ" sz="1000" b="0" dirty="0"/>
          </a:p>
          <a:p>
            <a:endParaRPr lang="en-GB" sz="1000" b="0" dirty="0"/>
          </a:p>
          <a:p>
            <a:pPr algn="l"/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Počet</a:t>
            </a:r>
            <a:r>
              <a:rPr lang="en-GB" sz="1000" dirty="0"/>
              <a:t> </a:t>
            </a:r>
            <a:r>
              <a:rPr lang="en-GB" sz="1000" dirty="0" err="1"/>
              <a:t>cyklů</a:t>
            </a:r>
            <a:r>
              <a:rPr lang="en-GB" sz="1000" dirty="0"/>
              <a:t>: </a:t>
            </a:r>
            <a:r>
              <a:rPr lang="en-GB" sz="1000" b="0" dirty="0"/>
              <a:t>12 </a:t>
            </a:r>
            <a:r>
              <a:rPr lang="en-GB" sz="1000" b="0" dirty="0" err="1"/>
              <a:t>cyklů</a:t>
            </a:r>
            <a:r>
              <a:rPr lang="en-GB" sz="1000" b="0" dirty="0"/>
              <a:t>, </a:t>
            </a:r>
            <a:br>
              <a:rPr lang="en-GB" sz="1000" b="0" dirty="0"/>
            </a:br>
            <a:r>
              <a:rPr lang="en-GB" sz="1000" b="0" dirty="0"/>
              <a:t>3–4 </a:t>
            </a:r>
            <a:r>
              <a:rPr lang="en-GB" sz="1000" b="0" dirty="0" err="1"/>
              <a:t>roky</a:t>
            </a:r>
            <a:r>
              <a:rPr lang="en-GB" sz="1000" b="0" dirty="0"/>
              <a:t> v </a:t>
            </a:r>
            <a:r>
              <a:rPr lang="en-GB" sz="1000" b="0" dirty="0" err="1"/>
              <a:t>hodnotovém</a:t>
            </a:r>
            <a:r>
              <a:rPr lang="en-GB" sz="1000" b="0" dirty="0"/>
              <a:t> </a:t>
            </a:r>
            <a:r>
              <a:rPr lang="en-GB" sz="1000" b="0" dirty="0" err="1"/>
              <a:t>řetězci</a:t>
            </a:r>
            <a:endParaRPr lang="cs-CZ" sz="1000" b="0" dirty="0"/>
          </a:p>
          <a:p>
            <a:pPr algn="l"/>
            <a:endParaRPr lang="en-US" dirty="0">
              <a:cs typeface="Arial"/>
            </a:endParaRPr>
          </a:p>
          <a:p>
            <a:pPr algn="l"/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Podíl</a:t>
            </a:r>
            <a:r>
              <a:rPr lang="en-GB" sz="1000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recyklátu</a:t>
            </a:r>
            <a:r>
              <a:rPr lang="en-GB" sz="1000" dirty="0"/>
              <a:t> </a:t>
            </a:r>
            <a:r>
              <a:rPr lang="en-GB" sz="1000" b="0" dirty="0"/>
              <a:t>30% </a:t>
            </a:r>
            <a:r>
              <a:rPr lang="en-GB" sz="1000" b="0" dirty="0" err="1"/>
              <a:t>rPET</a:t>
            </a:r>
            <a:r>
              <a:rPr lang="en-GB" sz="1000" b="0" dirty="0"/>
              <a:t> – </a:t>
            </a:r>
            <a:r>
              <a:rPr lang="en-GB" sz="1000" b="0" dirty="0" err="1"/>
              <a:t>bude</a:t>
            </a:r>
            <a:r>
              <a:rPr lang="en-GB" sz="1000" b="0" dirty="0"/>
              <a:t> se </a:t>
            </a:r>
            <a:r>
              <a:rPr lang="en-GB" sz="1000" b="0" dirty="0" err="1"/>
              <a:t>zvyšovat</a:t>
            </a:r>
            <a:endParaRPr lang="en-GB" sz="1000" b="0" dirty="0">
              <a:cs typeface="Arial"/>
            </a:endParaRPr>
          </a:p>
        </p:txBody>
      </p:sp>
      <p:sp>
        <p:nvSpPr>
          <p:cNvPr id="16" name="Rectangle 36">
            <a:extLst>
              <a:ext uri="{FF2B5EF4-FFF2-40B4-BE49-F238E27FC236}">
                <a16:creationId xmlns:a16="http://schemas.microsoft.com/office/drawing/2014/main" id="{4CE59859-6FB8-385C-4CC1-E299825C9B54}"/>
              </a:ext>
            </a:extLst>
          </p:cNvPr>
          <p:cNvSpPr/>
          <p:nvPr/>
        </p:nvSpPr>
        <p:spPr bwMode="gray">
          <a:xfrm rot="18900000" flipV="1">
            <a:off x="3254787" y="3320371"/>
            <a:ext cx="128595" cy="128595"/>
          </a:xfrm>
          <a:custGeom>
            <a:avLst/>
            <a:gdLst>
              <a:gd name="connsiteX0" fmla="*/ 0 w 360475"/>
              <a:gd name="connsiteY0" fmla="*/ 0 h 360475"/>
              <a:gd name="connsiteX1" fmla="*/ 360475 w 360475"/>
              <a:gd name="connsiteY1" fmla="*/ 0 h 360475"/>
              <a:gd name="connsiteX2" fmla="*/ 360475 w 360475"/>
              <a:gd name="connsiteY2" fmla="*/ 360475 h 360475"/>
              <a:gd name="connsiteX3" fmla="*/ 0 w 360475"/>
              <a:gd name="connsiteY3" fmla="*/ 360475 h 360475"/>
              <a:gd name="connsiteX4" fmla="*/ 0 w 360475"/>
              <a:gd name="connsiteY4" fmla="*/ 0 h 360475"/>
              <a:gd name="connsiteX0" fmla="*/ 0 w 360475"/>
              <a:gd name="connsiteY0" fmla="*/ 360475 h 451915"/>
              <a:gd name="connsiteX1" fmla="*/ 0 w 360475"/>
              <a:gd name="connsiteY1" fmla="*/ 0 h 451915"/>
              <a:gd name="connsiteX2" fmla="*/ 360475 w 360475"/>
              <a:gd name="connsiteY2" fmla="*/ 0 h 451915"/>
              <a:gd name="connsiteX3" fmla="*/ 360475 w 360475"/>
              <a:gd name="connsiteY3" fmla="*/ 360475 h 451915"/>
              <a:gd name="connsiteX4" fmla="*/ 91440 w 360475"/>
              <a:gd name="connsiteY4" fmla="*/ 451915 h 451915"/>
              <a:gd name="connsiteX0" fmla="*/ 0 w 360475"/>
              <a:gd name="connsiteY0" fmla="*/ 360475 h 360475"/>
              <a:gd name="connsiteX1" fmla="*/ 0 w 360475"/>
              <a:gd name="connsiteY1" fmla="*/ 0 h 360475"/>
              <a:gd name="connsiteX2" fmla="*/ 360475 w 360475"/>
              <a:gd name="connsiteY2" fmla="*/ 0 h 360475"/>
              <a:gd name="connsiteX3" fmla="*/ 360475 w 360475"/>
              <a:gd name="connsiteY3" fmla="*/ 360475 h 360475"/>
              <a:gd name="connsiteX0" fmla="*/ 0 w 360475"/>
              <a:gd name="connsiteY0" fmla="*/ 0 h 360475"/>
              <a:gd name="connsiteX1" fmla="*/ 360475 w 360475"/>
              <a:gd name="connsiteY1" fmla="*/ 0 h 360475"/>
              <a:gd name="connsiteX2" fmla="*/ 360475 w 360475"/>
              <a:gd name="connsiteY2" fmla="*/ 360475 h 3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475" h="360475">
                <a:moveTo>
                  <a:pt x="0" y="0"/>
                </a:moveTo>
                <a:lnTo>
                  <a:pt x="360475" y="0"/>
                </a:lnTo>
                <a:lnTo>
                  <a:pt x="360475" y="360475"/>
                </a:lnTo>
              </a:path>
            </a:pathLst>
          </a:cu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CD91177-ED7D-3D65-E9B6-AACB2A47EB9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32000" y="4803775"/>
            <a:ext cx="5688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8775" indent="-179388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381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0953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5525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097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600" i="1">
                <a:solidFill>
                  <a:schemeClr val="accent6">
                    <a:lumMod val="90000"/>
                  </a:schemeClr>
                </a:solidFill>
              </a:rPr>
              <a:t>Zdroj: Fehringer, Roland: Posouzení životního cyklu obalů z PET a dalších materiálů, duben 2021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4E73916-852F-C28E-5CAE-202C5CBCECFD}"/>
              </a:ext>
            </a:extLst>
          </p:cNvPr>
          <p:cNvGrpSpPr/>
          <p:nvPr/>
        </p:nvGrpSpPr>
        <p:grpSpPr>
          <a:xfrm>
            <a:off x="5293503" y="751212"/>
            <a:ext cx="3850497" cy="4377380"/>
            <a:chOff x="4019090" y="803919"/>
            <a:chExt cx="3850497" cy="4377380"/>
          </a:xfrm>
        </p:grpSpPr>
        <p:pic>
          <p:nvPicPr>
            <p:cNvPr id="47" name="Picture 46" descr="A plastic bottle of water&#10;&#10;Description automatically generated">
              <a:extLst>
                <a:ext uri="{FF2B5EF4-FFF2-40B4-BE49-F238E27FC236}">
                  <a16:creationId xmlns:a16="http://schemas.microsoft.com/office/drawing/2014/main" id="{376B5432-4034-18F9-A008-A9432B95D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5317" y="803919"/>
              <a:ext cx="2264270" cy="4377380"/>
            </a:xfrm>
            <a:prstGeom prst="rect">
              <a:avLst/>
            </a:prstGeom>
          </p:spPr>
        </p:pic>
        <p:pic>
          <p:nvPicPr>
            <p:cNvPr id="49" name="Picture 48" descr="A bottle of water with a blue cap&#10;&#10;Description automatically generated">
              <a:extLst>
                <a:ext uri="{FF2B5EF4-FFF2-40B4-BE49-F238E27FC236}">
                  <a16:creationId xmlns:a16="http://schemas.microsoft.com/office/drawing/2014/main" id="{AEEA3354-D215-3BA2-8D92-C9E936CE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9090" y="903322"/>
              <a:ext cx="1978829" cy="417117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34E74-3ADC-115C-FD28-9BB8821D1137}"/>
              </a:ext>
            </a:extLst>
          </p:cNvPr>
          <p:cNvSpPr/>
          <p:nvPr/>
        </p:nvSpPr>
        <p:spPr bwMode="gray">
          <a:xfrm>
            <a:off x="3679839" y="2894013"/>
            <a:ext cx="1432501" cy="9766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AT" sz="1000" b="1" dirty="0" err="1">
                <a:solidFill>
                  <a:schemeClr val="accent1"/>
                </a:solidFill>
                <a:latin typeface="Arial"/>
                <a:cs typeface="Arial"/>
              </a:rPr>
              <a:t>Snížení</a:t>
            </a:r>
            <a:r>
              <a:rPr lang="de-AT" sz="10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AT" sz="1000" b="1" dirty="0" err="1">
                <a:solidFill>
                  <a:schemeClr val="accent1"/>
                </a:solidFill>
                <a:latin typeface="Arial"/>
                <a:cs typeface="Arial"/>
              </a:rPr>
              <a:t>emisí</a:t>
            </a:r>
            <a:r>
              <a:rPr lang="de-AT" sz="10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AT" sz="1000" b="1" dirty="0" err="1">
                <a:solidFill>
                  <a:schemeClr val="accent1"/>
                </a:solidFill>
                <a:latin typeface="Arial"/>
                <a:cs typeface="Arial"/>
              </a:rPr>
              <a:t>skleníkových</a:t>
            </a:r>
            <a:r>
              <a:rPr lang="de-AT" sz="10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AT" sz="1000" b="1" dirty="0" err="1">
                <a:solidFill>
                  <a:schemeClr val="accent1"/>
                </a:solidFill>
                <a:latin typeface="Arial"/>
                <a:cs typeface="Arial"/>
              </a:rPr>
              <a:t>plynů</a:t>
            </a:r>
            <a:r>
              <a:rPr lang="de-AT" sz="1000" b="1" dirty="0">
                <a:solidFill>
                  <a:schemeClr val="accent1"/>
                </a:solidFill>
                <a:latin typeface="Arial"/>
                <a:cs typeface="Arial"/>
              </a:rPr>
              <a:t> o 30 % </a:t>
            </a:r>
            <a:r>
              <a:rPr lang="de-AT" sz="1000" dirty="0" err="1">
                <a:solidFill>
                  <a:srgbClr val="004D90"/>
                </a:solidFill>
                <a:latin typeface="Arial"/>
                <a:cs typeface="Arial"/>
              </a:rPr>
              <a:t>ve</a:t>
            </a:r>
            <a:r>
              <a:rPr lang="de-AT" sz="1000" dirty="0">
                <a:solidFill>
                  <a:srgbClr val="004D90"/>
                </a:solidFill>
                <a:latin typeface="Arial"/>
                <a:cs typeface="Arial"/>
              </a:rPr>
              <a:t> </a:t>
            </a:r>
            <a:r>
              <a:rPr lang="de-AT" sz="1000" dirty="0" err="1">
                <a:solidFill>
                  <a:schemeClr val="accent1"/>
                </a:solidFill>
                <a:latin typeface="Arial"/>
                <a:cs typeface="Arial"/>
              </a:rPr>
              <a:t>srovnání</a:t>
            </a:r>
            <a:r>
              <a:rPr lang="de-AT" sz="1000" dirty="0">
                <a:solidFill>
                  <a:schemeClr val="accent1"/>
                </a:solidFill>
                <a:latin typeface="Arial"/>
                <a:cs typeface="Arial"/>
              </a:rPr>
              <a:t> s </a:t>
            </a:r>
            <a:r>
              <a:rPr lang="de-AT" sz="1000" dirty="0" err="1">
                <a:solidFill>
                  <a:schemeClr val="accent1"/>
                </a:solidFill>
                <a:latin typeface="Arial"/>
                <a:cs typeface="Arial"/>
              </a:rPr>
              <a:t>existujícími</a:t>
            </a:r>
            <a:r>
              <a:rPr lang="de-AT" sz="10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AT" sz="1000" dirty="0" err="1">
                <a:solidFill>
                  <a:schemeClr val="accent1"/>
                </a:solidFill>
                <a:latin typeface="Arial"/>
                <a:cs typeface="Arial"/>
              </a:rPr>
              <a:t>zálohovanými</a:t>
            </a:r>
            <a:r>
              <a:rPr lang="de-AT" sz="10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de-AT" sz="1000" dirty="0" err="1">
                <a:solidFill>
                  <a:schemeClr val="accent1"/>
                </a:solidFill>
                <a:latin typeface="Arial"/>
                <a:cs typeface="Arial"/>
              </a:rPr>
              <a:t>obaly</a:t>
            </a:r>
            <a:endParaRPr lang="de-AT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grpSp>
        <p:nvGrpSpPr>
          <p:cNvPr id="58" name="Grafik 30">
            <a:extLst>
              <a:ext uri="{FF2B5EF4-FFF2-40B4-BE49-F238E27FC236}">
                <a16:creationId xmlns:a16="http://schemas.microsoft.com/office/drawing/2014/main" id="{A000ABEB-9359-9DE5-0B11-2972937B9CD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4677" y="3243433"/>
            <a:ext cx="298999" cy="288000"/>
            <a:chOff x="4362450" y="2371725"/>
            <a:chExt cx="414337" cy="399097"/>
          </a:xfrm>
          <a:noFill/>
        </p:grpSpPr>
        <p:sp>
          <p:nvSpPr>
            <p:cNvPr id="59" name="Freihandform: Form 32">
              <a:extLst>
                <a:ext uri="{FF2B5EF4-FFF2-40B4-BE49-F238E27FC236}">
                  <a16:creationId xmlns:a16="http://schemas.microsoft.com/office/drawing/2014/main" id="{1E959B3A-77BA-EFAD-A89D-13D2825091C1}"/>
                </a:ext>
              </a:extLst>
            </p:cNvPr>
            <p:cNvSpPr/>
            <p:nvPr/>
          </p:nvSpPr>
          <p:spPr bwMode="gray">
            <a:xfrm>
              <a:off x="4362450" y="2425064"/>
              <a:ext cx="182880" cy="297179"/>
            </a:xfrm>
            <a:custGeom>
              <a:avLst/>
              <a:gdLst>
                <a:gd name="connsiteX0" fmla="*/ 182880 w 182880"/>
                <a:gd name="connsiteY0" fmla="*/ 243840 h 297179"/>
                <a:gd name="connsiteX1" fmla="*/ 107633 w 182880"/>
                <a:gd name="connsiteY1" fmla="*/ 133350 h 297179"/>
                <a:gd name="connsiteX2" fmla="*/ 108585 w 182880"/>
                <a:gd name="connsiteY2" fmla="*/ 122873 h 297179"/>
                <a:gd name="connsiteX3" fmla="*/ 153353 w 182880"/>
                <a:gd name="connsiteY3" fmla="*/ 131445 h 297179"/>
                <a:gd name="connsiteX4" fmla="*/ 98108 w 182880"/>
                <a:gd name="connsiteY4" fmla="*/ 0 h 297179"/>
                <a:gd name="connsiteX5" fmla="*/ 0 w 182880"/>
                <a:gd name="connsiteY5" fmla="*/ 101917 h 297179"/>
                <a:gd name="connsiteX6" fmla="*/ 41910 w 182880"/>
                <a:gd name="connsiteY6" fmla="*/ 109538 h 297179"/>
                <a:gd name="connsiteX7" fmla="*/ 40005 w 182880"/>
                <a:gd name="connsiteY7" fmla="*/ 132398 h 297179"/>
                <a:gd name="connsiteX8" fmla="*/ 140970 w 182880"/>
                <a:gd name="connsiteY8" fmla="*/ 297180 h 29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" h="297179">
                  <a:moveTo>
                    <a:pt x="182880" y="243840"/>
                  </a:moveTo>
                  <a:cubicBezTo>
                    <a:pt x="139065" y="226695"/>
                    <a:pt x="107633" y="182880"/>
                    <a:pt x="107633" y="133350"/>
                  </a:cubicBezTo>
                  <a:cubicBezTo>
                    <a:pt x="107633" y="129540"/>
                    <a:pt x="107633" y="126683"/>
                    <a:pt x="108585" y="122873"/>
                  </a:cubicBezTo>
                  <a:lnTo>
                    <a:pt x="153353" y="131445"/>
                  </a:lnTo>
                  <a:lnTo>
                    <a:pt x="98108" y="0"/>
                  </a:lnTo>
                  <a:lnTo>
                    <a:pt x="0" y="101917"/>
                  </a:lnTo>
                  <a:lnTo>
                    <a:pt x="41910" y="109538"/>
                  </a:lnTo>
                  <a:cubicBezTo>
                    <a:pt x="40958" y="117158"/>
                    <a:pt x="40005" y="124778"/>
                    <a:pt x="40005" y="132398"/>
                  </a:cubicBezTo>
                  <a:cubicBezTo>
                    <a:pt x="40005" y="203835"/>
                    <a:pt x="80963" y="266700"/>
                    <a:pt x="140970" y="2971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ihandform: Form 33">
              <a:extLst>
                <a:ext uri="{FF2B5EF4-FFF2-40B4-BE49-F238E27FC236}">
                  <a16:creationId xmlns:a16="http://schemas.microsoft.com/office/drawing/2014/main" id="{F4208F6B-8565-BF8D-5B04-D017D4128235}"/>
                </a:ext>
              </a:extLst>
            </p:cNvPr>
            <p:cNvSpPr/>
            <p:nvPr/>
          </p:nvSpPr>
          <p:spPr bwMode="gray">
            <a:xfrm>
              <a:off x="4533900" y="2547937"/>
              <a:ext cx="241935" cy="222885"/>
            </a:xfrm>
            <a:custGeom>
              <a:avLst/>
              <a:gdLst>
                <a:gd name="connsiteX0" fmla="*/ 174308 w 241935"/>
                <a:gd name="connsiteY0" fmla="*/ 0 h 222885"/>
                <a:gd name="connsiteX1" fmla="*/ 175260 w 241935"/>
                <a:gd name="connsiteY1" fmla="*/ 9525 h 222885"/>
                <a:gd name="connsiteX2" fmla="*/ 100965 w 241935"/>
                <a:gd name="connsiteY2" fmla="*/ 120015 h 222885"/>
                <a:gd name="connsiteX3" fmla="*/ 85725 w 241935"/>
                <a:gd name="connsiteY3" fmla="*/ 77153 h 222885"/>
                <a:gd name="connsiteX4" fmla="*/ 0 w 241935"/>
                <a:gd name="connsiteY4" fmla="*/ 189548 h 222885"/>
                <a:gd name="connsiteX5" fmla="*/ 137160 w 241935"/>
                <a:gd name="connsiteY5" fmla="*/ 222885 h 222885"/>
                <a:gd name="connsiteX6" fmla="*/ 122873 w 241935"/>
                <a:gd name="connsiteY6" fmla="*/ 182880 h 222885"/>
                <a:gd name="connsiteX7" fmla="*/ 241935 w 241935"/>
                <a:gd name="connsiteY7" fmla="*/ 9525 h 222885"/>
                <a:gd name="connsiteX8" fmla="*/ 241935 w 241935"/>
                <a:gd name="connsiteY8" fmla="*/ 857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35" h="222885">
                  <a:moveTo>
                    <a:pt x="174308" y="0"/>
                  </a:moveTo>
                  <a:cubicBezTo>
                    <a:pt x="174308" y="2857"/>
                    <a:pt x="175260" y="6668"/>
                    <a:pt x="175260" y="9525"/>
                  </a:cubicBezTo>
                  <a:cubicBezTo>
                    <a:pt x="175260" y="59055"/>
                    <a:pt x="144780" y="101918"/>
                    <a:pt x="100965" y="120015"/>
                  </a:cubicBezTo>
                  <a:lnTo>
                    <a:pt x="85725" y="77153"/>
                  </a:lnTo>
                  <a:lnTo>
                    <a:pt x="0" y="189548"/>
                  </a:lnTo>
                  <a:lnTo>
                    <a:pt x="137160" y="222885"/>
                  </a:lnTo>
                  <a:lnTo>
                    <a:pt x="122873" y="182880"/>
                  </a:lnTo>
                  <a:cubicBezTo>
                    <a:pt x="192405" y="156210"/>
                    <a:pt x="241935" y="88582"/>
                    <a:pt x="241935" y="9525"/>
                  </a:cubicBezTo>
                  <a:cubicBezTo>
                    <a:pt x="241935" y="9525"/>
                    <a:pt x="241935" y="8572"/>
                    <a:pt x="241935" y="85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ihandform: Form 34">
              <a:extLst>
                <a:ext uri="{FF2B5EF4-FFF2-40B4-BE49-F238E27FC236}">
                  <a16:creationId xmlns:a16="http://schemas.microsoft.com/office/drawing/2014/main" id="{455E3B37-8348-EB6A-6B3D-BC7EC9CE11A3}"/>
                </a:ext>
              </a:extLst>
            </p:cNvPr>
            <p:cNvSpPr/>
            <p:nvPr/>
          </p:nvSpPr>
          <p:spPr bwMode="gray">
            <a:xfrm>
              <a:off x="4486275" y="2371725"/>
              <a:ext cx="290512" cy="152400"/>
            </a:xfrm>
            <a:custGeom>
              <a:avLst/>
              <a:gdLst>
                <a:gd name="connsiteX0" fmla="*/ 26670 w 290512"/>
                <a:gd name="connsiteY0" fmla="*/ 94298 h 152400"/>
                <a:gd name="connsiteX1" fmla="*/ 102870 w 290512"/>
                <a:gd name="connsiteY1" fmla="*/ 66675 h 152400"/>
                <a:gd name="connsiteX2" fmla="*/ 181927 w 290512"/>
                <a:gd name="connsiteY2" fmla="*/ 97155 h 152400"/>
                <a:gd name="connsiteX3" fmla="*/ 149543 w 290512"/>
                <a:gd name="connsiteY3" fmla="*/ 134303 h 152400"/>
                <a:gd name="connsiteX4" fmla="*/ 290513 w 290512"/>
                <a:gd name="connsiteY4" fmla="*/ 152400 h 152400"/>
                <a:gd name="connsiteX5" fmla="*/ 251460 w 290512"/>
                <a:gd name="connsiteY5" fmla="*/ 17145 h 152400"/>
                <a:gd name="connsiteX6" fmla="*/ 225743 w 290512"/>
                <a:gd name="connsiteY6" fmla="*/ 46673 h 152400"/>
                <a:gd name="connsiteX7" fmla="*/ 102870 w 290512"/>
                <a:gd name="connsiteY7" fmla="*/ 0 h 152400"/>
                <a:gd name="connsiteX8" fmla="*/ 0 w 290512"/>
                <a:gd name="connsiteY8" fmla="*/ 3143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12" h="152400">
                  <a:moveTo>
                    <a:pt x="26670" y="94298"/>
                  </a:moveTo>
                  <a:cubicBezTo>
                    <a:pt x="47625" y="77153"/>
                    <a:pt x="74295" y="66675"/>
                    <a:pt x="102870" y="66675"/>
                  </a:cubicBezTo>
                  <a:cubicBezTo>
                    <a:pt x="133350" y="66675"/>
                    <a:pt x="160973" y="78105"/>
                    <a:pt x="181927" y="97155"/>
                  </a:cubicBezTo>
                  <a:lnTo>
                    <a:pt x="149543" y="134303"/>
                  </a:lnTo>
                  <a:lnTo>
                    <a:pt x="290513" y="152400"/>
                  </a:lnTo>
                  <a:lnTo>
                    <a:pt x="251460" y="17145"/>
                  </a:lnTo>
                  <a:lnTo>
                    <a:pt x="225743" y="46673"/>
                  </a:lnTo>
                  <a:cubicBezTo>
                    <a:pt x="193358" y="18098"/>
                    <a:pt x="150495" y="0"/>
                    <a:pt x="102870" y="0"/>
                  </a:cubicBezTo>
                  <a:cubicBezTo>
                    <a:pt x="64770" y="0"/>
                    <a:pt x="29528" y="11430"/>
                    <a:pt x="0" y="3143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" name="Grafik 30">
            <a:extLst>
              <a:ext uri="{FF2B5EF4-FFF2-40B4-BE49-F238E27FC236}">
                <a16:creationId xmlns:a16="http://schemas.microsoft.com/office/drawing/2014/main" id="{80792F22-06E5-D90F-8812-4FE23D881C1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6767" y="4036094"/>
            <a:ext cx="253748" cy="266713"/>
            <a:chOff x="4376737" y="2362200"/>
            <a:chExt cx="386039" cy="405764"/>
          </a:xfrm>
        </p:grpSpPr>
        <p:grpSp>
          <p:nvGrpSpPr>
            <p:cNvPr id="63" name="Grafik 30">
              <a:extLst>
                <a:ext uri="{FF2B5EF4-FFF2-40B4-BE49-F238E27FC236}">
                  <a16:creationId xmlns:a16="http://schemas.microsoft.com/office/drawing/2014/main" id="{043DFD66-9140-93CF-9F7A-3D061D3141A1}"/>
                </a:ext>
              </a:extLst>
            </p:cNvPr>
            <p:cNvGrpSpPr/>
            <p:nvPr/>
          </p:nvGrpSpPr>
          <p:grpSpPr bwMode="gray">
            <a:xfrm>
              <a:off x="4376737" y="2362200"/>
              <a:ext cx="386039" cy="388293"/>
              <a:chOff x="4376737" y="2362200"/>
              <a:chExt cx="386039" cy="388293"/>
            </a:xfrm>
            <a:noFill/>
          </p:grpSpPr>
          <p:sp>
            <p:nvSpPr>
              <p:cNvPr id="68" name="Freihandform: Form 33">
                <a:extLst>
                  <a:ext uri="{FF2B5EF4-FFF2-40B4-BE49-F238E27FC236}">
                    <a16:creationId xmlns:a16="http://schemas.microsoft.com/office/drawing/2014/main" id="{B47700F1-8681-4FFD-83F3-13FAB3C7091F}"/>
                  </a:ext>
                </a:extLst>
              </p:cNvPr>
              <p:cNvSpPr/>
              <p:nvPr/>
            </p:nvSpPr>
            <p:spPr bwMode="gray">
              <a:xfrm>
                <a:off x="4376737" y="2381250"/>
                <a:ext cx="25717" cy="60007"/>
              </a:xfrm>
              <a:custGeom>
                <a:avLst/>
                <a:gdLst>
                  <a:gd name="connsiteX0" fmla="*/ 19050 w 25717"/>
                  <a:gd name="connsiteY0" fmla="*/ 0 h 60007"/>
                  <a:gd name="connsiteX1" fmla="*/ 5715 w 25717"/>
                  <a:gd name="connsiteY1" fmla="*/ 13335 h 60007"/>
                  <a:gd name="connsiteX2" fmla="*/ 5715 w 25717"/>
                  <a:gd name="connsiteY2" fmla="*/ 40005 h 60007"/>
                  <a:gd name="connsiteX3" fmla="*/ 25718 w 25717"/>
                  <a:gd name="connsiteY3" fmla="*/ 60008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" h="60007">
                    <a:moveTo>
                      <a:pt x="19050" y="0"/>
                    </a:moveTo>
                    <a:lnTo>
                      <a:pt x="5715" y="13335"/>
                    </a:lnTo>
                    <a:cubicBezTo>
                      <a:pt x="-1905" y="20955"/>
                      <a:pt x="-1905" y="32385"/>
                      <a:pt x="5715" y="40005"/>
                    </a:cubicBezTo>
                    <a:lnTo>
                      <a:pt x="25718" y="6000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ihandform: Form 34">
                <a:extLst>
                  <a:ext uri="{FF2B5EF4-FFF2-40B4-BE49-F238E27FC236}">
                    <a16:creationId xmlns:a16="http://schemas.microsoft.com/office/drawing/2014/main" id="{111F8231-254B-F94B-1FA6-24E7E60580A8}"/>
                  </a:ext>
                </a:extLst>
              </p:cNvPr>
              <p:cNvSpPr/>
              <p:nvPr/>
            </p:nvSpPr>
            <p:spPr bwMode="gray">
              <a:xfrm>
                <a:off x="4660581" y="2705100"/>
                <a:ext cx="58102" cy="45393"/>
              </a:xfrm>
              <a:custGeom>
                <a:avLst/>
                <a:gdLst>
                  <a:gd name="connsiteX0" fmla="*/ 0 w 58102"/>
                  <a:gd name="connsiteY0" fmla="*/ 43815 h 45393"/>
                  <a:gd name="connsiteX1" fmla="*/ 31432 w 58102"/>
                  <a:gd name="connsiteY1" fmla="*/ 40005 h 45393"/>
                  <a:gd name="connsiteX2" fmla="*/ 44768 w 58102"/>
                  <a:gd name="connsiteY2" fmla="*/ 26670 h 45393"/>
                  <a:gd name="connsiteX3" fmla="*/ 51435 w 58102"/>
                  <a:gd name="connsiteY3" fmla="*/ 6668 h 45393"/>
                  <a:gd name="connsiteX4" fmla="*/ 58103 w 58102"/>
                  <a:gd name="connsiteY4" fmla="*/ 0 h 4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2" h="45393">
                    <a:moveTo>
                      <a:pt x="0" y="43815"/>
                    </a:moveTo>
                    <a:cubicBezTo>
                      <a:pt x="16193" y="47625"/>
                      <a:pt x="27623" y="43815"/>
                      <a:pt x="31432" y="40005"/>
                    </a:cubicBezTo>
                    <a:cubicBezTo>
                      <a:pt x="38100" y="33338"/>
                      <a:pt x="44768" y="26670"/>
                      <a:pt x="44768" y="26670"/>
                    </a:cubicBezTo>
                    <a:cubicBezTo>
                      <a:pt x="49530" y="21907"/>
                      <a:pt x="52388" y="17145"/>
                      <a:pt x="51435" y="6668"/>
                    </a:cubicBezTo>
                    <a:lnTo>
                      <a:pt x="58103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ihandform: Form 35">
                <a:extLst>
                  <a:ext uri="{FF2B5EF4-FFF2-40B4-BE49-F238E27FC236}">
                    <a16:creationId xmlns:a16="http://schemas.microsoft.com/office/drawing/2014/main" id="{EB530875-1392-0A89-2AB5-3A5273F8122C}"/>
                  </a:ext>
                </a:extLst>
              </p:cNvPr>
              <p:cNvSpPr/>
              <p:nvPr/>
            </p:nvSpPr>
            <p:spPr bwMode="gray">
              <a:xfrm>
                <a:off x="4402454" y="2414587"/>
                <a:ext cx="36194" cy="128587"/>
              </a:xfrm>
              <a:custGeom>
                <a:avLst/>
                <a:gdLst>
                  <a:gd name="connsiteX0" fmla="*/ 26670 w 36194"/>
                  <a:gd name="connsiteY0" fmla="*/ 0 h 128587"/>
                  <a:gd name="connsiteX1" fmla="*/ 0 w 36194"/>
                  <a:gd name="connsiteY1" fmla="*/ 27622 h 128587"/>
                  <a:gd name="connsiteX2" fmla="*/ 20003 w 36194"/>
                  <a:gd name="connsiteY2" fmla="*/ 47625 h 128587"/>
                  <a:gd name="connsiteX3" fmla="*/ 21908 w 36194"/>
                  <a:gd name="connsiteY3" fmla="*/ 66675 h 128587"/>
                  <a:gd name="connsiteX4" fmla="*/ 21908 w 36194"/>
                  <a:gd name="connsiteY4" fmla="*/ 89535 h 128587"/>
                  <a:gd name="connsiteX5" fmla="*/ 36195 w 36194"/>
                  <a:gd name="connsiteY5" fmla="*/ 128588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4" h="128587">
                    <a:moveTo>
                      <a:pt x="26670" y="0"/>
                    </a:moveTo>
                    <a:lnTo>
                      <a:pt x="0" y="27622"/>
                    </a:lnTo>
                    <a:lnTo>
                      <a:pt x="20003" y="47625"/>
                    </a:lnTo>
                    <a:cubicBezTo>
                      <a:pt x="23812" y="51435"/>
                      <a:pt x="22860" y="53340"/>
                      <a:pt x="21908" y="66675"/>
                    </a:cubicBezTo>
                    <a:cubicBezTo>
                      <a:pt x="21908" y="73343"/>
                      <a:pt x="20955" y="80963"/>
                      <a:pt x="21908" y="89535"/>
                    </a:cubicBezTo>
                    <a:cubicBezTo>
                      <a:pt x="22860" y="105728"/>
                      <a:pt x="28575" y="118110"/>
                      <a:pt x="36195" y="12858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ihandform: Form 36">
                <a:extLst>
                  <a:ext uri="{FF2B5EF4-FFF2-40B4-BE49-F238E27FC236}">
                    <a16:creationId xmlns:a16="http://schemas.microsoft.com/office/drawing/2014/main" id="{B53AF74B-F468-C9DA-BF18-86DF8A071FD9}"/>
                  </a:ext>
                </a:extLst>
              </p:cNvPr>
              <p:cNvSpPr/>
              <p:nvPr/>
            </p:nvSpPr>
            <p:spPr bwMode="gray">
              <a:xfrm>
                <a:off x="4395787" y="2362200"/>
                <a:ext cx="60007" cy="25717"/>
              </a:xfrm>
              <a:custGeom>
                <a:avLst/>
                <a:gdLst>
                  <a:gd name="connsiteX0" fmla="*/ 0 w 60007"/>
                  <a:gd name="connsiteY0" fmla="*/ 19050 h 25717"/>
                  <a:gd name="connsiteX1" fmla="*/ 13335 w 60007"/>
                  <a:gd name="connsiteY1" fmla="*/ 5715 h 25717"/>
                  <a:gd name="connsiteX2" fmla="*/ 40005 w 60007"/>
                  <a:gd name="connsiteY2" fmla="*/ 5715 h 25717"/>
                  <a:gd name="connsiteX3" fmla="*/ 60008 w 60007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" h="25717">
                    <a:moveTo>
                      <a:pt x="0" y="19050"/>
                    </a:moveTo>
                    <a:lnTo>
                      <a:pt x="13335" y="5715"/>
                    </a:lnTo>
                    <a:cubicBezTo>
                      <a:pt x="20955" y="-1905"/>
                      <a:pt x="32385" y="-1905"/>
                      <a:pt x="40005" y="5715"/>
                    </a:cubicBezTo>
                    <a:lnTo>
                      <a:pt x="60008" y="2571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ihandform: Form 37">
                <a:extLst>
                  <a:ext uri="{FF2B5EF4-FFF2-40B4-BE49-F238E27FC236}">
                    <a16:creationId xmlns:a16="http://schemas.microsoft.com/office/drawing/2014/main" id="{1BC3C0AF-2BB5-77B3-6AED-A77C813D7B53}"/>
                  </a:ext>
                </a:extLst>
              </p:cNvPr>
              <p:cNvSpPr/>
              <p:nvPr/>
            </p:nvSpPr>
            <p:spPr bwMode="gray">
              <a:xfrm>
                <a:off x="4577714" y="2468880"/>
                <a:ext cx="13334" cy="13335"/>
              </a:xfrm>
              <a:custGeom>
                <a:avLst/>
                <a:gdLst>
                  <a:gd name="connsiteX0" fmla="*/ 13335 w 13334"/>
                  <a:gd name="connsiteY0" fmla="*/ 0 h 13335"/>
                  <a:gd name="connsiteX1" fmla="*/ 0 w 13334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4" h="13335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ihandform: Form 38">
                <a:extLst>
                  <a:ext uri="{FF2B5EF4-FFF2-40B4-BE49-F238E27FC236}">
                    <a16:creationId xmlns:a16="http://schemas.microsoft.com/office/drawing/2014/main" id="{FA26250B-9145-8ACC-7606-51E738181AC5}"/>
                  </a:ext>
                </a:extLst>
              </p:cNvPr>
              <p:cNvSpPr/>
              <p:nvPr/>
            </p:nvSpPr>
            <p:spPr bwMode="gray">
              <a:xfrm>
                <a:off x="4611052" y="2502217"/>
                <a:ext cx="13334" cy="13335"/>
              </a:xfrm>
              <a:custGeom>
                <a:avLst/>
                <a:gdLst>
                  <a:gd name="connsiteX0" fmla="*/ 13335 w 13334"/>
                  <a:gd name="connsiteY0" fmla="*/ 0 h 13335"/>
                  <a:gd name="connsiteX1" fmla="*/ 0 w 13334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4" h="13335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ihandform: Form 39">
                <a:extLst>
                  <a:ext uri="{FF2B5EF4-FFF2-40B4-BE49-F238E27FC236}">
                    <a16:creationId xmlns:a16="http://schemas.microsoft.com/office/drawing/2014/main" id="{A050B441-F4A7-8114-A38E-A6528E80046C}"/>
                  </a:ext>
                </a:extLst>
              </p:cNvPr>
              <p:cNvSpPr/>
              <p:nvPr/>
            </p:nvSpPr>
            <p:spPr bwMode="gray">
              <a:xfrm>
                <a:off x="4429124" y="2387917"/>
                <a:ext cx="333652" cy="315277"/>
              </a:xfrm>
              <a:custGeom>
                <a:avLst/>
                <a:gdLst>
                  <a:gd name="connsiteX0" fmla="*/ 0 w 333652"/>
                  <a:gd name="connsiteY0" fmla="*/ 26670 h 315277"/>
                  <a:gd name="connsiteX1" fmla="*/ 26670 w 333652"/>
                  <a:gd name="connsiteY1" fmla="*/ 0 h 315277"/>
                  <a:gd name="connsiteX2" fmla="*/ 46672 w 333652"/>
                  <a:gd name="connsiteY2" fmla="*/ 20003 h 315277"/>
                  <a:gd name="connsiteX3" fmla="*/ 65723 w 333652"/>
                  <a:gd name="connsiteY3" fmla="*/ 21908 h 315277"/>
                  <a:gd name="connsiteX4" fmla="*/ 89535 w 333652"/>
                  <a:gd name="connsiteY4" fmla="*/ 21908 h 315277"/>
                  <a:gd name="connsiteX5" fmla="*/ 141923 w 333652"/>
                  <a:gd name="connsiteY5" fmla="*/ 47625 h 315277"/>
                  <a:gd name="connsiteX6" fmla="*/ 155258 w 333652"/>
                  <a:gd name="connsiteY6" fmla="*/ 60960 h 315277"/>
                  <a:gd name="connsiteX7" fmla="*/ 161925 w 333652"/>
                  <a:gd name="connsiteY7" fmla="*/ 80963 h 315277"/>
                  <a:gd name="connsiteX8" fmla="*/ 181928 w 333652"/>
                  <a:gd name="connsiteY8" fmla="*/ 87630 h 315277"/>
                  <a:gd name="connsiteX9" fmla="*/ 188595 w 333652"/>
                  <a:gd name="connsiteY9" fmla="*/ 94298 h 315277"/>
                  <a:gd name="connsiteX10" fmla="*/ 195263 w 333652"/>
                  <a:gd name="connsiteY10" fmla="*/ 114300 h 315277"/>
                  <a:gd name="connsiteX11" fmla="*/ 215265 w 333652"/>
                  <a:gd name="connsiteY11" fmla="*/ 120967 h 315277"/>
                  <a:gd name="connsiteX12" fmla="*/ 221933 w 333652"/>
                  <a:gd name="connsiteY12" fmla="*/ 127635 h 315277"/>
                  <a:gd name="connsiteX13" fmla="*/ 228600 w 333652"/>
                  <a:gd name="connsiteY13" fmla="*/ 147638 h 315277"/>
                  <a:gd name="connsiteX14" fmla="*/ 255270 w 333652"/>
                  <a:gd name="connsiteY14" fmla="*/ 160973 h 315277"/>
                  <a:gd name="connsiteX15" fmla="*/ 301943 w 333652"/>
                  <a:gd name="connsiteY15" fmla="*/ 207645 h 315277"/>
                  <a:gd name="connsiteX16" fmla="*/ 328613 w 333652"/>
                  <a:gd name="connsiteY16" fmla="*/ 288608 h 315277"/>
                  <a:gd name="connsiteX17" fmla="*/ 315278 w 333652"/>
                  <a:gd name="connsiteY17" fmla="*/ 301943 h 315277"/>
                  <a:gd name="connsiteX18" fmla="*/ 295275 w 333652"/>
                  <a:gd name="connsiteY18" fmla="*/ 308610 h 315277"/>
                  <a:gd name="connsiteX19" fmla="*/ 288608 w 333652"/>
                  <a:gd name="connsiteY19" fmla="*/ 315278 h 31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3652" h="315277">
                    <a:moveTo>
                      <a:pt x="0" y="26670"/>
                    </a:moveTo>
                    <a:lnTo>
                      <a:pt x="26670" y="0"/>
                    </a:lnTo>
                    <a:lnTo>
                      <a:pt x="46672" y="20003"/>
                    </a:lnTo>
                    <a:cubicBezTo>
                      <a:pt x="50483" y="23812"/>
                      <a:pt x="52388" y="22860"/>
                      <a:pt x="65723" y="21908"/>
                    </a:cubicBezTo>
                    <a:cubicBezTo>
                      <a:pt x="73343" y="21908"/>
                      <a:pt x="80963" y="20955"/>
                      <a:pt x="89535" y="21908"/>
                    </a:cubicBezTo>
                    <a:cubicBezTo>
                      <a:pt x="113348" y="23812"/>
                      <a:pt x="129540" y="35243"/>
                      <a:pt x="141923" y="47625"/>
                    </a:cubicBezTo>
                    <a:lnTo>
                      <a:pt x="155258" y="60960"/>
                    </a:lnTo>
                    <a:cubicBezTo>
                      <a:pt x="161925" y="67628"/>
                      <a:pt x="162878" y="73342"/>
                      <a:pt x="161925" y="80963"/>
                    </a:cubicBezTo>
                    <a:cubicBezTo>
                      <a:pt x="168593" y="80963"/>
                      <a:pt x="176213" y="80963"/>
                      <a:pt x="181928" y="87630"/>
                    </a:cubicBezTo>
                    <a:lnTo>
                      <a:pt x="188595" y="94298"/>
                    </a:lnTo>
                    <a:cubicBezTo>
                      <a:pt x="195263" y="100965"/>
                      <a:pt x="196215" y="107633"/>
                      <a:pt x="195263" y="114300"/>
                    </a:cubicBezTo>
                    <a:cubicBezTo>
                      <a:pt x="201930" y="114300"/>
                      <a:pt x="209550" y="114300"/>
                      <a:pt x="215265" y="120967"/>
                    </a:cubicBezTo>
                    <a:lnTo>
                      <a:pt x="221933" y="127635"/>
                    </a:lnTo>
                    <a:cubicBezTo>
                      <a:pt x="228600" y="134303"/>
                      <a:pt x="229553" y="140970"/>
                      <a:pt x="228600" y="147638"/>
                    </a:cubicBezTo>
                    <a:cubicBezTo>
                      <a:pt x="236220" y="147638"/>
                      <a:pt x="248602" y="154305"/>
                      <a:pt x="255270" y="160973"/>
                    </a:cubicBezTo>
                    <a:lnTo>
                      <a:pt x="301943" y="207645"/>
                    </a:lnTo>
                    <a:cubicBezTo>
                      <a:pt x="341948" y="247650"/>
                      <a:pt x="335280" y="281940"/>
                      <a:pt x="328613" y="288608"/>
                    </a:cubicBezTo>
                    <a:cubicBezTo>
                      <a:pt x="321945" y="295275"/>
                      <a:pt x="315278" y="301943"/>
                      <a:pt x="315278" y="301943"/>
                    </a:cubicBezTo>
                    <a:cubicBezTo>
                      <a:pt x="310515" y="306705"/>
                      <a:pt x="305753" y="309563"/>
                      <a:pt x="295275" y="308610"/>
                    </a:cubicBezTo>
                    <a:lnTo>
                      <a:pt x="288608" y="31527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ihandform: Form 40">
                <a:extLst>
                  <a:ext uri="{FF2B5EF4-FFF2-40B4-BE49-F238E27FC236}">
                    <a16:creationId xmlns:a16="http://schemas.microsoft.com/office/drawing/2014/main" id="{6F0FEC09-7325-3953-3A5C-FBCF7D46F7C8}"/>
                  </a:ext>
                </a:extLst>
              </p:cNvPr>
              <p:cNvSpPr/>
              <p:nvPr/>
            </p:nvSpPr>
            <p:spPr bwMode="gray">
              <a:xfrm>
                <a:off x="4645342" y="2536507"/>
                <a:ext cx="13335" cy="13334"/>
              </a:xfrm>
              <a:custGeom>
                <a:avLst/>
                <a:gdLst>
                  <a:gd name="connsiteX0" fmla="*/ 13335 w 13335"/>
                  <a:gd name="connsiteY0" fmla="*/ 0 h 13334"/>
                  <a:gd name="connsiteX1" fmla="*/ 0 w 13335"/>
                  <a:gd name="connsiteY1" fmla="*/ 13335 h 1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" h="13334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afik 30">
              <a:extLst>
                <a:ext uri="{FF2B5EF4-FFF2-40B4-BE49-F238E27FC236}">
                  <a16:creationId xmlns:a16="http://schemas.microsoft.com/office/drawing/2014/main" id="{6D89DCB4-F1F3-554A-B504-F9F9C148F087}"/>
                </a:ext>
              </a:extLst>
            </p:cNvPr>
            <p:cNvGrpSpPr/>
            <p:nvPr/>
          </p:nvGrpSpPr>
          <p:grpSpPr bwMode="gray">
            <a:xfrm>
              <a:off x="4393881" y="2558415"/>
              <a:ext cx="234315" cy="209549"/>
              <a:chOff x="4393881" y="2558415"/>
              <a:chExt cx="234315" cy="209549"/>
            </a:xfrm>
            <a:noFill/>
          </p:grpSpPr>
          <p:sp>
            <p:nvSpPr>
              <p:cNvPr id="65" name="Freihandform: Form 49">
                <a:extLst>
                  <a:ext uri="{FF2B5EF4-FFF2-40B4-BE49-F238E27FC236}">
                    <a16:creationId xmlns:a16="http://schemas.microsoft.com/office/drawing/2014/main" id="{C267B94C-55A3-F4D5-3DE3-F42140BA6E2D}"/>
                  </a:ext>
                </a:extLst>
              </p:cNvPr>
              <p:cNvSpPr/>
              <p:nvPr/>
            </p:nvSpPr>
            <p:spPr bwMode="gray">
              <a:xfrm>
                <a:off x="4504371" y="2649855"/>
                <a:ext cx="123825" cy="118109"/>
              </a:xfrm>
              <a:custGeom>
                <a:avLst/>
                <a:gdLst>
                  <a:gd name="connsiteX0" fmla="*/ 93345 w 123825"/>
                  <a:gd name="connsiteY0" fmla="*/ 0 h 118109"/>
                  <a:gd name="connsiteX1" fmla="*/ 123825 w 123825"/>
                  <a:gd name="connsiteY1" fmla="*/ 50482 h 118109"/>
                  <a:gd name="connsiteX2" fmla="*/ 98108 w 123825"/>
                  <a:gd name="connsiteY2" fmla="*/ 99060 h 118109"/>
                  <a:gd name="connsiteX3" fmla="*/ 50483 w 123825"/>
                  <a:gd name="connsiteY3" fmla="*/ 99060 h 118109"/>
                  <a:gd name="connsiteX4" fmla="*/ 50483 w 123825"/>
                  <a:gd name="connsiteY4" fmla="*/ 118110 h 118109"/>
                  <a:gd name="connsiteX5" fmla="*/ 0 w 123825"/>
                  <a:gd name="connsiteY5" fmla="*/ 76200 h 118109"/>
                  <a:gd name="connsiteX6" fmla="*/ 50483 w 123825"/>
                  <a:gd name="connsiteY6" fmla="*/ 32385 h 118109"/>
                  <a:gd name="connsiteX7" fmla="*/ 50483 w 123825"/>
                  <a:gd name="connsiteY7" fmla="*/ 51435 h 118109"/>
                  <a:gd name="connsiteX8" fmla="*/ 88583 w 123825"/>
                  <a:gd name="connsiteY8" fmla="*/ 51435 h 11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118109">
                    <a:moveTo>
                      <a:pt x="93345" y="0"/>
                    </a:moveTo>
                    <a:lnTo>
                      <a:pt x="123825" y="50482"/>
                    </a:lnTo>
                    <a:lnTo>
                      <a:pt x="98108" y="99060"/>
                    </a:lnTo>
                    <a:lnTo>
                      <a:pt x="50483" y="99060"/>
                    </a:lnTo>
                    <a:lnTo>
                      <a:pt x="50483" y="118110"/>
                    </a:lnTo>
                    <a:lnTo>
                      <a:pt x="0" y="76200"/>
                    </a:lnTo>
                    <a:lnTo>
                      <a:pt x="50483" y="32385"/>
                    </a:lnTo>
                    <a:lnTo>
                      <a:pt x="50483" y="51435"/>
                    </a:lnTo>
                    <a:lnTo>
                      <a:pt x="88583" y="5143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ihandform: Form 50">
                <a:extLst>
                  <a:ext uri="{FF2B5EF4-FFF2-40B4-BE49-F238E27FC236}">
                    <a16:creationId xmlns:a16="http://schemas.microsoft.com/office/drawing/2014/main" id="{1C1756E9-D1BE-E9FE-272D-66FED1D6D566}"/>
                  </a:ext>
                </a:extLst>
              </p:cNvPr>
              <p:cNvSpPr/>
              <p:nvPr/>
            </p:nvSpPr>
            <p:spPr bwMode="gray">
              <a:xfrm>
                <a:off x="4393881" y="2637472"/>
                <a:ext cx="94297" cy="120967"/>
              </a:xfrm>
              <a:custGeom>
                <a:avLst/>
                <a:gdLst>
                  <a:gd name="connsiteX0" fmla="*/ 94298 w 94297"/>
                  <a:gd name="connsiteY0" fmla="*/ 120967 h 120967"/>
                  <a:gd name="connsiteX1" fmla="*/ 27622 w 94297"/>
                  <a:gd name="connsiteY1" fmla="*/ 120967 h 120967"/>
                  <a:gd name="connsiteX2" fmla="*/ 0 w 94297"/>
                  <a:gd name="connsiteY2" fmla="*/ 73342 h 120967"/>
                  <a:gd name="connsiteX3" fmla="*/ 23813 w 94297"/>
                  <a:gd name="connsiteY3" fmla="*/ 32385 h 120967"/>
                  <a:gd name="connsiteX4" fmla="*/ 7620 w 94297"/>
                  <a:gd name="connsiteY4" fmla="*/ 22860 h 120967"/>
                  <a:gd name="connsiteX5" fmla="*/ 68580 w 94297"/>
                  <a:gd name="connsiteY5" fmla="*/ 0 h 120967"/>
                  <a:gd name="connsiteX6" fmla="*/ 81915 w 94297"/>
                  <a:gd name="connsiteY6" fmla="*/ 65723 h 120967"/>
                  <a:gd name="connsiteX7" fmla="*/ 65723 w 94297"/>
                  <a:gd name="connsiteY7" fmla="*/ 56197 h 120967"/>
                  <a:gd name="connsiteX8" fmla="*/ 46673 w 94297"/>
                  <a:gd name="connsiteY8" fmla="*/ 89535 h 12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97" h="120967">
                    <a:moveTo>
                      <a:pt x="94298" y="120967"/>
                    </a:moveTo>
                    <a:lnTo>
                      <a:pt x="27622" y="120967"/>
                    </a:lnTo>
                    <a:lnTo>
                      <a:pt x="0" y="73342"/>
                    </a:lnTo>
                    <a:lnTo>
                      <a:pt x="23813" y="32385"/>
                    </a:lnTo>
                    <a:lnTo>
                      <a:pt x="7620" y="22860"/>
                    </a:lnTo>
                    <a:lnTo>
                      <a:pt x="68580" y="0"/>
                    </a:lnTo>
                    <a:lnTo>
                      <a:pt x="81915" y="65723"/>
                    </a:lnTo>
                    <a:lnTo>
                      <a:pt x="65723" y="56197"/>
                    </a:lnTo>
                    <a:lnTo>
                      <a:pt x="46673" y="8953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ihandform: Form 51">
                <a:extLst>
                  <a:ext uri="{FF2B5EF4-FFF2-40B4-BE49-F238E27FC236}">
                    <a16:creationId xmlns:a16="http://schemas.microsoft.com/office/drawing/2014/main" id="{9D576CD3-DD37-DCD1-E9E0-B68B060D49D4}"/>
                  </a:ext>
                </a:extLst>
              </p:cNvPr>
              <p:cNvSpPr/>
              <p:nvPr/>
            </p:nvSpPr>
            <p:spPr bwMode="gray">
              <a:xfrm>
                <a:off x="4460557" y="2558415"/>
                <a:ext cx="123824" cy="90487"/>
              </a:xfrm>
              <a:custGeom>
                <a:avLst/>
                <a:gdLst>
                  <a:gd name="connsiteX0" fmla="*/ 0 w 123824"/>
                  <a:gd name="connsiteY0" fmla="*/ 47625 h 90487"/>
                  <a:gd name="connsiteX1" fmla="*/ 27622 w 123824"/>
                  <a:gd name="connsiteY1" fmla="*/ 0 h 90487"/>
                  <a:gd name="connsiteX2" fmla="*/ 84773 w 123824"/>
                  <a:gd name="connsiteY2" fmla="*/ 0 h 90487"/>
                  <a:gd name="connsiteX3" fmla="*/ 107633 w 123824"/>
                  <a:gd name="connsiteY3" fmla="*/ 36195 h 90487"/>
                  <a:gd name="connsiteX4" fmla="*/ 123825 w 123824"/>
                  <a:gd name="connsiteY4" fmla="*/ 26670 h 90487"/>
                  <a:gd name="connsiteX5" fmla="*/ 113348 w 123824"/>
                  <a:gd name="connsiteY5" fmla="*/ 90488 h 90487"/>
                  <a:gd name="connsiteX6" fmla="*/ 49530 w 123824"/>
                  <a:gd name="connsiteY6" fmla="*/ 69532 h 90487"/>
                  <a:gd name="connsiteX7" fmla="*/ 66675 w 123824"/>
                  <a:gd name="connsiteY7" fmla="*/ 60007 h 90487"/>
                  <a:gd name="connsiteX8" fmla="*/ 47625 w 123824"/>
                  <a:gd name="connsiteY8" fmla="*/ 26670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4" h="90487">
                    <a:moveTo>
                      <a:pt x="0" y="47625"/>
                    </a:moveTo>
                    <a:lnTo>
                      <a:pt x="27622" y="0"/>
                    </a:lnTo>
                    <a:lnTo>
                      <a:pt x="84773" y="0"/>
                    </a:lnTo>
                    <a:lnTo>
                      <a:pt x="107633" y="36195"/>
                    </a:lnTo>
                    <a:lnTo>
                      <a:pt x="123825" y="26670"/>
                    </a:lnTo>
                    <a:lnTo>
                      <a:pt x="113348" y="90488"/>
                    </a:lnTo>
                    <a:lnTo>
                      <a:pt x="49530" y="69532"/>
                    </a:lnTo>
                    <a:lnTo>
                      <a:pt x="66675" y="60007"/>
                    </a:lnTo>
                    <a:lnTo>
                      <a:pt x="47625" y="2667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" name="Gruppieren 36">
            <a:extLst>
              <a:ext uri="{FF2B5EF4-FFF2-40B4-BE49-F238E27FC236}">
                <a16:creationId xmlns:a16="http://schemas.microsoft.com/office/drawing/2014/main" id="{BE81678B-524F-9E35-07E7-F4BCD5F9B83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66964" y="2442075"/>
            <a:ext cx="333429" cy="288000"/>
            <a:chOff x="355483" y="2632229"/>
            <a:chExt cx="2155231" cy="1861582"/>
          </a:xfrm>
        </p:grpSpPr>
        <p:sp>
          <p:nvSpPr>
            <p:cNvPr id="77" name="Freihandform: Form 11">
              <a:extLst>
                <a:ext uri="{FF2B5EF4-FFF2-40B4-BE49-F238E27FC236}">
                  <a16:creationId xmlns:a16="http://schemas.microsoft.com/office/drawing/2014/main" id="{FD5F515F-0804-8950-BB66-74C7B31019CE}"/>
                </a:ext>
              </a:extLst>
            </p:cNvPr>
            <p:cNvSpPr/>
            <p:nvPr/>
          </p:nvSpPr>
          <p:spPr bwMode="gray">
            <a:xfrm>
              <a:off x="662081" y="3043435"/>
              <a:ext cx="1548486" cy="1132374"/>
            </a:xfrm>
            <a:custGeom>
              <a:avLst/>
              <a:gdLst>
                <a:gd name="connsiteX0" fmla="*/ 0 w 540544"/>
                <a:gd name="connsiteY0" fmla="*/ 0 h 409575"/>
                <a:gd name="connsiteX1" fmla="*/ 90487 w 540544"/>
                <a:gd name="connsiteY1" fmla="*/ 0 h 409575"/>
                <a:gd name="connsiteX2" fmla="*/ 214312 w 540544"/>
                <a:gd name="connsiteY2" fmla="*/ 395288 h 409575"/>
                <a:gd name="connsiteX3" fmla="*/ 540544 w 540544"/>
                <a:gd name="connsiteY3" fmla="*/ 395288 h 409575"/>
                <a:gd name="connsiteX4" fmla="*/ 540544 w 540544"/>
                <a:gd name="connsiteY4" fmla="*/ 409575 h 409575"/>
                <a:gd name="connsiteX0" fmla="*/ 0 w 540544"/>
                <a:gd name="connsiteY0" fmla="*/ 0 h 395288"/>
                <a:gd name="connsiteX1" fmla="*/ 90487 w 540544"/>
                <a:gd name="connsiteY1" fmla="*/ 0 h 395288"/>
                <a:gd name="connsiteX2" fmla="*/ 214312 w 540544"/>
                <a:gd name="connsiteY2" fmla="*/ 395288 h 395288"/>
                <a:gd name="connsiteX3" fmla="*/ 540544 w 540544"/>
                <a:gd name="connsiteY3" fmla="*/ 395288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544" h="395288">
                  <a:moveTo>
                    <a:pt x="0" y="0"/>
                  </a:moveTo>
                  <a:lnTo>
                    <a:pt x="90487" y="0"/>
                  </a:lnTo>
                  <a:lnTo>
                    <a:pt x="214312" y="395288"/>
                  </a:lnTo>
                  <a:lnTo>
                    <a:pt x="540544" y="39528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ihandform: Form 12">
              <a:extLst>
                <a:ext uri="{FF2B5EF4-FFF2-40B4-BE49-F238E27FC236}">
                  <a16:creationId xmlns:a16="http://schemas.microsoft.com/office/drawing/2014/main" id="{233A9F8E-7607-E1CE-5213-AEF0AF27A11C}"/>
                </a:ext>
              </a:extLst>
            </p:cNvPr>
            <p:cNvSpPr/>
            <p:nvPr/>
          </p:nvSpPr>
          <p:spPr bwMode="gray">
            <a:xfrm>
              <a:off x="1001099" y="3289007"/>
              <a:ext cx="1509615" cy="716259"/>
            </a:xfrm>
            <a:custGeom>
              <a:avLst/>
              <a:gdLst>
                <a:gd name="connsiteX0" fmla="*/ 0 w 528638"/>
                <a:gd name="connsiteY0" fmla="*/ 0 h 273844"/>
                <a:gd name="connsiteX1" fmla="*/ 528638 w 528638"/>
                <a:gd name="connsiteY1" fmla="*/ 0 h 273844"/>
                <a:gd name="connsiteX2" fmla="*/ 438150 w 528638"/>
                <a:gd name="connsiteY2" fmla="*/ 250031 h 273844"/>
                <a:gd name="connsiteX3" fmla="*/ 83344 w 528638"/>
                <a:gd name="connsiteY3" fmla="*/ 250031 h 273844"/>
                <a:gd name="connsiteX4" fmla="*/ 83344 w 528638"/>
                <a:gd name="connsiteY4" fmla="*/ 273844 h 273844"/>
                <a:gd name="connsiteX0" fmla="*/ 0 w 528638"/>
                <a:gd name="connsiteY0" fmla="*/ 0 h 250031"/>
                <a:gd name="connsiteX1" fmla="*/ 528638 w 528638"/>
                <a:gd name="connsiteY1" fmla="*/ 0 h 250031"/>
                <a:gd name="connsiteX2" fmla="*/ 438150 w 528638"/>
                <a:gd name="connsiteY2" fmla="*/ 250031 h 250031"/>
                <a:gd name="connsiteX3" fmla="*/ 83344 w 528638"/>
                <a:gd name="connsiteY3" fmla="*/ 250031 h 250031"/>
                <a:gd name="connsiteX0" fmla="*/ 0 w 526975"/>
                <a:gd name="connsiteY0" fmla="*/ 0 h 250031"/>
                <a:gd name="connsiteX1" fmla="*/ 526975 w 526975"/>
                <a:gd name="connsiteY1" fmla="*/ 0 h 250031"/>
                <a:gd name="connsiteX2" fmla="*/ 436487 w 526975"/>
                <a:gd name="connsiteY2" fmla="*/ 250031 h 250031"/>
                <a:gd name="connsiteX3" fmla="*/ 81681 w 526975"/>
                <a:gd name="connsiteY3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975" h="250031">
                  <a:moveTo>
                    <a:pt x="0" y="0"/>
                  </a:moveTo>
                  <a:lnTo>
                    <a:pt x="526975" y="0"/>
                  </a:lnTo>
                  <a:lnTo>
                    <a:pt x="436487" y="250031"/>
                  </a:lnTo>
                  <a:lnTo>
                    <a:pt x="81681" y="25003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Ellipse 13">
              <a:extLst>
                <a:ext uri="{FF2B5EF4-FFF2-40B4-BE49-F238E27FC236}">
                  <a16:creationId xmlns:a16="http://schemas.microsoft.com/office/drawing/2014/main" id="{CE62061C-66AA-2102-E042-F05E781C9D57}"/>
                </a:ext>
              </a:extLst>
            </p:cNvPr>
            <p:cNvSpPr/>
            <p:nvPr/>
          </p:nvSpPr>
          <p:spPr bwMode="gray">
            <a:xfrm>
              <a:off x="1309909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Ellipse 14">
              <a:extLst>
                <a:ext uri="{FF2B5EF4-FFF2-40B4-BE49-F238E27FC236}">
                  <a16:creationId xmlns:a16="http://schemas.microsoft.com/office/drawing/2014/main" id="{23884F61-296D-E4BB-86F8-9BB74DE92B2E}"/>
                </a:ext>
              </a:extLst>
            </p:cNvPr>
            <p:cNvSpPr/>
            <p:nvPr/>
          </p:nvSpPr>
          <p:spPr bwMode="gray">
            <a:xfrm>
              <a:off x="1986343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1" name="Gerader Verbinder 15">
              <a:extLst>
                <a:ext uri="{FF2B5EF4-FFF2-40B4-BE49-F238E27FC236}">
                  <a16:creationId xmlns:a16="http://schemas.microsoft.com/office/drawing/2014/main" id="{1124B5A7-C6C1-2B7C-D562-0606934A080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55483" y="3490789"/>
              <a:ext cx="52179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2" name="Gerader Verbinder 16">
              <a:extLst>
                <a:ext uri="{FF2B5EF4-FFF2-40B4-BE49-F238E27FC236}">
                  <a16:creationId xmlns:a16="http://schemas.microsoft.com/office/drawing/2014/main" id="{819A990A-7798-303E-D668-3F452F1DBDF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30684" y="3751928"/>
              <a:ext cx="42197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3" name="Gerader Verbinder 17">
              <a:extLst>
                <a:ext uri="{FF2B5EF4-FFF2-40B4-BE49-F238E27FC236}">
                  <a16:creationId xmlns:a16="http://schemas.microsoft.com/office/drawing/2014/main" id="{9B9852DF-058B-08D6-916D-B1E7950D0FB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6925" y="4004323"/>
              <a:ext cx="301637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grpSp>
          <p:nvGrpSpPr>
            <p:cNvPr id="84" name="Group 4">
              <a:extLst>
                <a:ext uri="{FF2B5EF4-FFF2-40B4-BE49-F238E27FC236}">
                  <a16:creationId xmlns:a16="http://schemas.microsoft.com/office/drawing/2014/main" id="{463299F0-B708-50BF-1535-B4A19B391C1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699345" y="2632229"/>
              <a:ext cx="661296" cy="656451"/>
              <a:chOff x="1935" y="662"/>
              <a:chExt cx="1911" cy="1897"/>
            </a:xfrm>
          </p:grpSpPr>
          <p:sp>
            <p:nvSpPr>
              <p:cNvPr id="88" name="Freeform 5">
                <a:extLst>
                  <a:ext uri="{FF2B5EF4-FFF2-40B4-BE49-F238E27FC236}">
                    <a16:creationId xmlns:a16="http://schemas.microsoft.com/office/drawing/2014/main" id="{EE92E5E1-9D5C-4164-B00A-F6CA68F6D95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26" y="662"/>
                <a:ext cx="720" cy="597"/>
              </a:xfrm>
              <a:custGeom>
                <a:avLst/>
                <a:gdLst>
                  <a:gd name="T0" fmla="*/ 36 w 305"/>
                  <a:gd name="T1" fmla="*/ 157 h 253"/>
                  <a:gd name="T2" fmla="*/ 195 w 305"/>
                  <a:gd name="T3" fmla="*/ 240 h 253"/>
                  <a:gd name="T4" fmla="*/ 265 w 305"/>
                  <a:gd name="T5" fmla="*/ 217 h 253"/>
                  <a:gd name="T6" fmla="*/ 292 w 305"/>
                  <a:gd name="T7" fmla="*/ 166 h 253"/>
                  <a:gd name="T8" fmla="*/ 269 w 305"/>
                  <a:gd name="T9" fmla="*/ 96 h 253"/>
                  <a:gd name="T10" fmla="*/ 110 w 305"/>
                  <a:gd name="T11" fmla="*/ 14 h 253"/>
                  <a:gd name="T12" fmla="*/ 40 w 305"/>
                  <a:gd name="T13" fmla="*/ 36 h 253"/>
                  <a:gd name="T14" fmla="*/ 13 w 305"/>
                  <a:gd name="T15" fmla="*/ 87 h 253"/>
                  <a:gd name="T16" fmla="*/ 36 w 305"/>
                  <a:gd name="T17" fmla="*/ 15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253">
                    <a:moveTo>
                      <a:pt x="36" y="157"/>
                    </a:moveTo>
                    <a:cubicBezTo>
                      <a:pt x="195" y="240"/>
                      <a:pt x="195" y="240"/>
                      <a:pt x="195" y="240"/>
                    </a:cubicBezTo>
                    <a:cubicBezTo>
                      <a:pt x="220" y="253"/>
                      <a:pt x="252" y="243"/>
                      <a:pt x="265" y="217"/>
                    </a:cubicBezTo>
                    <a:cubicBezTo>
                      <a:pt x="292" y="166"/>
                      <a:pt x="292" y="166"/>
                      <a:pt x="292" y="166"/>
                    </a:cubicBezTo>
                    <a:cubicBezTo>
                      <a:pt x="305" y="141"/>
                      <a:pt x="295" y="109"/>
                      <a:pt x="269" y="96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85" y="0"/>
                      <a:pt x="53" y="11"/>
                      <a:pt x="40" y="3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0" y="113"/>
                      <a:pt x="10" y="144"/>
                      <a:pt x="36" y="157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64E2A9F4-0E84-CE0B-C4DC-298EA70A37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35" y="1009"/>
                <a:ext cx="1828" cy="1550"/>
              </a:xfrm>
              <a:custGeom>
                <a:avLst/>
                <a:gdLst>
                  <a:gd name="T0" fmla="*/ 600 w 774"/>
                  <a:gd name="T1" fmla="*/ 657 h 657"/>
                  <a:gd name="T2" fmla="*/ 575 w 774"/>
                  <a:gd name="T3" fmla="*/ 613 h 657"/>
                  <a:gd name="T4" fmla="*/ 575 w 774"/>
                  <a:gd name="T5" fmla="*/ 612 h 657"/>
                  <a:gd name="T6" fmla="*/ 667 w 774"/>
                  <a:gd name="T7" fmla="*/ 554 h 657"/>
                  <a:gd name="T8" fmla="*/ 711 w 774"/>
                  <a:gd name="T9" fmla="*/ 116 h 657"/>
                  <a:gd name="T10" fmla="*/ 723 w 774"/>
                  <a:gd name="T11" fmla="*/ 105 h 657"/>
                  <a:gd name="T12" fmla="*/ 520 w 774"/>
                  <a:gd name="T13" fmla="*/ 0 h 657"/>
                  <a:gd name="T14" fmla="*/ 509 w 774"/>
                  <a:gd name="T15" fmla="*/ 12 h 657"/>
                  <a:gd name="T16" fmla="*/ 178 w 774"/>
                  <a:gd name="T17" fmla="*/ 301 h 657"/>
                  <a:gd name="T18" fmla="*/ 183 w 774"/>
                  <a:gd name="T19" fmla="*/ 410 h 657"/>
                  <a:gd name="T20" fmla="*/ 182 w 774"/>
                  <a:gd name="T21" fmla="*/ 410 h 657"/>
                  <a:gd name="T22" fmla="*/ 93 w 774"/>
                  <a:gd name="T23" fmla="*/ 458 h 657"/>
                  <a:gd name="T24" fmla="*/ 97 w 774"/>
                  <a:gd name="T25" fmla="*/ 559 h 657"/>
                  <a:gd name="T26" fmla="*/ 15 w 774"/>
                  <a:gd name="T27" fmla="*/ 610 h 657"/>
                  <a:gd name="T28" fmla="*/ 0 w 774"/>
                  <a:gd name="T29" fmla="*/ 657 h 657"/>
                  <a:gd name="T30" fmla="*/ 600 w 774"/>
                  <a:gd name="T31" fmla="*/ 657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4" h="657">
                    <a:moveTo>
                      <a:pt x="600" y="657"/>
                    </a:moveTo>
                    <a:cubicBezTo>
                      <a:pt x="599" y="637"/>
                      <a:pt x="591" y="621"/>
                      <a:pt x="575" y="613"/>
                    </a:cubicBezTo>
                    <a:cubicBezTo>
                      <a:pt x="575" y="612"/>
                      <a:pt x="575" y="612"/>
                      <a:pt x="575" y="612"/>
                    </a:cubicBezTo>
                    <a:cubicBezTo>
                      <a:pt x="606" y="620"/>
                      <a:pt x="645" y="596"/>
                      <a:pt x="667" y="554"/>
                    </a:cubicBezTo>
                    <a:cubicBezTo>
                      <a:pt x="774" y="345"/>
                      <a:pt x="725" y="346"/>
                      <a:pt x="711" y="116"/>
                    </a:cubicBezTo>
                    <a:cubicBezTo>
                      <a:pt x="723" y="105"/>
                      <a:pt x="723" y="105"/>
                      <a:pt x="723" y="105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09" y="12"/>
                      <a:pt x="509" y="12"/>
                      <a:pt x="509" y="12"/>
                    </a:cubicBezTo>
                    <a:cubicBezTo>
                      <a:pt x="296" y="144"/>
                      <a:pt x="287" y="89"/>
                      <a:pt x="178" y="301"/>
                    </a:cubicBezTo>
                    <a:cubicBezTo>
                      <a:pt x="156" y="343"/>
                      <a:pt x="159" y="389"/>
                      <a:pt x="183" y="410"/>
                    </a:cubicBezTo>
                    <a:cubicBezTo>
                      <a:pt x="182" y="410"/>
                      <a:pt x="182" y="410"/>
                      <a:pt x="182" y="410"/>
                    </a:cubicBezTo>
                    <a:cubicBezTo>
                      <a:pt x="155" y="395"/>
                      <a:pt x="115" y="417"/>
                      <a:pt x="93" y="458"/>
                    </a:cubicBezTo>
                    <a:cubicBezTo>
                      <a:pt x="73" y="498"/>
                      <a:pt x="72" y="540"/>
                      <a:pt x="97" y="559"/>
                    </a:cubicBezTo>
                    <a:cubicBezTo>
                      <a:pt x="70" y="551"/>
                      <a:pt x="34" y="572"/>
                      <a:pt x="15" y="610"/>
                    </a:cubicBezTo>
                    <a:cubicBezTo>
                      <a:pt x="7" y="626"/>
                      <a:pt x="2" y="642"/>
                      <a:pt x="0" y="657"/>
                    </a:cubicBezTo>
                    <a:lnTo>
                      <a:pt x="600" y="65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85" name="Gerader Verbinder 30">
              <a:extLst>
                <a:ext uri="{FF2B5EF4-FFF2-40B4-BE49-F238E27FC236}">
                  <a16:creationId xmlns:a16="http://schemas.microsoft.com/office/drawing/2014/main" id="{EB51F2D3-1BE6-F30A-20AB-0407DADFE298}"/>
                </a:ext>
              </a:extLst>
            </p:cNvPr>
            <p:cNvCxnSpPr>
              <a:cxnSpLocks/>
              <a:stCxn id="89" idx="10"/>
            </p:cNvCxnSpPr>
            <p:nvPr/>
          </p:nvCxnSpPr>
          <p:spPr bwMode="gray">
            <a:xfrm>
              <a:off x="1848090" y="3087030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6" name="Gerader Verbinder 33">
              <a:extLst>
                <a:ext uri="{FF2B5EF4-FFF2-40B4-BE49-F238E27FC236}">
                  <a16:creationId xmlns:a16="http://schemas.microsoft.com/office/drawing/2014/main" id="{F0AC676B-C97E-34CC-361A-1DC18231C7E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87567" y="3207522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7" name="Gerader Verbinder 34">
              <a:extLst>
                <a:ext uri="{FF2B5EF4-FFF2-40B4-BE49-F238E27FC236}">
                  <a16:creationId xmlns:a16="http://schemas.microsoft.com/office/drawing/2014/main" id="{ADE8BA0F-F714-CBE4-4B21-3CB4994C8F7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9781" y="3198019"/>
              <a:ext cx="98602" cy="4903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91562E-C83B-EDA7-EE36-A54DE032A739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40" name="Teilkreis 39">
              <a:extLst>
                <a:ext uri="{FF2B5EF4-FFF2-40B4-BE49-F238E27FC236}">
                  <a16:creationId xmlns:a16="http://schemas.microsoft.com/office/drawing/2014/main" id="{E0F57F63-7287-A9AA-C25F-03249FFE8861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1" name="Teilkreis 42">
              <a:extLst>
                <a:ext uri="{FF2B5EF4-FFF2-40B4-BE49-F238E27FC236}">
                  <a16:creationId xmlns:a16="http://schemas.microsoft.com/office/drawing/2014/main" id="{02D99383-1ADD-73D6-76FB-B87EC7E8CBAC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2" name="Teilkreis 43">
              <a:extLst>
                <a:ext uri="{FF2B5EF4-FFF2-40B4-BE49-F238E27FC236}">
                  <a16:creationId xmlns:a16="http://schemas.microsoft.com/office/drawing/2014/main" id="{6694C2CF-2F01-E89B-8791-9EDEF4DCE8CA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3" name="Teilkreis 44">
              <a:extLst>
                <a:ext uri="{FF2B5EF4-FFF2-40B4-BE49-F238E27FC236}">
                  <a16:creationId xmlns:a16="http://schemas.microsoft.com/office/drawing/2014/main" id="{BBB66AAC-05A8-A3FE-153E-FEF539280E1F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44" name="Textfeld 45">
              <a:extLst>
                <a:ext uri="{FF2B5EF4-FFF2-40B4-BE49-F238E27FC236}">
                  <a16:creationId xmlns:a16="http://schemas.microsoft.com/office/drawing/2014/main" id="{E9B1F2A0-6CB9-3885-9930-E00E10A01F22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45" name="Textfeld 46">
              <a:extLst>
                <a:ext uri="{FF2B5EF4-FFF2-40B4-BE49-F238E27FC236}">
                  <a16:creationId xmlns:a16="http://schemas.microsoft.com/office/drawing/2014/main" id="{42751AF4-892E-0E13-2C57-E44CCD389F79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46" name="Textfeld 47">
              <a:extLst>
                <a:ext uri="{FF2B5EF4-FFF2-40B4-BE49-F238E27FC236}">
                  <a16:creationId xmlns:a16="http://schemas.microsoft.com/office/drawing/2014/main" id="{7F73001E-B01E-A392-45E4-05BA27A70C49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48" name="Textfeld 48">
              <a:extLst>
                <a:ext uri="{FF2B5EF4-FFF2-40B4-BE49-F238E27FC236}">
                  <a16:creationId xmlns:a16="http://schemas.microsoft.com/office/drawing/2014/main" id="{5AB8D976-1D6F-DBCF-68B0-E24AFA0E1D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51" name="Grafik 12">
              <a:extLst>
                <a:ext uri="{FF2B5EF4-FFF2-40B4-BE49-F238E27FC236}">
                  <a16:creationId xmlns:a16="http://schemas.microsoft.com/office/drawing/2014/main" id="{DAA2639A-5C4D-E49A-2622-597D14E4E9D7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98" name="Freihandform: Form 50">
                <a:extLst>
                  <a:ext uri="{FF2B5EF4-FFF2-40B4-BE49-F238E27FC236}">
                    <a16:creationId xmlns:a16="http://schemas.microsoft.com/office/drawing/2014/main" id="{591497F0-D4DB-9A75-A989-B6817041D630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9" name="Freihandform: Form 51">
                <a:extLst>
                  <a:ext uri="{FF2B5EF4-FFF2-40B4-BE49-F238E27FC236}">
                    <a16:creationId xmlns:a16="http://schemas.microsoft.com/office/drawing/2014/main" id="{9F896773-BAC7-43C5-2DBC-E7782BE0100C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0" name="Freihandform: Form 52">
                <a:extLst>
                  <a:ext uri="{FF2B5EF4-FFF2-40B4-BE49-F238E27FC236}">
                    <a16:creationId xmlns:a16="http://schemas.microsoft.com/office/drawing/2014/main" id="{486FC84F-CC4B-33AF-AE48-F3580AA07CD6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1" name="Freihandform: Form 53">
                <a:extLst>
                  <a:ext uri="{FF2B5EF4-FFF2-40B4-BE49-F238E27FC236}">
                    <a16:creationId xmlns:a16="http://schemas.microsoft.com/office/drawing/2014/main" id="{2655C817-AD8B-7AAB-F146-5461523D790F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" name="Freihandform: Form 54">
                <a:extLst>
                  <a:ext uri="{FF2B5EF4-FFF2-40B4-BE49-F238E27FC236}">
                    <a16:creationId xmlns:a16="http://schemas.microsoft.com/office/drawing/2014/main" id="{B8C91EE6-A027-A2D5-BD13-CD52FABEE284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3" name="Freihandform: Form 55">
                <a:extLst>
                  <a:ext uri="{FF2B5EF4-FFF2-40B4-BE49-F238E27FC236}">
                    <a16:creationId xmlns:a16="http://schemas.microsoft.com/office/drawing/2014/main" id="{2AAD8071-41A4-BDE6-902E-22CC32C2A22D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2" name="Grafik 21">
              <a:extLst>
                <a:ext uri="{FF2B5EF4-FFF2-40B4-BE49-F238E27FC236}">
                  <a16:creationId xmlns:a16="http://schemas.microsoft.com/office/drawing/2014/main" id="{DCE034CD-B4AA-47B4-249E-057DD907EB7E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95" name="Freihandform: Form 65">
                <a:extLst>
                  <a:ext uri="{FF2B5EF4-FFF2-40B4-BE49-F238E27FC236}">
                    <a16:creationId xmlns:a16="http://schemas.microsoft.com/office/drawing/2014/main" id="{F70BF233-4D96-E031-AD65-ED2CA38181C3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6" name="Freihandform: Form 66">
                <a:extLst>
                  <a:ext uri="{FF2B5EF4-FFF2-40B4-BE49-F238E27FC236}">
                    <a16:creationId xmlns:a16="http://schemas.microsoft.com/office/drawing/2014/main" id="{F7B20BF1-48D6-309C-5F7E-8F3DB290409E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7" name="Freihandform: Form 67">
                <a:extLst>
                  <a:ext uri="{FF2B5EF4-FFF2-40B4-BE49-F238E27FC236}">
                    <a16:creationId xmlns:a16="http://schemas.microsoft.com/office/drawing/2014/main" id="{BE878822-4EA1-7D59-2ED8-4B80306F7FAB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4" name="Group 9">
              <a:extLst>
                <a:ext uri="{FF2B5EF4-FFF2-40B4-BE49-F238E27FC236}">
                  <a16:creationId xmlns:a16="http://schemas.microsoft.com/office/drawing/2014/main" id="{6924C4E0-8B2A-7D39-563C-EC89F05A2B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04265983-1207-9E54-FB17-E9BFD5361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225884DD-BBB4-8D22-B19A-500BC3546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Freeform 12">
                <a:extLst>
                  <a:ext uri="{FF2B5EF4-FFF2-40B4-BE49-F238E27FC236}">
                    <a16:creationId xmlns:a16="http://schemas.microsoft.com/office/drawing/2014/main" id="{B13B1CF1-58E7-FAF2-D0ED-659FBF65E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Freeform 13">
                <a:extLst>
                  <a:ext uri="{FF2B5EF4-FFF2-40B4-BE49-F238E27FC236}">
                    <a16:creationId xmlns:a16="http://schemas.microsoft.com/office/drawing/2014/main" id="{B30306D5-F767-6B4E-8846-8346C197F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Freeform 14">
                <a:extLst>
                  <a:ext uri="{FF2B5EF4-FFF2-40B4-BE49-F238E27FC236}">
                    <a16:creationId xmlns:a16="http://schemas.microsoft.com/office/drawing/2014/main" id="{B4A32757-0E30-54A1-3A8C-8917CF21F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Freeform 15">
                <a:extLst>
                  <a:ext uri="{FF2B5EF4-FFF2-40B4-BE49-F238E27FC236}">
                    <a16:creationId xmlns:a16="http://schemas.microsoft.com/office/drawing/2014/main" id="{5978A2FC-761E-301D-1DAD-498D2C280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5" name="Grafik 23">
              <a:extLst>
                <a:ext uri="{FF2B5EF4-FFF2-40B4-BE49-F238E27FC236}">
                  <a16:creationId xmlns:a16="http://schemas.microsoft.com/office/drawing/2014/main" id="{83016DB7-65BB-BDF6-A14B-FEC4EC3B623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413645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82860-9953-B825-3840-3FAF009C7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3AB2E7-00D9-F667-23B6-842B408D33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1DCCC4-6A31-4EF3-B0C3-8099A1ACFAF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E988DC-644B-3B06-F948-FFBA7B55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Znovupoužitelný</a:t>
            </a:r>
            <a:r>
              <a:rPr lang="de-DE" dirty="0"/>
              <a:t> PET </a:t>
            </a: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33885-2A7F-40ED-039A-C01B05F797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9AE94-C1E7-C33D-296D-7A65D8D700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Cirkulární ekonomika</a:t>
            </a:r>
            <a:endParaRPr lang="en-GB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A8FB57F-EAF4-BE90-34F9-A99D358D3577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56" name="Teilkreis 39">
              <a:extLst>
                <a:ext uri="{FF2B5EF4-FFF2-40B4-BE49-F238E27FC236}">
                  <a16:creationId xmlns:a16="http://schemas.microsoft.com/office/drawing/2014/main" id="{5BC0BF56-27DF-2EF8-6324-C3B987572CBD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7" name="Teilkreis 42">
              <a:extLst>
                <a:ext uri="{FF2B5EF4-FFF2-40B4-BE49-F238E27FC236}">
                  <a16:creationId xmlns:a16="http://schemas.microsoft.com/office/drawing/2014/main" id="{3E5AFFC5-848A-BA08-A7CA-81FA6D8852D4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8" name="Teilkreis 43">
              <a:extLst>
                <a:ext uri="{FF2B5EF4-FFF2-40B4-BE49-F238E27FC236}">
                  <a16:creationId xmlns:a16="http://schemas.microsoft.com/office/drawing/2014/main" id="{9A4E8EC7-1938-8B61-9B0D-03853167DEC3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9" name="Teilkreis 44">
              <a:extLst>
                <a:ext uri="{FF2B5EF4-FFF2-40B4-BE49-F238E27FC236}">
                  <a16:creationId xmlns:a16="http://schemas.microsoft.com/office/drawing/2014/main" id="{B5ECE056-1E8D-A599-ED06-35E7F53FB2B7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65" name="Textfeld 45">
              <a:extLst>
                <a:ext uri="{FF2B5EF4-FFF2-40B4-BE49-F238E27FC236}">
                  <a16:creationId xmlns:a16="http://schemas.microsoft.com/office/drawing/2014/main" id="{8DEE922A-CE1D-1709-5233-A491E68932D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66" name="Textfeld 46">
              <a:extLst>
                <a:ext uri="{FF2B5EF4-FFF2-40B4-BE49-F238E27FC236}">
                  <a16:creationId xmlns:a16="http://schemas.microsoft.com/office/drawing/2014/main" id="{42B7AF6E-9977-5D70-9CDC-4A5A890CD3F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67" name="Textfeld 47">
              <a:extLst>
                <a:ext uri="{FF2B5EF4-FFF2-40B4-BE49-F238E27FC236}">
                  <a16:creationId xmlns:a16="http://schemas.microsoft.com/office/drawing/2014/main" id="{A12F3581-7FC2-DAA5-9622-85E1738971E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68" name="Textfeld 48">
              <a:extLst>
                <a:ext uri="{FF2B5EF4-FFF2-40B4-BE49-F238E27FC236}">
                  <a16:creationId xmlns:a16="http://schemas.microsoft.com/office/drawing/2014/main" id="{D43D9848-2FDF-83AC-3B22-0D718F597E6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69" name="Grafik 12">
              <a:extLst>
                <a:ext uri="{FF2B5EF4-FFF2-40B4-BE49-F238E27FC236}">
                  <a16:creationId xmlns:a16="http://schemas.microsoft.com/office/drawing/2014/main" id="{597F8503-810C-3A38-F7C5-F03C4D5551E6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119" name="Freihandform: Form 50">
                <a:extLst>
                  <a:ext uri="{FF2B5EF4-FFF2-40B4-BE49-F238E27FC236}">
                    <a16:creationId xmlns:a16="http://schemas.microsoft.com/office/drawing/2014/main" id="{B844850B-4023-4980-D81B-FEDABE797585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0" name="Freihandform: Form 51">
                <a:extLst>
                  <a:ext uri="{FF2B5EF4-FFF2-40B4-BE49-F238E27FC236}">
                    <a16:creationId xmlns:a16="http://schemas.microsoft.com/office/drawing/2014/main" id="{5892D3BC-674D-0F39-8E13-A1C7D1B26F0A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1" name="Freihandform: Form 52">
                <a:extLst>
                  <a:ext uri="{FF2B5EF4-FFF2-40B4-BE49-F238E27FC236}">
                    <a16:creationId xmlns:a16="http://schemas.microsoft.com/office/drawing/2014/main" id="{4503D077-FA67-5C4E-AE74-34C01820CBFF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2" name="Freihandform: Form 53">
                <a:extLst>
                  <a:ext uri="{FF2B5EF4-FFF2-40B4-BE49-F238E27FC236}">
                    <a16:creationId xmlns:a16="http://schemas.microsoft.com/office/drawing/2014/main" id="{7615D716-703C-5961-7C83-E0814D7D02CC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3" name="Freihandform: Form 54">
                <a:extLst>
                  <a:ext uri="{FF2B5EF4-FFF2-40B4-BE49-F238E27FC236}">
                    <a16:creationId xmlns:a16="http://schemas.microsoft.com/office/drawing/2014/main" id="{5F706593-A925-B6D0-73A4-0A753D6B0EB1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4" name="Freihandform: Form 55">
                <a:extLst>
                  <a:ext uri="{FF2B5EF4-FFF2-40B4-BE49-F238E27FC236}">
                    <a16:creationId xmlns:a16="http://schemas.microsoft.com/office/drawing/2014/main" id="{6A9B4070-5F12-9C7B-C09F-CA3F664BC85E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70" name="Grafik 21">
              <a:extLst>
                <a:ext uri="{FF2B5EF4-FFF2-40B4-BE49-F238E27FC236}">
                  <a16:creationId xmlns:a16="http://schemas.microsoft.com/office/drawing/2014/main" id="{C81A79F5-8599-D3E6-A447-45E6C204A598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92" name="Freihandform: Form 65">
                <a:extLst>
                  <a:ext uri="{FF2B5EF4-FFF2-40B4-BE49-F238E27FC236}">
                    <a16:creationId xmlns:a16="http://schemas.microsoft.com/office/drawing/2014/main" id="{91090181-7775-718E-46DC-226181112689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3" name="Freihandform: Form 66">
                <a:extLst>
                  <a:ext uri="{FF2B5EF4-FFF2-40B4-BE49-F238E27FC236}">
                    <a16:creationId xmlns:a16="http://schemas.microsoft.com/office/drawing/2014/main" id="{F4853E44-F422-2DB8-ADED-0B9BEF6F7C00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18" name="Freihandform: Form 67">
                <a:extLst>
                  <a:ext uri="{FF2B5EF4-FFF2-40B4-BE49-F238E27FC236}">
                    <a16:creationId xmlns:a16="http://schemas.microsoft.com/office/drawing/2014/main" id="{A9C56F30-BFB6-EA5C-825D-E3462C6C900B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71" name="Group 9">
              <a:extLst>
                <a:ext uri="{FF2B5EF4-FFF2-40B4-BE49-F238E27FC236}">
                  <a16:creationId xmlns:a16="http://schemas.microsoft.com/office/drawing/2014/main" id="{722BC5CF-ACA5-8D98-778A-CDD910DB3E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73" name="Freeform 10">
                <a:extLst>
                  <a:ext uri="{FF2B5EF4-FFF2-40B4-BE49-F238E27FC236}">
                    <a16:creationId xmlns:a16="http://schemas.microsoft.com/office/drawing/2014/main" id="{F65011B0-89A3-C64F-37C1-B11B50360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Freeform 11">
                <a:extLst>
                  <a:ext uri="{FF2B5EF4-FFF2-40B4-BE49-F238E27FC236}">
                    <a16:creationId xmlns:a16="http://schemas.microsoft.com/office/drawing/2014/main" id="{BC27C836-511B-1538-7922-799297DB3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id="{710F3EB7-2503-E591-E39E-2125BA2E4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Freeform 13">
                <a:extLst>
                  <a:ext uri="{FF2B5EF4-FFF2-40B4-BE49-F238E27FC236}">
                    <a16:creationId xmlns:a16="http://schemas.microsoft.com/office/drawing/2014/main" id="{06B79DA8-A568-4792-9F82-5F55C2A11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Freeform 14">
                <a:extLst>
                  <a:ext uri="{FF2B5EF4-FFF2-40B4-BE49-F238E27FC236}">
                    <a16:creationId xmlns:a16="http://schemas.microsoft.com/office/drawing/2014/main" id="{36A612EB-2E70-9184-F478-AD3EDA56D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Freeform 15">
                <a:extLst>
                  <a:ext uri="{FF2B5EF4-FFF2-40B4-BE49-F238E27FC236}">
                    <a16:creationId xmlns:a16="http://schemas.microsoft.com/office/drawing/2014/main" id="{94F0245C-C27A-51FD-F5A0-200B9A3D1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2" name="Grafik 23">
              <a:extLst>
                <a:ext uri="{FF2B5EF4-FFF2-40B4-BE49-F238E27FC236}">
                  <a16:creationId xmlns:a16="http://schemas.microsoft.com/office/drawing/2014/main" id="{DEAAB025-2E87-A465-1CCF-865DF0C1D3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1D8F50-2533-184C-32C3-710766BF6B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AT"/>
              <a:t>Osvědčený postup pro minerální vodu</a:t>
            </a:r>
            <a:endParaRPr lang="de-AT" dirty="0"/>
          </a:p>
        </p:txBody>
      </p:sp>
      <p:sp>
        <p:nvSpPr>
          <p:cNvPr id="10" name="Text Placeholder 45">
            <a:extLst>
              <a:ext uri="{FF2B5EF4-FFF2-40B4-BE49-F238E27FC236}">
                <a16:creationId xmlns:a16="http://schemas.microsoft.com/office/drawing/2014/main" id="{13FFEB27-C321-9897-3151-4DDCCCC6DEFC}"/>
              </a:ext>
            </a:extLst>
          </p:cNvPr>
          <p:cNvSpPr txBox="1">
            <a:spLocks/>
          </p:cNvSpPr>
          <p:nvPr/>
        </p:nvSpPr>
        <p:spPr bwMode="gray">
          <a:xfrm>
            <a:off x="429311" y="2210527"/>
            <a:ext cx="4880625" cy="2339975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 dirty="0">
              <a:latin typeface="+mj-lt"/>
            </a:endParaRPr>
          </a:p>
        </p:txBody>
      </p:sp>
      <p:grpSp>
        <p:nvGrpSpPr>
          <p:cNvPr id="11" name="Grafik 30">
            <a:extLst>
              <a:ext uri="{FF2B5EF4-FFF2-40B4-BE49-F238E27FC236}">
                <a16:creationId xmlns:a16="http://schemas.microsoft.com/office/drawing/2014/main" id="{C6BEAA0E-ED6D-01B7-8572-357EA333BD8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29586" y="2444959"/>
            <a:ext cx="253748" cy="266713"/>
            <a:chOff x="4376737" y="2362200"/>
            <a:chExt cx="386039" cy="405764"/>
          </a:xfrm>
        </p:grpSpPr>
        <p:grpSp>
          <p:nvGrpSpPr>
            <p:cNvPr id="12" name="Grafik 30">
              <a:extLst>
                <a:ext uri="{FF2B5EF4-FFF2-40B4-BE49-F238E27FC236}">
                  <a16:creationId xmlns:a16="http://schemas.microsoft.com/office/drawing/2014/main" id="{E9C7099B-A3ED-2BD7-AE69-B7811DFAB646}"/>
                </a:ext>
              </a:extLst>
            </p:cNvPr>
            <p:cNvGrpSpPr/>
            <p:nvPr/>
          </p:nvGrpSpPr>
          <p:grpSpPr bwMode="gray">
            <a:xfrm>
              <a:off x="4376737" y="2362200"/>
              <a:ext cx="386039" cy="388293"/>
              <a:chOff x="4376737" y="2362200"/>
              <a:chExt cx="386039" cy="388293"/>
            </a:xfrm>
            <a:noFill/>
          </p:grpSpPr>
          <p:sp>
            <p:nvSpPr>
              <p:cNvPr id="17" name="Freihandform: Form 33">
                <a:extLst>
                  <a:ext uri="{FF2B5EF4-FFF2-40B4-BE49-F238E27FC236}">
                    <a16:creationId xmlns:a16="http://schemas.microsoft.com/office/drawing/2014/main" id="{F1A46A46-B1F2-E406-90B8-14E15E46EC59}"/>
                  </a:ext>
                </a:extLst>
              </p:cNvPr>
              <p:cNvSpPr/>
              <p:nvPr/>
            </p:nvSpPr>
            <p:spPr bwMode="gray">
              <a:xfrm>
                <a:off x="4376737" y="2381250"/>
                <a:ext cx="25717" cy="60007"/>
              </a:xfrm>
              <a:custGeom>
                <a:avLst/>
                <a:gdLst>
                  <a:gd name="connsiteX0" fmla="*/ 19050 w 25717"/>
                  <a:gd name="connsiteY0" fmla="*/ 0 h 60007"/>
                  <a:gd name="connsiteX1" fmla="*/ 5715 w 25717"/>
                  <a:gd name="connsiteY1" fmla="*/ 13335 h 60007"/>
                  <a:gd name="connsiteX2" fmla="*/ 5715 w 25717"/>
                  <a:gd name="connsiteY2" fmla="*/ 40005 h 60007"/>
                  <a:gd name="connsiteX3" fmla="*/ 25718 w 25717"/>
                  <a:gd name="connsiteY3" fmla="*/ 60008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" h="60007">
                    <a:moveTo>
                      <a:pt x="19050" y="0"/>
                    </a:moveTo>
                    <a:lnTo>
                      <a:pt x="5715" y="13335"/>
                    </a:lnTo>
                    <a:cubicBezTo>
                      <a:pt x="-1905" y="20955"/>
                      <a:pt x="-1905" y="32385"/>
                      <a:pt x="5715" y="40005"/>
                    </a:cubicBezTo>
                    <a:lnTo>
                      <a:pt x="25718" y="6000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ihandform: Form 34">
                <a:extLst>
                  <a:ext uri="{FF2B5EF4-FFF2-40B4-BE49-F238E27FC236}">
                    <a16:creationId xmlns:a16="http://schemas.microsoft.com/office/drawing/2014/main" id="{449CCED2-B15F-A972-1A38-5AF1EA189570}"/>
                  </a:ext>
                </a:extLst>
              </p:cNvPr>
              <p:cNvSpPr/>
              <p:nvPr/>
            </p:nvSpPr>
            <p:spPr bwMode="gray">
              <a:xfrm>
                <a:off x="4660581" y="2705100"/>
                <a:ext cx="58102" cy="45393"/>
              </a:xfrm>
              <a:custGeom>
                <a:avLst/>
                <a:gdLst>
                  <a:gd name="connsiteX0" fmla="*/ 0 w 58102"/>
                  <a:gd name="connsiteY0" fmla="*/ 43815 h 45393"/>
                  <a:gd name="connsiteX1" fmla="*/ 31432 w 58102"/>
                  <a:gd name="connsiteY1" fmla="*/ 40005 h 45393"/>
                  <a:gd name="connsiteX2" fmla="*/ 44768 w 58102"/>
                  <a:gd name="connsiteY2" fmla="*/ 26670 h 45393"/>
                  <a:gd name="connsiteX3" fmla="*/ 51435 w 58102"/>
                  <a:gd name="connsiteY3" fmla="*/ 6668 h 45393"/>
                  <a:gd name="connsiteX4" fmla="*/ 58103 w 58102"/>
                  <a:gd name="connsiteY4" fmla="*/ 0 h 4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2" h="45393">
                    <a:moveTo>
                      <a:pt x="0" y="43815"/>
                    </a:moveTo>
                    <a:cubicBezTo>
                      <a:pt x="16193" y="47625"/>
                      <a:pt x="27623" y="43815"/>
                      <a:pt x="31432" y="40005"/>
                    </a:cubicBezTo>
                    <a:cubicBezTo>
                      <a:pt x="38100" y="33338"/>
                      <a:pt x="44768" y="26670"/>
                      <a:pt x="44768" y="26670"/>
                    </a:cubicBezTo>
                    <a:cubicBezTo>
                      <a:pt x="49530" y="21907"/>
                      <a:pt x="52388" y="17145"/>
                      <a:pt x="51435" y="6668"/>
                    </a:cubicBezTo>
                    <a:lnTo>
                      <a:pt x="58103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ihandform: Form 35">
                <a:extLst>
                  <a:ext uri="{FF2B5EF4-FFF2-40B4-BE49-F238E27FC236}">
                    <a16:creationId xmlns:a16="http://schemas.microsoft.com/office/drawing/2014/main" id="{34C82D48-6F1D-8E5E-543B-6810B3235B53}"/>
                  </a:ext>
                </a:extLst>
              </p:cNvPr>
              <p:cNvSpPr/>
              <p:nvPr/>
            </p:nvSpPr>
            <p:spPr bwMode="gray">
              <a:xfrm>
                <a:off x="4402454" y="2414587"/>
                <a:ext cx="36194" cy="128587"/>
              </a:xfrm>
              <a:custGeom>
                <a:avLst/>
                <a:gdLst>
                  <a:gd name="connsiteX0" fmla="*/ 26670 w 36194"/>
                  <a:gd name="connsiteY0" fmla="*/ 0 h 128587"/>
                  <a:gd name="connsiteX1" fmla="*/ 0 w 36194"/>
                  <a:gd name="connsiteY1" fmla="*/ 27622 h 128587"/>
                  <a:gd name="connsiteX2" fmla="*/ 20003 w 36194"/>
                  <a:gd name="connsiteY2" fmla="*/ 47625 h 128587"/>
                  <a:gd name="connsiteX3" fmla="*/ 21908 w 36194"/>
                  <a:gd name="connsiteY3" fmla="*/ 66675 h 128587"/>
                  <a:gd name="connsiteX4" fmla="*/ 21908 w 36194"/>
                  <a:gd name="connsiteY4" fmla="*/ 89535 h 128587"/>
                  <a:gd name="connsiteX5" fmla="*/ 36195 w 36194"/>
                  <a:gd name="connsiteY5" fmla="*/ 128588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4" h="128587">
                    <a:moveTo>
                      <a:pt x="26670" y="0"/>
                    </a:moveTo>
                    <a:lnTo>
                      <a:pt x="0" y="27622"/>
                    </a:lnTo>
                    <a:lnTo>
                      <a:pt x="20003" y="47625"/>
                    </a:lnTo>
                    <a:cubicBezTo>
                      <a:pt x="23812" y="51435"/>
                      <a:pt x="22860" y="53340"/>
                      <a:pt x="21908" y="66675"/>
                    </a:cubicBezTo>
                    <a:cubicBezTo>
                      <a:pt x="21908" y="73343"/>
                      <a:pt x="20955" y="80963"/>
                      <a:pt x="21908" y="89535"/>
                    </a:cubicBezTo>
                    <a:cubicBezTo>
                      <a:pt x="22860" y="105728"/>
                      <a:pt x="28575" y="118110"/>
                      <a:pt x="36195" y="12858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ihandform: Form 36">
                <a:extLst>
                  <a:ext uri="{FF2B5EF4-FFF2-40B4-BE49-F238E27FC236}">
                    <a16:creationId xmlns:a16="http://schemas.microsoft.com/office/drawing/2014/main" id="{E13EB9B0-3480-E23B-C933-C8F68D7FB28B}"/>
                  </a:ext>
                </a:extLst>
              </p:cNvPr>
              <p:cNvSpPr/>
              <p:nvPr/>
            </p:nvSpPr>
            <p:spPr bwMode="gray">
              <a:xfrm>
                <a:off x="4395787" y="2362200"/>
                <a:ext cx="60007" cy="25717"/>
              </a:xfrm>
              <a:custGeom>
                <a:avLst/>
                <a:gdLst>
                  <a:gd name="connsiteX0" fmla="*/ 0 w 60007"/>
                  <a:gd name="connsiteY0" fmla="*/ 19050 h 25717"/>
                  <a:gd name="connsiteX1" fmla="*/ 13335 w 60007"/>
                  <a:gd name="connsiteY1" fmla="*/ 5715 h 25717"/>
                  <a:gd name="connsiteX2" fmla="*/ 40005 w 60007"/>
                  <a:gd name="connsiteY2" fmla="*/ 5715 h 25717"/>
                  <a:gd name="connsiteX3" fmla="*/ 60008 w 60007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" h="25717">
                    <a:moveTo>
                      <a:pt x="0" y="19050"/>
                    </a:moveTo>
                    <a:lnTo>
                      <a:pt x="13335" y="5715"/>
                    </a:lnTo>
                    <a:cubicBezTo>
                      <a:pt x="20955" y="-1905"/>
                      <a:pt x="32385" y="-1905"/>
                      <a:pt x="40005" y="5715"/>
                    </a:cubicBezTo>
                    <a:lnTo>
                      <a:pt x="60008" y="2571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ihandform: Form 37">
                <a:extLst>
                  <a:ext uri="{FF2B5EF4-FFF2-40B4-BE49-F238E27FC236}">
                    <a16:creationId xmlns:a16="http://schemas.microsoft.com/office/drawing/2014/main" id="{4233D66E-EAF1-97F5-DFA0-3B26D4BABCA0}"/>
                  </a:ext>
                </a:extLst>
              </p:cNvPr>
              <p:cNvSpPr/>
              <p:nvPr/>
            </p:nvSpPr>
            <p:spPr bwMode="gray">
              <a:xfrm>
                <a:off x="4577714" y="2468880"/>
                <a:ext cx="13334" cy="13335"/>
              </a:xfrm>
              <a:custGeom>
                <a:avLst/>
                <a:gdLst>
                  <a:gd name="connsiteX0" fmla="*/ 13335 w 13334"/>
                  <a:gd name="connsiteY0" fmla="*/ 0 h 13335"/>
                  <a:gd name="connsiteX1" fmla="*/ 0 w 13334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4" h="13335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ihandform: Form 38">
                <a:extLst>
                  <a:ext uri="{FF2B5EF4-FFF2-40B4-BE49-F238E27FC236}">
                    <a16:creationId xmlns:a16="http://schemas.microsoft.com/office/drawing/2014/main" id="{AA154738-B51A-5BAE-7B6A-2455D475172C}"/>
                  </a:ext>
                </a:extLst>
              </p:cNvPr>
              <p:cNvSpPr/>
              <p:nvPr/>
            </p:nvSpPr>
            <p:spPr bwMode="gray">
              <a:xfrm>
                <a:off x="4611052" y="2502217"/>
                <a:ext cx="13334" cy="13335"/>
              </a:xfrm>
              <a:custGeom>
                <a:avLst/>
                <a:gdLst>
                  <a:gd name="connsiteX0" fmla="*/ 13335 w 13334"/>
                  <a:gd name="connsiteY0" fmla="*/ 0 h 13335"/>
                  <a:gd name="connsiteX1" fmla="*/ 0 w 13334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4" h="13335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ihandform: Form 39">
                <a:extLst>
                  <a:ext uri="{FF2B5EF4-FFF2-40B4-BE49-F238E27FC236}">
                    <a16:creationId xmlns:a16="http://schemas.microsoft.com/office/drawing/2014/main" id="{5E024FDB-A2A3-B05C-2B08-1339AEF0F841}"/>
                  </a:ext>
                </a:extLst>
              </p:cNvPr>
              <p:cNvSpPr/>
              <p:nvPr/>
            </p:nvSpPr>
            <p:spPr bwMode="gray">
              <a:xfrm>
                <a:off x="4429124" y="2387917"/>
                <a:ext cx="333652" cy="315277"/>
              </a:xfrm>
              <a:custGeom>
                <a:avLst/>
                <a:gdLst>
                  <a:gd name="connsiteX0" fmla="*/ 0 w 333652"/>
                  <a:gd name="connsiteY0" fmla="*/ 26670 h 315277"/>
                  <a:gd name="connsiteX1" fmla="*/ 26670 w 333652"/>
                  <a:gd name="connsiteY1" fmla="*/ 0 h 315277"/>
                  <a:gd name="connsiteX2" fmla="*/ 46672 w 333652"/>
                  <a:gd name="connsiteY2" fmla="*/ 20003 h 315277"/>
                  <a:gd name="connsiteX3" fmla="*/ 65723 w 333652"/>
                  <a:gd name="connsiteY3" fmla="*/ 21908 h 315277"/>
                  <a:gd name="connsiteX4" fmla="*/ 89535 w 333652"/>
                  <a:gd name="connsiteY4" fmla="*/ 21908 h 315277"/>
                  <a:gd name="connsiteX5" fmla="*/ 141923 w 333652"/>
                  <a:gd name="connsiteY5" fmla="*/ 47625 h 315277"/>
                  <a:gd name="connsiteX6" fmla="*/ 155258 w 333652"/>
                  <a:gd name="connsiteY6" fmla="*/ 60960 h 315277"/>
                  <a:gd name="connsiteX7" fmla="*/ 161925 w 333652"/>
                  <a:gd name="connsiteY7" fmla="*/ 80963 h 315277"/>
                  <a:gd name="connsiteX8" fmla="*/ 181928 w 333652"/>
                  <a:gd name="connsiteY8" fmla="*/ 87630 h 315277"/>
                  <a:gd name="connsiteX9" fmla="*/ 188595 w 333652"/>
                  <a:gd name="connsiteY9" fmla="*/ 94298 h 315277"/>
                  <a:gd name="connsiteX10" fmla="*/ 195263 w 333652"/>
                  <a:gd name="connsiteY10" fmla="*/ 114300 h 315277"/>
                  <a:gd name="connsiteX11" fmla="*/ 215265 w 333652"/>
                  <a:gd name="connsiteY11" fmla="*/ 120967 h 315277"/>
                  <a:gd name="connsiteX12" fmla="*/ 221933 w 333652"/>
                  <a:gd name="connsiteY12" fmla="*/ 127635 h 315277"/>
                  <a:gd name="connsiteX13" fmla="*/ 228600 w 333652"/>
                  <a:gd name="connsiteY13" fmla="*/ 147638 h 315277"/>
                  <a:gd name="connsiteX14" fmla="*/ 255270 w 333652"/>
                  <a:gd name="connsiteY14" fmla="*/ 160973 h 315277"/>
                  <a:gd name="connsiteX15" fmla="*/ 301943 w 333652"/>
                  <a:gd name="connsiteY15" fmla="*/ 207645 h 315277"/>
                  <a:gd name="connsiteX16" fmla="*/ 328613 w 333652"/>
                  <a:gd name="connsiteY16" fmla="*/ 288608 h 315277"/>
                  <a:gd name="connsiteX17" fmla="*/ 315278 w 333652"/>
                  <a:gd name="connsiteY17" fmla="*/ 301943 h 315277"/>
                  <a:gd name="connsiteX18" fmla="*/ 295275 w 333652"/>
                  <a:gd name="connsiteY18" fmla="*/ 308610 h 315277"/>
                  <a:gd name="connsiteX19" fmla="*/ 288608 w 333652"/>
                  <a:gd name="connsiteY19" fmla="*/ 315278 h 31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3652" h="315277">
                    <a:moveTo>
                      <a:pt x="0" y="26670"/>
                    </a:moveTo>
                    <a:lnTo>
                      <a:pt x="26670" y="0"/>
                    </a:lnTo>
                    <a:lnTo>
                      <a:pt x="46672" y="20003"/>
                    </a:lnTo>
                    <a:cubicBezTo>
                      <a:pt x="50483" y="23812"/>
                      <a:pt x="52388" y="22860"/>
                      <a:pt x="65723" y="21908"/>
                    </a:cubicBezTo>
                    <a:cubicBezTo>
                      <a:pt x="73343" y="21908"/>
                      <a:pt x="80963" y="20955"/>
                      <a:pt x="89535" y="21908"/>
                    </a:cubicBezTo>
                    <a:cubicBezTo>
                      <a:pt x="113348" y="23812"/>
                      <a:pt x="129540" y="35243"/>
                      <a:pt x="141923" y="47625"/>
                    </a:cubicBezTo>
                    <a:lnTo>
                      <a:pt x="155258" y="60960"/>
                    </a:lnTo>
                    <a:cubicBezTo>
                      <a:pt x="161925" y="67628"/>
                      <a:pt x="162878" y="73342"/>
                      <a:pt x="161925" y="80963"/>
                    </a:cubicBezTo>
                    <a:cubicBezTo>
                      <a:pt x="168593" y="80963"/>
                      <a:pt x="176213" y="80963"/>
                      <a:pt x="181928" y="87630"/>
                    </a:cubicBezTo>
                    <a:lnTo>
                      <a:pt x="188595" y="94298"/>
                    </a:lnTo>
                    <a:cubicBezTo>
                      <a:pt x="195263" y="100965"/>
                      <a:pt x="196215" y="107633"/>
                      <a:pt x="195263" y="114300"/>
                    </a:cubicBezTo>
                    <a:cubicBezTo>
                      <a:pt x="201930" y="114300"/>
                      <a:pt x="209550" y="114300"/>
                      <a:pt x="215265" y="120967"/>
                    </a:cubicBezTo>
                    <a:lnTo>
                      <a:pt x="221933" y="127635"/>
                    </a:lnTo>
                    <a:cubicBezTo>
                      <a:pt x="228600" y="134303"/>
                      <a:pt x="229553" y="140970"/>
                      <a:pt x="228600" y="147638"/>
                    </a:cubicBezTo>
                    <a:cubicBezTo>
                      <a:pt x="236220" y="147638"/>
                      <a:pt x="248602" y="154305"/>
                      <a:pt x="255270" y="160973"/>
                    </a:cubicBezTo>
                    <a:lnTo>
                      <a:pt x="301943" y="207645"/>
                    </a:lnTo>
                    <a:cubicBezTo>
                      <a:pt x="341948" y="247650"/>
                      <a:pt x="335280" y="281940"/>
                      <a:pt x="328613" y="288608"/>
                    </a:cubicBezTo>
                    <a:cubicBezTo>
                      <a:pt x="321945" y="295275"/>
                      <a:pt x="315278" y="301943"/>
                      <a:pt x="315278" y="301943"/>
                    </a:cubicBezTo>
                    <a:cubicBezTo>
                      <a:pt x="310515" y="306705"/>
                      <a:pt x="305753" y="309563"/>
                      <a:pt x="295275" y="308610"/>
                    </a:cubicBezTo>
                    <a:lnTo>
                      <a:pt x="288608" y="31527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ihandform: Form 40">
                <a:extLst>
                  <a:ext uri="{FF2B5EF4-FFF2-40B4-BE49-F238E27FC236}">
                    <a16:creationId xmlns:a16="http://schemas.microsoft.com/office/drawing/2014/main" id="{3A76AC8E-7262-6606-DD75-30171DF00867}"/>
                  </a:ext>
                </a:extLst>
              </p:cNvPr>
              <p:cNvSpPr/>
              <p:nvPr/>
            </p:nvSpPr>
            <p:spPr bwMode="gray">
              <a:xfrm>
                <a:off x="4645342" y="2536507"/>
                <a:ext cx="13335" cy="13334"/>
              </a:xfrm>
              <a:custGeom>
                <a:avLst/>
                <a:gdLst>
                  <a:gd name="connsiteX0" fmla="*/ 13335 w 13335"/>
                  <a:gd name="connsiteY0" fmla="*/ 0 h 13334"/>
                  <a:gd name="connsiteX1" fmla="*/ 0 w 13335"/>
                  <a:gd name="connsiteY1" fmla="*/ 13335 h 1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" h="13334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fik 30">
              <a:extLst>
                <a:ext uri="{FF2B5EF4-FFF2-40B4-BE49-F238E27FC236}">
                  <a16:creationId xmlns:a16="http://schemas.microsoft.com/office/drawing/2014/main" id="{5584F3D9-DBBF-5F7B-23FE-AE603C419C99}"/>
                </a:ext>
              </a:extLst>
            </p:cNvPr>
            <p:cNvGrpSpPr/>
            <p:nvPr/>
          </p:nvGrpSpPr>
          <p:grpSpPr bwMode="gray">
            <a:xfrm>
              <a:off x="4393881" y="2558415"/>
              <a:ext cx="234315" cy="209549"/>
              <a:chOff x="4393881" y="2558415"/>
              <a:chExt cx="234315" cy="209549"/>
            </a:xfrm>
            <a:noFill/>
          </p:grpSpPr>
          <p:sp>
            <p:nvSpPr>
              <p:cNvPr id="14" name="Freihandform: Form 49">
                <a:extLst>
                  <a:ext uri="{FF2B5EF4-FFF2-40B4-BE49-F238E27FC236}">
                    <a16:creationId xmlns:a16="http://schemas.microsoft.com/office/drawing/2014/main" id="{0C0E8881-A9F1-B254-8DDC-22A6066A5764}"/>
                  </a:ext>
                </a:extLst>
              </p:cNvPr>
              <p:cNvSpPr/>
              <p:nvPr/>
            </p:nvSpPr>
            <p:spPr bwMode="gray">
              <a:xfrm>
                <a:off x="4504371" y="2649855"/>
                <a:ext cx="123825" cy="118109"/>
              </a:xfrm>
              <a:custGeom>
                <a:avLst/>
                <a:gdLst>
                  <a:gd name="connsiteX0" fmla="*/ 93345 w 123825"/>
                  <a:gd name="connsiteY0" fmla="*/ 0 h 118109"/>
                  <a:gd name="connsiteX1" fmla="*/ 123825 w 123825"/>
                  <a:gd name="connsiteY1" fmla="*/ 50482 h 118109"/>
                  <a:gd name="connsiteX2" fmla="*/ 98108 w 123825"/>
                  <a:gd name="connsiteY2" fmla="*/ 99060 h 118109"/>
                  <a:gd name="connsiteX3" fmla="*/ 50483 w 123825"/>
                  <a:gd name="connsiteY3" fmla="*/ 99060 h 118109"/>
                  <a:gd name="connsiteX4" fmla="*/ 50483 w 123825"/>
                  <a:gd name="connsiteY4" fmla="*/ 118110 h 118109"/>
                  <a:gd name="connsiteX5" fmla="*/ 0 w 123825"/>
                  <a:gd name="connsiteY5" fmla="*/ 76200 h 118109"/>
                  <a:gd name="connsiteX6" fmla="*/ 50483 w 123825"/>
                  <a:gd name="connsiteY6" fmla="*/ 32385 h 118109"/>
                  <a:gd name="connsiteX7" fmla="*/ 50483 w 123825"/>
                  <a:gd name="connsiteY7" fmla="*/ 51435 h 118109"/>
                  <a:gd name="connsiteX8" fmla="*/ 88583 w 123825"/>
                  <a:gd name="connsiteY8" fmla="*/ 51435 h 11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118109">
                    <a:moveTo>
                      <a:pt x="93345" y="0"/>
                    </a:moveTo>
                    <a:lnTo>
                      <a:pt x="123825" y="50482"/>
                    </a:lnTo>
                    <a:lnTo>
                      <a:pt x="98108" y="99060"/>
                    </a:lnTo>
                    <a:lnTo>
                      <a:pt x="50483" y="99060"/>
                    </a:lnTo>
                    <a:lnTo>
                      <a:pt x="50483" y="118110"/>
                    </a:lnTo>
                    <a:lnTo>
                      <a:pt x="0" y="76200"/>
                    </a:lnTo>
                    <a:lnTo>
                      <a:pt x="50483" y="32385"/>
                    </a:lnTo>
                    <a:lnTo>
                      <a:pt x="50483" y="51435"/>
                    </a:lnTo>
                    <a:lnTo>
                      <a:pt x="88583" y="5143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ihandform: Form 50">
                <a:extLst>
                  <a:ext uri="{FF2B5EF4-FFF2-40B4-BE49-F238E27FC236}">
                    <a16:creationId xmlns:a16="http://schemas.microsoft.com/office/drawing/2014/main" id="{5024E35B-7205-8EED-FDAC-79B74BF4092A}"/>
                  </a:ext>
                </a:extLst>
              </p:cNvPr>
              <p:cNvSpPr/>
              <p:nvPr/>
            </p:nvSpPr>
            <p:spPr bwMode="gray">
              <a:xfrm>
                <a:off x="4393881" y="2637472"/>
                <a:ext cx="94297" cy="120967"/>
              </a:xfrm>
              <a:custGeom>
                <a:avLst/>
                <a:gdLst>
                  <a:gd name="connsiteX0" fmla="*/ 94298 w 94297"/>
                  <a:gd name="connsiteY0" fmla="*/ 120967 h 120967"/>
                  <a:gd name="connsiteX1" fmla="*/ 27622 w 94297"/>
                  <a:gd name="connsiteY1" fmla="*/ 120967 h 120967"/>
                  <a:gd name="connsiteX2" fmla="*/ 0 w 94297"/>
                  <a:gd name="connsiteY2" fmla="*/ 73342 h 120967"/>
                  <a:gd name="connsiteX3" fmla="*/ 23813 w 94297"/>
                  <a:gd name="connsiteY3" fmla="*/ 32385 h 120967"/>
                  <a:gd name="connsiteX4" fmla="*/ 7620 w 94297"/>
                  <a:gd name="connsiteY4" fmla="*/ 22860 h 120967"/>
                  <a:gd name="connsiteX5" fmla="*/ 68580 w 94297"/>
                  <a:gd name="connsiteY5" fmla="*/ 0 h 120967"/>
                  <a:gd name="connsiteX6" fmla="*/ 81915 w 94297"/>
                  <a:gd name="connsiteY6" fmla="*/ 65723 h 120967"/>
                  <a:gd name="connsiteX7" fmla="*/ 65723 w 94297"/>
                  <a:gd name="connsiteY7" fmla="*/ 56197 h 120967"/>
                  <a:gd name="connsiteX8" fmla="*/ 46673 w 94297"/>
                  <a:gd name="connsiteY8" fmla="*/ 89535 h 12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97" h="120967">
                    <a:moveTo>
                      <a:pt x="94298" y="120967"/>
                    </a:moveTo>
                    <a:lnTo>
                      <a:pt x="27622" y="120967"/>
                    </a:lnTo>
                    <a:lnTo>
                      <a:pt x="0" y="73342"/>
                    </a:lnTo>
                    <a:lnTo>
                      <a:pt x="23813" y="32385"/>
                    </a:lnTo>
                    <a:lnTo>
                      <a:pt x="7620" y="22860"/>
                    </a:lnTo>
                    <a:lnTo>
                      <a:pt x="68580" y="0"/>
                    </a:lnTo>
                    <a:lnTo>
                      <a:pt x="81915" y="65723"/>
                    </a:lnTo>
                    <a:lnTo>
                      <a:pt x="65723" y="56197"/>
                    </a:lnTo>
                    <a:lnTo>
                      <a:pt x="46673" y="8953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ihandform: Form 51">
                <a:extLst>
                  <a:ext uri="{FF2B5EF4-FFF2-40B4-BE49-F238E27FC236}">
                    <a16:creationId xmlns:a16="http://schemas.microsoft.com/office/drawing/2014/main" id="{50094882-963F-3324-AE57-62AB2EAF4830}"/>
                  </a:ext>
                </a:extLst>
              </p:cNvPr>
              <p:cNvSpPr/>
              <p:nvPr/>
            </p:nvSpPr>
            <p:spPr bwMode="gray">
              <a:xfrm>
                <a:off x="4460557" y="2558415"/>
                <a:ext cx="123824" cy="90487"/>
              </a:xfrm>
              <a:custGeom>
                <a:avLst/>
                <a:gdLst>
                  <a:gd name="connsiteX0" fmla="*/ 0 w 123824"/>
                  <a:gd name="connsiteY0" fmla="*/ 47625 h 90487"/>
                  <a:gd name="connsiteX1" fmla="*/ 27622 w 123824"/>
                  <a:gd name="connsiteY1" fmla="*/ 0 h 90487"/>
                  <a:gd name="connsiteX2" fmla="*/ 84773 w 123824"/>
                  <a:gd name="connsiteY2" fmla="*/ 0 h 90487"/>
                  <a:gd name="connsiteX3" fmla="*/ 107633 w 123824"/>
                  <a:gd name="connsiteY3" fmla="*/ 36195 h 90487"/>
                  <a:gd name="connsiteX4" fmla="*/ 123825 w 123824"/>
                  <a:gd name="connsiteY4" fmla="*/ 26670 h 90487"/>
                  <a:gd name="connsiteX5" fmla="*/ 113348 w 123824"/>
                  <a:gd name="connsiteY5" fmla="*/ 90488 h 90487"/>
                  <a:gd name="connsiteX6" fmla="*/ 49530 w 123824"/>
                  <a:gd name="connsiteY6" fmla="*/ 69532 h 90487"/>
                  <a:gd name="connsiteX7" fmla="*/ 66675 w 123824"/>
                  <a:gd name="connsiteY7" fmla="*/ 60007 h 90487"/>
                  <a:gd name="connsiteX8" fmla="*/ 47625 w 123824"/>
                  <a:gd name="connsiteY8" fmla="*/ 26670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4" h="90487">
                    <a:moveTo>
                      <a:pt x="0" y="47625"/>
                    </a:moveTo>
                    <a:lnTo>
                      <a:pt x="27622" y="0"/>
                    </a:lnTo>
                    <a:lnTo>
                      <a:pt x="84773" y="0"/>
                    </a:lnTo>
                    <a:lnTo>
                      <a:pt x="107633" y="36195"/>
                    </a:lnTo>
                    <a:lnTo>
                      <a:pt x="123825" y="26670"/>
                    </a:lnTo>
                    <a:lnTo>
                      <a:pt x="113348" y="90488"/>
                    </a:lnTo>
                    <a:lnTo>
                      <a:pt x="49530" y="69532"/>
                    </a:lnTo>
                    <a:lnTo>
                      <a:pt x="66675" y="60007"/>
                    </a:lnTo>
                    <a:lnTo>
                      <a:pt x="47625" y="2667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E3BCC217-8222-764F-9DD3-7C2D45BBF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341" y="4021175"/>
            <a:ext cx="1290432" cy="426615"/>
          </a:xfrm>
        </p:spPr>
        <p:txBody>
          <a:bodyPr/>
          <a:lstStyle/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Vyrobeno na strojní technologii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lt"/>
                <a:cs typeface="Arial"/>
              </a:rPr>
              <a:t>ALPLA</a:t>
            </a:r>
          </a:p>
        </p:txBody>
      </p:sp>
      <p:sp>
        <p:nvSpPr>
          <p:cNvPr id="26" name="Graphic 32">
            <a:extLst>
              <a:ext uri="{FF2B5EF4-FFF2-40B4-BE49-F238E27FC236}">
                <a16:creationId xmlns:a16="http://schemas.microsoft.com/office/drawing/2014/main" id="{BFDE7CFD-01E0-829F-FA4D-E5DEFA16AA6B}"/>
              </a:ext>
            </a:extLst>
          </p:cNvPr>
          <p:cNvSpPr>
            <a:spLocks noChangeAspect="1"/>
          </p:cNvSpPr>
          <p:nvPr/>
        </p:nvSpPr>
        <p:spPr bwMode="gray">
          <a:xfrm>
            <a:off x="702283" y="2440006"/>
            <a:ext cx="94400" cy="288000"/>
          </a:xfrm>
          <a:custGeom>
            <a:avLst/>
            <a:gdLst>
              <a:gd name="connsiteX0" fmla="*/ 43414 w 113459"/>
              <a:gd name="connsiteY0" fmla="*/ 19159 h 417667"/>
              <a:gd name="connsiteX1" fmla="*/ 72804 w 113459"/>
              <a:gd name="connsiteY1" fmla="*/ 19159 h 417667"/>
              <a:gd name="connsiteX2" fmla="*/ 72804 w 113459"/>
              <a:gd name="connsiteY2" fmla="*/ 3832 h 417667"/>
              <a:gd name="connsiteX3" fmla="*/ 68973 w 113459"/>
              <a:gd name="connsiteY3" fmla="*/ 0 h 417667"/>
              <a:gd name="connsiteX4" fmla="*/ 45982 w 113459"/>
              <a:gd name="connsiteY4" fmla="*/ 0 h 417667"/>
              <a:gd name="connsiteX5" fmla="*/ 42150 w 113459"/>
              <a:gd name="connsiteY5" fmla="*/ 3832 h 417667"/>
              <a:gd name="connsiteX6" fmla="*/ 42150 w 113459"/>
              <a:gd name="connsiteY6" fmla="*/ 19159 h 417667"/>
              <a:gd name="connsiteX7" fmla="*/ 42763 w 113459"/>
              <a:gd name="connsiteY7" fmla="*/ 19159 h 417667"/>
              <a:gd name="connsiteX8" fmla="*/ 36402 w 113459"/>
              <a:gd name="connsiteY8" fmla="*/ 40234 h 417667"/>
              <a:gd name="connsiteX9" fmla="*/ 7664 w 113459"/>
              <a:gd name="connsiteY9" fmla="*/ 126450 h 417667"/>
              <a:gd name="connsiteX10" fmla="*/ 7664 w 113459"/>
              <a:gd name="connsiteY10" fmla="*/ 173543 h 417667"/>
              <a:gd name="connsiteX11" fmla="*/ 0 w 113459"/>
              <a:gd name="connsiteY11" fmla="*/ 226077 h 417667"/>
              <a:gd name="connsiteX12" fmla="*/ 0 w 113459"/>
              <a:gd name="connsiteY12" fmla="*/ 387473 h 417667"/>
              <a:gd name="connsiteX13" fmla="*/ 22991 w 113459"/>
              <a:gd name="connsiteY13" fmla="*/ 417667 h 417667"/>
              <a:gd name="connsiteX14" fmla="*/ 90469 w 113459"/>
              <a:gd name="connsiteY14" fmla="*/ 417667 h 417667"/>
              <a:gd name="connsiteX15" fmla="*/ 113460 w 113459"/>
              <a:gd name="connsiteY15" fmla="*/ 387473 h 417667"/>
              <a:gd name="connsiteX16" fmla="*/ 113460 w 113459"/>
              <a:gd name="connsiteY16" fmla="*/ 226077 h 417667"/>
              <a:gd name="connsiteX17" fmla="*/ 105796 w 113459"/>
              <a:gd name="connsiteY17" fmla="*/ 173543 h 417667"/>
              <a:gd name="connsiteX18" fmla="*/ 105796 w 113459"/>
              <a:gd name="connsiteY18" fmla="*/ 126450 h 417667"/>
              <a:gd name="connsiteX19" fmla="*/ 80468 w 113459"/>
              <a:gd name="connsiteY19" fmla="*/ 42150 h 417667"/>
              <a:gd name="connsiteX20" fmla="*/ 72804 w 113459"/>
              <a:gd name="connsiteY20" fmla="*/ 19159 h 41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459" h="417667">
                <a:moveTo>
                  <a:pt x="43414" y="19159"/>
                </a:moveTo>
                <a:lnTo>
                  <a:pt x="72804" y="19159"/>
                </a:lnTo>
                <a:lnTo>
                  <a:pt x="72804" y="3832"/>
                </a:lnTo>
                <a:cubicBezTo>
                  <a:pt x="72804" y="1724"/>
                  <a:pt x="71080" y="0"/>
                  <a:pt x="68973" y="0"/>
                </a:cubicBezTo>
                <a:lnTo>
                  <a:pt x="45982" y="0"/>
                </a:lnTo>
                <a:cubicBezTo>
                  <a:pt x="43874" y="0"/>
                  <a:pt x="42150" y="1724"/>
                  <a:pt x="42150" y="3832"/>
                </a:cubicBezTo>
                <a:lnTo>
                  <a:pt x="42150" y="19159"/>
                </a:lnTo>
                <a:lnTo>
                  <a:pt x="42763" y="19159"/>
                </a:lnTo>
                <a:lnTo>
                  <a:pt x="36402" y="40234"/>
                </a:lnTo>
                <a:lnTo>
                  <a:pt x="7664" y="126450"/>
                </a:lnTo>
                <a:cubicBezTo>
                  <a:pt x="7664" y="126450"/>
                  <a:pt x="-3832" y="151625"/>
                  <a:pt x="7664" y="173543"/>
                </a:cubicBezTo>
                <a:cubicBezTo>
                  <a:pt x="19159" y="195461"/>
                  <a:pt x="0" y="214581"/>
                  <a:pt x="0" y="226077"/>
                </a:cubicBezTo>
                <a:lnTo>
                  <a:pt x="0" y="387473"/>
                </a:lnTo>
                <a:cubicBezTo>
                  <a:pt x="0" y="387473"/>
                  <a:pt x="0" y="417667"/>
                  <a:pt x="22991" y="417667"/>
                </a:cubicBezTo>
                <a:lnTo>
                  <a:pt x="90469" y="417667"/>
                </a:lnTo>
                <a:cubicBezTo>
                  <a:pt x="113460" y="417667"/>
                  <a:pt x="113460" y="387473"/>
                  <a:pt x="113460" y="387473"/>
                </a:cubicBezTo>
                <a:lnTo>
                  <a:pt x="113460" y="226077"/>
                </a:lnTo>
                <a:cubicBezTo>
                  <a:pt x="113460" y="214581"/>
                  <a:pt x="94301" y="195422"/>
                  <a:pt x="105796" y="173543"/>
                </a:cubicBezTo>
                <a:cubicBezTo>
                  <a:pt x="117292" y="151663"/>
                  <a:pt x="105796" y="126450"/>
                  <a:pt x="105796" y="126450"/>
                </a:cubicBezTo>
                <a:lnTo>
                  <a:pt x="80468" y="42150"/>
                </a:lnTo>
                <a:lnTo>
                  <a:pt x="72804" y="19159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uppieren 18">
            <a:extLst>
              <a:ext uri="{FF2B5EF4-FFF2-40B4-BE49-F238E27FC236}">
                <a16:creationId xmlns:a16="http://schemas.microsoft.com/office/drawing/2014/main" id="{9A432DA2-741A-45A1-908A-37D9711D0E0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0586" y="3201514"/>
            <a:ext cx="324982" cy="288001"/>
            <a:chOff x="7169682" y="2173288"/>
            <a:chExt cx="449626" cy="398462"/>
          </a:xfrm>
        </p:grpSpPr>
        <p:sp>
          <p:nvSpPr>
            <p:cNvPr id="28" name="Freihandform: Form 19">
              <a:extLst>
                <a:ext uri="{FF2B5EF4-FFF2-40B4-BE49-F238E27FC236}">
                  <a16:creationId xmlns:a16="http://schemas.microsoft.com/office/drawing/2014/main" id="{83AC0480-239E-7FAD-7FE3-A85B639DFA22}"/>
                </a:ext>
              </a:extLst>
            </p:cNvPr>
            <p:cNvSpPr/>
            <p:nvPr/>
          </p:nvSpPr>
          <p:spPr bwMode="gray">
            <a:xfrm>
              <a:off x="7346870" y="2173288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4295"/>
                    <a:pt x="74295" y="95250"/>
                    <a:pt x="47625" y="95250"/>
                  </a:cubicBezTo>
                  <a:cubicBezTo>
                    <a:pt x="20955" y="95250"/>
                    <a:pt x="0" y="74295"/>
                    <a:pt x="0" y="47625"/>
                  </a:cubicBezTo>
                  <a:cubicBezTo>
                    <a:pt x="0" y="20955"/>
                    <a:pt x="20955" y="0"/>
                    <a:pt x="47625" y="0"/>
                  </a:cubicBezTo>
                  <a:cubicBezTo>
                    <a:pt x="73342" y="0"/>
                    <a:pt x="95250" y="20955"/>
                    <a:pt x="95250" y="47625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ihandform: Form 20">
              <a:extLst>
                <a:ext uri="{FF2B5EF4-FFF2-40B4-BE49-F238E27FC236}">
                  <a16:creationId xmlns:a16="http://schemas.microsoft.com/office/drawing/2014/main" id="{28CC1CC4-6EEC-2E5C-20AC-F793A25EBBB4}"/>
                </a:ext>
              </a:extLst>
            </p:cNvPr>
            <p:cNvSpPr/>
            <p:nvPr/>
          </p:nvSpPr>
          <p:spPr bwMode="gray">
            <a:xfrm>
              <a:off x="7169682" y="2268538"/>
              <a:ext cx="449626" cy="303212"/>
            </a:xfrm>
            <a:custGeom>
              <a:avLst/>
              <a:gdLst>
                <a:gd name="connsiteX0" fmla="*/ 315117 w 401633"/>
                <a:gd name="connsiteY0" fmla="*/ 0 h 295275"/>
                <a:gd name="connsiteX1" fmla="*/ 335119 w 401633"/>
                <a:gd name="connsiteY1" fmla="*/ 15240 h 295275"/>
                <a:gd name="connsiteX2" fmla="*/ 400842 w 401633"/>
                <a:gd name="connsiteY2" fmla="*/ 268605 h 295275"/>
                <a:gd name="connsiteX3" fmla="*/ 380839 w 401633"/>
                <a:gd name="connsiteY3" fmla="*/ 295275 h 295275"/>
                <a:gd name="connsiteX4" fmla="*/ 20794 w 401633"/>
                <a:gd name="connsiteY4" fmla="*/ 295275 h 295275"/>
                <a:gd name="connsiteX5" fmla="*/ 792 w 401633"/>
                <a:gd name="connsiteY5" fmla="*/ 268605 h 295275"/>
                <a:gd name="connsiteX6" fmla="*/ 66514 w 401633"/>
                <a:gd name="connsiteY6" fmla="*/ 16192 h 295275"/>
                <a:gd name="connsiteX7" fmla="*/ 86517 w 401633"/>
                <a:gd name="connsiteY7" fmla="*/ 953 h 295275"/>
                <a:gd name="connsiteX8" fmla="*/ 315117 w 401633"/>
                <a:gd name="connsiteY8" fmla="*/ 953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633" h="295275">
                  <a:moveTo>
                    <a:pt x="315117" y="0"/>
                  </a:moveTo>
                  <a:cubicBezTo>
                    <a:pt x="324642" y="0"/>
                    <a:pt x="333214" y="6667"/>
                    <a:pt x="335119" y="15240"/>
                  </a:cubicBezTo>
                  <a:lnTo>
                    <a:pt x="400842" y="268605"/>
                  </a:lnTo>
                  <a:cubicBezTo>
                    <a:pt x="404652" y="281940"/>
                    <a:pt x="394174" y="295275"/>
                    <a:pt x="380839" y="295275"/>
                  </a:cubicBezTo>
                  <a:lnTo>
                    <a:pt x="20794" y="295275"/>
                  </a:lnTo>
                  <a:cubicBezTo>
                    <a:pt x="7459" y="295275"/>
                    <a:pt x="-3018" y="281940"/>
                    <a:pt x="792" y="268605"/>
                  </a:cubicBezTo>
                  <a:lnTo>
                    <a:pt x="66514" y="16192"/>
                  </a:lnTo>
                  <a:cubicBezTo>
                    <a:pt x="69372" y="6667"/>
                    <a:pt x="76992" y="953"/>
                    <a:pt x="86517" y="953"/>
                  </a:cubicBezTo>
                  <a:lnTo>
                    <a:pt x="315117" y="953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feld 21">
              <a:extLst>
                <a:ext uri="{FF2B5EF4-FFF2-40B4-BE49-F238E27FC236}">
                  <a16:creationId xmlns:a16="http://schemas.microsoft.com/office/drawing/2014/main" id="{74017F88-7215-4013-3B3E-E29322BC05B9}"/>
                </a:ext>
              </a:extLst>
            </p:cNvPr>
            <p:cNvSpPr txBox="1"/>
            <p:nvPr/>
          </p:nvSpPr>
          <p:spPr bwMode="gray">
            <a:xfrm>
              <a:off x="7322415" y="2350894"/>
              <a:ext cx="144159" cy="1490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1" i="0" u="none" strike="noStrike" kern="1200" cap="none" spc="0" normalizeH="0" baseline="0" noProof="0">
                  <a:ln>
                    <a:noFill/>
                  </a:ln>
                  <a:solidFill>
                    <a:srgbClr val="245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kg</a:t>
              </a:r>
            </a:p>
          </p:txBody>
        </p:sp>
      </p:grpSp>
      <p:grpSp>
        <p:nvGrpSpPr>
          <p:cNvPr id="31" name="Gruppieren 36">
            <a:extLst>
              <a:ext uri="{FF2B5EF4-FFF2-40B4-BE49-F238E27FC236}">
                <a16:creationId xmlns:a16="http://schemas.microsoft.com/office/drawing/2014/main" id="{25D938CA-6F78-B7F3-C28D-386B4CEFC06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18202" y="3986308"/>
            <a:ext cx="333429" cy="288000"/>
            <a:chOff x="355483" y="2632229"/>
            <a:chExt cx="2155231" cy="1861582"/>
          </a:xfrm>
        </p:grpSpPr>
        <p:sp>
          <p:nvSpPr>
            <p:cNvPr id="32" name="Freihandform: Form 11">
              <a:extLst>
                <a:ext uri="{FF2B5EF4-FFF2-40B4-BE49-F238E27FC236}">
                  <a16:creationId xmlns:a16="http://schemas.microsoft.com/office/drawing/2014/main" id="{AAD598DA-3F83-EB02-9CB6-4F55012EF54A}"/>
                </a:ext>
              </a:extLst>
            </p:cNvPr>
            <p:cNvSpPr/>
            <p:nvPr/>
          </p:nvSpPr>
          <p:spPr bwMode="gray">
            <a:xfrm>
              <a:off x="662081" y="3043435"/>
              <a:ext cx="1548486" cy="1132374"/>
            </a:xfrm>
            <a:custGeom>
              <a:avLst/>
              <a:gdLst>
                <a:gd name="connsiteX0" fmla="*/ 0 w 540544"/>
                <a:gd name="connsiteY0" fmla="*/ 0 h 409575"/>
                <a:gd name="connsiteX1" fmla="*/ 90487 w 540544"/>
                <a:gd name="connsiteY1" fmla="*/ 0 h 409575"/>
                <a:gd name="connsiteX2" fmla="*/ 214312 w 540544"/>
                <a:gd name="connsiteY2" fmla="*/ 395288 h 409575"/>
                <a:gd name="connsiteX3" fmla="*/ 540544 w 540544"/>
                <a:gd name="connsiteY3" fmla="*/ 395288 h 409575"/>
                <a:gd name="connsiteX4" fmla="*/ 540544 w 540544"/>
                <a:gd name="connsiteY4" fmla="*/ 409575 h 409575"/>
                <a:gd name="connsiteX0" fmla="*/ 0 w 540544"/>
                <a:gd name="connsiteY0" fmla="*/ 0 h 395288"/>
                <a:gd name="connsiteX1" fmla="*/ 90487 w 540544"/>
                <a:gd name="connsiteY1" fmla="*/ 0 h 395288"/>
                <a:gd name="connsiteX2" fmla="*/ 214312 w 540544"/>
                <a:gd name="connsiteY2" fmla="*/ 395288 h 395288"/>
                <a:gd name="connsiteX3" fmla="*/ 540544 w 540544"/>
                <a:gd name="connsiteY3" fmla="*/ 395288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544" h="395288">
                  <a:moveTo>
                    <a:pt x="0" y="0"/>
                  </a:moveTo>
                  <a:lnTo>
                    <a:pt x="90487" y="0"/>
                  </a:lnTo>
                  <a:lnTo>
                    <a:pt x="214312" y="395288"/>
                  </a:lnTo>
                  <a:lnTo>
                    <a:pt x="540544" y="39528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ihandform: Form 12">
              <a:extLst>
                <a:ext uri="{FF2B5EF4-FFF2-40B4-BE49-F238E27FC236}">
                  <a16:creationId xmlns:a16="http://schemas.microsoft.com/office/drawing/2014/main" id="{820BA960-2519-A920-9104-52DC4846F742}"/>
                </a:ext>
              </a:extLst>
            </p:cNvPr>
            <p:cNvSpPr/>
            <p:nvPr/>
          </p:nvSpPr>
          <p:spPr bwMode="gray">
            <a:xfrm>
              <a:off x="1001099" y="3289007"/>
              <a:ext cx="1509615" cy="716259"/>
            </a:xfrm>
            <a:custGeom>
              <a:avLst/>
              <a:gdLst>
                <a:gd name="connsiteX0" fmla="*/ 0 w 528638"/>
                <a:gd name="connsiteY0" fmla="*/ 0 h 273844"/>
                <a:gd name="connsiteX1" fmla="*/ 528638 w 528638"/>
                <a:gd name="connsiteY1" fmla="*/ 0 h 273844"/>
                <a:gd name="connsiteX2" fmla="*/ 438150 w 528638"/>
                <a:gd name="connsiteY2" fmla="*/ 250031 h 273844"/>
                <a:gd name="connsiteX3" fmla="*/ 83344 w 528638"/>
                <a:gd name="connsiteY3" fmla="*/ 250031 h 273844"/>
                <a:gd name="connsiteX4" fmla="*/ 83344 w 528638"/>
                <a:gd name="connsiteY4" fmla="*/ 273844 h 273844"/>
                <a:gd name="connsiteX0" fmla="*/ 0 w 528638"/>
                <a:gd name="connsiteY0" fmla="*/ 0 h 250031"/>
                <a:gd name="connsiteX1" fmla="*/ 528638 w 528638"/>
                <a:gd name="connsiteY1" fmla="*/ 0 h 250031"/>
                <a:gd name="connsiteX2" fmla="*/ 438150 w 528638"/>
                <a:gd name="connsiteY2" fmla="*/ 250031 h 250031"/>
                <a:gd name="connsiteX3" fmla="*/ 83344 w 528638"/>
                <a:gd name="connsiteY3" fmla="*/ 250031 h 250031"/>
                <a:gd name="connsiteX0" fmla="*/ 0 w 526975"/>
                <a:gd name="connsiteY0" fmla="*/ 0 h 250031"/>
                <a:gd name="connsiteX1" fmla="*/ 526975 w 526975"/>
                <a:gd name="connsiteY1" fmla="*/ 0 h 250031"/>
                <a:gd name="connsiteX2" fmla="*/ 436487 w 526975"/>
                <a:gd name="connsiteY2" fmla="*/ 250031 h 250031"/>
                <a:gd name="connsiteX3" fmla="*/ 81681 w 526975"/>
                <a:gd name="connsiteY3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975" h="250031">
                  <a:moveTo>
                    <a:pt x="0" y="0"/>
                  </a:moveTo>
                  <a:lnTo>
                    <a:pt x="526975" y="0"/>
                  </a:lnTo>
                  <a:lnTo>
                    <a:pt x="436487" y="250031"/>
                  </a:lnTo>
                  <a:lnTo>
                    <a:pt x="81681" y="25003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Ellipse 13">
              <a:extLst>
                <a:ext uri="{FF2B5EF4-FFF2-40B4-BE49-F238E27FC236}">
                  <a16:creationId xmlns:a16="http://schemas.microsoft.com/office/drawing/2014/main" id="{12DF8C7B-B195-942E-D480-B35AF80F2B8F}"/>
                </a:ext>
              </a:extLst>
            </p:cNvPr>
            <p:cNvSpPr/>
            <p:nvPr/>
          </p:nvSpPr>
          <p:spPr bwMode="gray">
            <a:xfrm>
              <a:off x="1309909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Ellipse 14">
              <a:extLst>
                <a:ext uri="{FF2B5EF4-FFF2-40B4-BE49-F238E27FC236}">
                  <a16:creationId xmlns:a16="http://schemas.microsoft.com/office/drawing/2014/main" id="{3AE3F442-2189-B001-2E54-E1637425EE14}"/>
                </a:ext>
              </a:extLst>
            </p:cNvPr>
            <p:cNvSpPr/>
            <p:nvPr/>
          </p:nvSpPr>
          <p:spPr bwMode="gray">
            <a:xfrm>
              <a:off x="1986343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Gerader Verbinder 15">
              <a:extLst>
                <a:ext uri="{FF2B5EF4-FFF2-40B4-BE49-F238E27FC236}">
                  <a16:creationId xmlns:a16="http://schemas.microsoft.com/office/drawing/2014/main" id="{1FFE4568-8ABF-0A86-FCED-963B10A8E11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55483" y="3490789"/>
              <a:ext cx="52179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37" name="Gerader Verbinder 16">
              <a:extLst>
                <a:ext uri="{FF2B5EF4-FFF2-40B4-BE49-F238E27FC236}">
                  <a16:creationId xmlns:a16="http://schemas.microsoft.com/office/drawing/2014/main" id="{F66CE847-2B47-DE05-F91B-76B495C06A1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30684" y="3751928"/>
              <a:ext cx="42197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38" name="Gerader Verbinder 17">
              <a:extLst>
                <a:ext uri="{FF2B5EF4-FFF2-40B4-BE49-F238E27FC236}">
                  <a16:creationId xmlns:a16="http://schemas.microsoft.com/office/drawing/2014/main" id="{77A39F42-FD02-648E-F5B6-E4924AFE161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6925" y="4004323"/>
              <a:ext cx="301637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grpSp>
          <p:nvGrpSpPr>
            <p:cNvPr id="39" name="Group 4">
              <a:extLst>
                <a:ext uri="{FF2B5EF4-FFF2-40B4-BE49-F238E27FC236}">
                  <a16:creationId xmlns:a16="http://schemas.microsoft.com/office/drawing/2014/main" id="{52FBE984-33A7-7FA9-49F6-6F2F748BED6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699345" y="2632229"/>
              <a:ext cx="661296" cy="656451"/>
              <a:chOff x="1935" y="662"/>
              <a:chExt cx="1911" cy="1897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E0981D39-9B75-1797-3890-82570FA39DE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26" y="662"/>
                <a:ext cx="720" cy="597"/>
              </a:xfrm>
              <a:custGeom>
                <a:avLst/>
                <a:gdLst>
                  <a:gd name="T0" fmla="*/ 36 w 305"/>
                  <a:gd name="T1" fmla="*/ 157 h 253"/>
                  <a:gd name="T2" fmla="*/ 195 w 305"/>
                  <a:gd name="T3" fmla="*/ 240 h 253"/>
                  <a:gd name="T4" fmla="*/ 265 w 305"/>
                  <a:gd name="T5" fmla="*/ 217 h 253"/>
                  <a:gd name="T6" fmla="*/ 292 w 305"/>
                  <a:gd name="T7" fmla="*/ 166 h 253"/>
                  <a:gd name="T8" fmla="*/ 269 w 305"/>
                  <a:gd name="T9" fmla="*/ 96 h 253"/>
                  <a:gd name="T10" fmla="*/ 110 w 305"/>
                  <a:gd name="T11" fmla="*/ 14 h 253"/>
                  <a:gd name="T12" fmla="*/ 40 w 305"/>
                  <a:gd name="T13" fmla="*/ 36 h 253"/>
                  <a:gd name="T14" fmla="*/ 13 w 305"/>
                  <a:gd name="T15" fmla="*/ 87 h 253"/>
                  <a:gd name="T16" fmla="*/ 36 w 305"/>
                  <a:gd name="T17" fmla="*/ 15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253">
                    <a:moveTo>
                      <a:pt x="36" y="157"/>
                    </a:moveTo>
                    <a:cubicBezTo>
                      <a:pt x="195" y="240"/>
                      <a:pt x="195" y="240"/>
                      <a:pt x="195" y="240"/>
                    </a:cubicBezTo>
                    <a:cubicBezTo>
                      <a:pt x="220" y="253"/>
                      <a:pt x="252" y="243"/>
                      <a:pt x="265" y="217"/>
                    </a:cubicBezTo>
                    <a:cubicBezTo>
                      <a:pt x="292" y="166"/>
                      <a:pt x="292" y="166"/>
                      <a:pt x="292" y="166"/>
                    </a:cubicBezTo>
                    <a:cubicBezTo>
                      <a:pt x="305" y="141"/>
                      <a:pt x="295" y="109"/>
                      <a:pt x="269" y="96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85" y="0"/>
                      <a:pt x="53" y="11"/>
                      <a:pt x="40" y="3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0" y="113"/>
                      <a:pt x="10" y="144"/>
                      <a:pt x="36" y="157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6266256C-561B-182C-5ACF-B9D1764B6FA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35" y="1009"/>
                <a:ext cx="1828" cy="1550"/>
              </a:xfrm>
              <a:custGeom>
                <a:avLst/>
                <a:gdLst>
                  <a:gd name="T0" fmla="*/ 600 w 774"/>
                  <a:gd name="T1" fmla="*/ 657 h 657"/>
                  <a:gd name="T2" fmla="*/ 575 w 774"/>
                  <a:gd name="T3" fmla="*/ 613 h 657"/>
                  <a:gd name="T4" fmla="*/ 575 w 774"/>
                  <a:gd name="T5" fmla="*/ 612 h 657"/>
                  <a:gd name="T6" fmla="*/ 667 w 774"/>
                  <a:gd name="T7" fmla="*/ 554 h 657"/>
                  <a:gd name="T8" fmla="*/ 711 w 774"/>
                  <a:gd name="T9" fmla="*/ 116 h 657"/>
                  <a:gd name="T10" fmla="*/ 723 w 774"/>
                  <a:gd name="T11" fmla="*/ 105 h 657"/>
                  <a:gd name="T12" fmla="*/ 520 w 774"/>
                  <a:gd name="T13" fmla="*/ 0 h 657"/>
                  <a:gd name="T14" fmla="*/ 509 w 774"/>
                  <a:gd name="T15" fmla="*/ 12 h 657"/>
                  <a:gd name="T16" fmla="*/ 178 w 774"/>
                  <a:gd name="T17" fmla="*/ 301 h 657"/>
                  <a:gd name="T18" fmla="*/ 183 w 774"/>
                  <a:gd name="T19" fmla="*/ 410 h 657"/>
                  <a:gd name="T20" fmla="*/ 182 w 774"/>
                  <a:gd name="T21" fmla="*/ 410 h 657"/>
                  <a:gd name="T22" fmla="*/ 93 w 774"/>
                  <a:gd name="T23" fmla="*/ 458 h 657"/>
                  <a:gd name="T24" fmla="*/ 97 w 774"/>
                  <a:gd name="T25" fmla="*/ 559 h 657"/>
                  <a:gd name="T26" fmla="*/ 15 w 774"/>
                  <a:gd name="T27" fmla="*/ 610 h 657"/>
                  <a:gd name="T28" fmla="*/ 0 w 774"/>
                  <a:gd name="T29" fmla="*/ 657 h 657"/>
                  <a:gd name="T30" fmla="*/ 600 w 774"/>
                  <a:gd name="T31" fmla="*/ 657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4" h="657">
                    <a:moveTo>
                      <a:pt x="600" y="657"/>
                    </a:moveTo>
                    <a:cubicBezTo>
                      <a:pt x="599" y="637"/>
                      <a:pt x="591" y="621"/>
                      <a:pt x="575" y="613"/>
                    </a:cubicBezTo>
                    <a:cubicBezTo>
                      <a:pt x="575" y="612"/>
                      <a:pt x="575" y="612"/>
                      <a:pt x="575" y="612"/>
                    </a:cubicBezTo>
                    <a:cubicBezTo>
                      <a:pt x="606" y="620"/>
                      <a:pt x="645" y="596"/>
                      <a:pt x="667" y="554"/>
                    </a:cubicBezTo>
                    <a:cubicBezTo>
                      <a:pt x="774" y="345"/>
                      <a:pt x="725" y="346"/>
                      <a:pt x="711" y="116"/>
                    </a:cubicBezTo>
                    <a:cubicBezTo>
                      <a:pt x="723" y="105"/>
                      <a:pt x="723" y="105"/>
                      <a:pt x="723" y="105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09" y="12"/>
                      <a:pt x="509" y="12"/>
                      <a:pt x="509" y="12"/>
                    </a:cubicBezTo>
                    <a:cubicBezTo>
                      <a:pt x="296" y="144"/>
                      <a:pt x="287" y="89"/>
                      <a:pt x="178" y="301"/>
                    </a:cubicBezTo>
                    <a:cubicBezTo>
                      <a:pt x="156" y="343"/>
                      <a:pt x="159" y="389"/>
                      <a:pt x="183" y="410"/>
                    </a:cubicBezTo>
                    <a:cubicBezTo>
                      <a:pt x="182" y="410"/>
                      <a:pt x="182" y="410"/>
                      <a:pt x="182" y="410"/>
                    </a:cubicBezTo>
                    <a:cubicBezTo>
                      <a:pt x="155" y="395"/>
                      <a:pt x="115" y="417"/>
                      <a:pt x="93" y="458"/>
                    </a:cubicBezTo>
                    <a:cubicBezTo>
                      <a:pt x="73" y="498"/>
                      <a:pt x="72" y="540"/>
                      <a:pt x="97" y="559"/>
                    </a:cubicBezTo>
                    <a:cubicBezTo>
                      <a:pt x="70" y="551"/>
                      <a:pt x="34" y="572"/>
                      <a:pt x="15" y="610"/>
                    </a:cubicBezTo>
                    <a:cubicBezTo>
                      <a:pt x="7" y="626"/>
                      <a:pt x="2" y="642"/>
                      <a:pt x="0" y="657"/>
                    </a:cubicBezTo>
                    <a:lnTo>
                      <a:pt x="600" y="65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Gerader Verbinder 30">
              <a:extLst>
                <a:ext uri="{FF2B5EF4-FFF2-40B4-BE49-F238E27FC236}">
                  <a16:creationId xmlns:a16="http://schemas.microsoft.com/office/drawing/2014/main" id="{1769AAB4-CF85-CA30-4609-FE0755240B40}"/>
                </a:ext>
              </a:extLst>
            </p:cNvPr>
            <p:cNvCxnSpPr>
              <a:cxnSpLocks/>
              <a:stCxn id="44" idx="10"/>
            </p:cNvCxnSpPr>
            <p:nvPr/>
          </p:nvCxnSpPr>
          <p:spPr bwMode="gray">
            <a:xfrm>
              <a:off x="1848090" y="3087030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41" name="Gerader Verbinder 33">
              <a:extLst>
                <a:ext uri="{FF2B5EF4-FFF2-40B4-BE49-F238E27FC236}">
                  <a16:creationId xmlns:a16="http://schemas.microsoft.com/office/drawing/2014/main" id="{2A458528-D00A-D49E-E7B7-2D8E990D36A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87567" y="3207522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42" name="Gerader Verbinder 34">
              <a:extLst>
                <a:ext uri="{FF2B5EF4-FFF2-40B4-BE49-F238E27FC236}">
                  <a16:creationId xmlns:a16="http://schemas.microsoft.com/office/drawing/2014/main" id="{294DCCFF-2FA2-26C5-6BDD-6B9D8FD3F11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9781" y="3198019"/>
              <a:ext cx="98602" cy="4903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45" name="Grafik 30">
            <a:extLst>
              <a:ext uri="{FF2B5EF4-FFF2-40B4-BE49-F238E27FC236}">
                <a16:creationId xmlns:a16="http://schemas.microsoft.com/office/drawing/2014/main" id="{9F3BA441-0A62-793F-651F-9E34397B3CF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73894" y="3207485"/>
            <a:ext cx="298999" cy="288000"/>
            <a:chOff x="4362450" y="2371725"/>
            <a:chExt cx="414337" cy="399097"/>
          </a:xfrm>
          <a:noFill/>
        </p:grpSpPr>
        <p:sp>
          <p:nvSpPr>
            <p:cNvPr id="46" name="Freihandform: Form 32">
              <a:extLst>
                <a:ext uri="{FF2B5EF4-FFF2-40B4-BE49-F238E27FC236}">
                  <a16:creationId xmlns:a16="http://schemas.microsoft.com/office/drawing/2014/main" id="{8B6BE916-172A-00E0-0D88-D4FFEB886FBF}"/>
                </a:ext>
              </a:extLst>
            </p:cNvPr>
            <p:cNvSpPr/>
            <p:nvPr/>
          </p:nvSpPr>
          <p:spPr bwMode="gray">
            <a:xfrm>
              <a:off x="4362450" y="2425064"/>
              <a:ext cx="182880" cy="297179"/>
            </a:xfrm>
            <a:custGeom>
              <a:avLst/>
              <a:gdLst>
                <a:gd name="connsiteX0" fmla="*/ 182880 w 182880"/>
                <a:gd name="connsiteY0" fmla="*/ 243840 h 297179"/>
                <a:gd name="connsiteX1" fmla="*/ 107633 w 182880"/>
                <a:gd name="connsiteY1" fmla="*/ 133350 h 297179"/>
                <a:gd name="connsiteX2" fmla="*/ 108585 w 182880"/>
                <a:gd name="connsiteY2" fmla="*/ 122873 h 297179"/>
                <a:gd name="connsiteX3" fmla="*/ 153353 w 182880"/>
                <a:gd name="connsiteY3" fmla="*/ 131445 h 297179"/>
                <a:gd name="connsiteX4" fmla="*/ 98108 w 182880"/>
                <a:gd name="connsiteY4" fmla="*/ 0 h 297179"/>
                <a:gd name="connsiteX5" fmla="*/ 0 w 182880"/>
                <a:gd name="connsiteY5" fmla="*/ 101917 h 297179"/>
                <a:gd name="connsiteX6" fmla="*/ 41910 w 182880"/>
                <a:gd name="connsiteY6" fmla="*/ 109538 h 297179"/>
                <a:gd name="connsiteX7" fmla="*/ 40005 w 182880"/>
                <a:gd name="connsiteY7" fmla="*/ 132398 h 297179"/>
                <a:gd name="connsiteX8" fmla="*/ 140970 w 182880"/>
                <a:gd name="connsiteY8" fmla="*/ 297180 h 29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" h="297179">
                  <a:moveTo>
                    <a:pt x="182880" y="243840"/>
                  </a:moveTo>
                  <a:cubicBezTo>
                    <a:pt x="139065" y="226695"/>
                    <a:pt x="107633" y="182880"/>
                    <a:pt x="107633" y="133350"/>
                  </a:cubicBezTo>
                  <a:cubicBezTo>
                    <a:pt x="107633" y="129540"/>
                    <a:pt x="107633" y="126683"/>
                    <a:pt x="108585" y="122873"/>
                  </a:cubicBezTo>
                  <a:lnTo>
                    <a:pt x="153353" y="131445"/>
                  </a:lnTo>
                  <a:lnTo>
                    <a:pt x="98108" y="0"/>
                  </a:lnTo>
                  <a:lnTo>
                    <a:pt x="0" y="101917"/>
                  </a:lnTo>
                  <a:lnTo>
                    <a:pt x="41910" y="109538"/>
                  </a:lnTo>
                  <a:cubicBezTo>
                    <a:pt x="40958" y="117158"/>
                    <a:pt x="40005" y="124778"/>
                    <a:pt x="40005" y="132398"/>
                  </a:cubicBezTo>
                  <a:cubicBezTo>
                    <a:pt x="40005" y="203835"/>
                    <a:pt x="80963" y="266700"/>
                    <a:pt x="140970" y="2971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ihandform: Form 33">
              <a:extLst>
                <a:ext uri="{FF2B5EF4-FFF2-40B4-BE49-F238E27FC236}">
                  <a16:creationId xmlns:a16="http://schemas.microsoft.com/office/drawing/2014/main" id="{46FB5C28-90F1-F6C2-7A6A-71A6B2836860}"/>
                </a:ext>
              </a:extLst>
            </p:cNvPr>
            <p:cNvSpPr/>
            <p:nvPr/>
          </p:nvSpPr>
          <p:spPr bwMode="gray">
            <a:xfrm>
              <a:off x="4533900" y="2547937"/>
              <a:ext cx="241935" cy="222885"/>
            </a:xfrm>
            <a:custGeom>
              <a:avLst/>
              <a:gdLst>
                <a:gd name="connsiteX0" fmla="*/ 174308 w 241935"/>
                <a:gd name="connsiteY0" fmla="*/ 0 h 222885"/>
                <a:gd name="connsiteX1" fmla="*/ 175260 w 241935"/>
                <a:gd name="connsiteY1" fmla="*/ 9525 h 222885"/>
                <a:gd name="connsiteX2" fmla="*/ 100965 w 241935"/>
                <a:gd name="connsiteY2" fmla="*/ 120015 h 222885"/>
                <a:gd name="connsiteX3" fmla="*/ 85725 w 241935"/>
                <a:gd name="connsiteY3" fmla="*/ 77153 h 222885"/>
                <a:gd name="connsiteX4" fmla="*/ 0 w 241935"/>
                <a:gd name="connsiteY4" fmla="*/ 189548 h 222885"/>
                <a:gd name="connsiteX5" fmla="*/ 137160 w 241935"/>
                <a:gd name="connsiteY5" fmla="*/ 222885 h 222885"/>
                <a:gd name="connsiteX6" fmla="*/ 122873 w 241935"/>
                <a:gd name="connsiteY6" fmla="*/ 182880 h 222885"/>
                <a:gd name="connsiteX7" fmla="*/ 241935 w 241935"/>
                <a:gd name="connsiteY7" fmla="*/ 9525 h 222885"/>
                <a:gd name="connsiteX8" fmla="*/ 241935 w 241935"/>
                <a:gd name="connsiteY8" fmla="*/ 857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35" h="222885">
                  <a:moveTo>
                    <a:pt x="174308" y="0"/>
                  </a:moveTo>
                  <a:cubicBezTo>
                    <a:pt x="174308" y="2857"/>
                    <a:pt x="175260" y="6668"/>
                    <a:pt x="175260" y="9525"/>
                  </a:cubicBezTo>
                  <a:cubicBezTo>
                    <a:pt x="175260" y="59055"/>
                    <a:pt x="144780" y="101918"/>
                    <a:pt x="100965" y="120015"/>
                  </a:cubicBezTo>
                  <a:lnTo>
                    <a:pt x="85725" y="77153"/>
                  </a:lnTo>
                  <a:lnTo>
                    <a:pt x="0" y="189548"/>
                  </a:lnTo>
                  <a:lnTo>
                    <a:pt x="137160" y="222885"/>
                  </a:lnTo>
                  <a:lnTo>
                    <a:pt x="122873" y="182880"/>
                  </a:lnTo>
                  <a:cubicBezTo>
                    <a:pt x="192405" y="156210"/>
                    <a:pt x="241935" y="88582"/>
                    <a:pt x="241935" y="9525"/>
                  </a:cubicBezTo>
                  <a:cubicBezTo>
                    <a:pt x="241935" y="9525"/>
                    <a:pt x="241935" y="8572"/>
                    <a:pt x="241935" y="85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ihandform: Form 34">
              <a:extLst>
                <a:ext uri="{FF2B5EF4-FFF2-40B4-BE49-F238E27FC236}">
                  <a16:creationId xmlns:a16="http://schemas.microsoft.com/office/drawing/2014/main" id="{D35DD251-638F-1473-956E-19B7EAEF654B}"/>
                </a:ext>
              </a:extLst>
            </p:cNvPr>
            <p:cNvSpPr/>
            <p:nvPr/>
          </p:nvSpPr>
          <p:spPr bwMode="gray">
            <a:xfrm>
              <a:off x="4486275" y="2371725"/>
              <a:ext cx="290512" cy="152400"/>
            </a:xfrm>
            <a:custGeom>
              <a:avLst/>
              <a:gdLst>
                <a:gd name="connsiteX0" fmla="*/ 26670 w 290512"/>
                <a:gd name="connsiteY0" fmla="*/ 94298 h 152400"/>
                <a:gd name="connsiteX1" fmla="*/ 102870 w 290512"/>
                <a:gd name="connsiteY1" fmla="*/ 66675 h 152400"/>
                <a:gd name="connsiteX2" fmla="*/ 181927 w 290512"/>
                <a:gd name="connsiteY2" fmla="*/ 97155 h 152400"/>
                <a:gd name="connsiteX3" fmla="*/ 149543 w 290512"/>
                <a:gd name="connsiteY3" fmla="*/ 134303 h 152400"/>
                <a:gd name="connsiteX4" fmla="*/ 290513 w 290512"/>
                <a:gd name="connsiteY4" fmla="*/ 152400 h 152400"/>
                <a:gd name="connsiteX5" fmla="*/ 251460 w 290512"/>
                <a:gd name="connsiteY5" fmla="*/ 17145 h 152400"/>
                <a:gd name="connsiteX6" fmla="*/ 225743 w 290512"/>
                <a:gd name="connsiteY6" fmla="*/ 46673 h 152400"/>
                <a:gd name="connsiteX7" fmla="*/ 102870 w 290512"/>
                <a:gd name="connsiteY7" fmla="*/ 0 h 152400"/>
                <a:gd name="connsiteX8" fmla="*/ 0 w 290512"/>
                <a:gd name="connsiteY8" fmla="*/ 3143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12" h="152400">
                  <a:moveTo>
                    <a:pt x="26670" y="94298"/>
                  </a:moveTo>
                  <a:cubicBezTo>
                    <a:pt x="47625" y="77153"/>
                    <a:pt x="74295" y="66675"/>
                    <a:pt x="102870" y="66675"/>
                  </a:cubicBezTo>
                  <a:cubicBezTo>
                    <a:pt x="133350" y="66675"/>
                    <a:pt x="160973" y="78105"/>
                    <a:pt x="181927" y="97155"/>
                  </a:cubicBezTo>
                  <a:lnTo>
                    <a:pt x="149543" y="134303"/>
                  </a:lnTo>
                  <a:lnTo>
                    <a:pt x="290513" y="152400"/>
                  </a:lnTo>
                  <a:lnTo>
                    <a:pt x="251460" y="17145"/>
                  </a:lnTo>
                  <a:lnTo>
                    <a:pt x="225743" y="46673"/>
                  </a:lnTo>
                  <a:cubicBezTo>
                    <a:pt x="193358" y="18098"/>
                    <a:pt x="150495" y="0"/>
                    <a:pt x="102870" y="0"/>
                  </a:cubicBezTo>
                  <a:cubicBezTo>
                    <a:pt x="64770" y="0"/>
                    <a:pt x="29528" y="11430"/>
                    <a:pt x="0" y="3143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Grafik 7">
            <a:extLst>
              <a:ext uri="{FF2B5EF4-FFF2-40B4-BE49-F238E27FC236}">
                <a16:creationId xmlns:a16="http://schemas.microsoft.com/office/drawing/2014/main" id="{394AD7D1-1E1F-594F-5BAF-50DCD6EF186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4672" y="4031977"/>
            <a:ext cx="340561" cy="288015"/>
            <a:chOff x="6741765" y="3013323"/>
            <a:chExt cx="438150" cy="370522"/>
          </a:xfrm>
          <a:noFill/>
        </p:grpSpPr>
        <p:sp>
          <p:nvSpPr>
            <p:cNvPr id="50" name="Freihandform: Form 9">
              <a:extLst>
                <a:ext uri="{FF2B5EF4-FFF2-40B4-BE49-F238E27FC236}">
                  <a16:creationId xmlns:a16="http://schemas.microsoft.com/office/drawing/2014/main" id="{96457D32-2F14-BE56-B2A8-63BD334AA440}"/>
                </a:ext>
              </a:extLst>
            </p:cNvPr>
            <p:cNvSpPr/>
            <p:nvPr/>
          </p:nvSpPr>
          <p:spPr bwMode="gray">
            <a:xfrm>
              <a:off x="71227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ihandform: Form 11">
              <a:extLst>
                <a:ext uri="{FF2B5EF4-FFF2-40B4-BE49-F238E27FC236}">
                  <a16:creationId xmlns:a16="http://schemas.microsoft.com/office/drawing/2014/main" id="{ED6273C4-56DF-D483-4A14-9C0FD0D1A1EA}"/>
                </a:ext>
              </a:extLst>
            </p:cNvPr>
            <p:cNvSpPr/>
            <p:nvPr/>
          </p:nvSpPr>
          <p:spPr bwMode="gray">
            <a:xfrm>
              <a:off x="67798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ihandform: Form 12">
              <a:extLst>
                <a:ext uri="{FF2B5EF4-FFF2-40B4-BE49-F238E27FC236}">
                  <a16:creationId xmlns:a16="http://schemas.microsoft.com/office/drawing/2014/main" id="{36E30FA3-904B-6565-C9D4-3D8E6A0F804E}"/>
                </a:ext>
              </a:extLst>
            </p:cNvPr>
            <p:cNvSpPr/>
            <p:nvPr/>
          </p:nvSpPr>
          <p:spPr bwMode="gray">
            <a:xfrm>
              <a:off x="68370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ihandform: Form 13">
              <a:extLst>
                <a:ext uri="{FF2B5EF4-FFF2-40B4-BE49-F238E27FC236}">
                  <a16:creationId xmlns:a16="http://schemas.microsoft.com/office/drawing/2014/main" id="{6FC6FCDE-33A6-ED41-56E9-A1A979991430}"/>
                </a:ext>
              </a:extLst>
            </p:cNvPr>
            <p:cNvSpPr/>
            <p:nvPr/>
          </p:nvSpPr>
          <p:spPr bwMode="gray">
            <a:xfrm>
              <a:off x="68941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ihandform: Form 14">
              <a:extLst>
                <a:ext uri="{FF2B5EF4-FFF2-40B4-BE49-F238E27FC236}">
                  <a16:creationId xmlns:a16="http://schemas.microsoft.com/office/drawing/2014/main" id="{E49731C0-0D2A-5633-4440-337C99C7D6A3}"/>
                </a:ext>
              </a:extLst>
            </p:cNvPr>
            <p:cNvSpPr/>
            <p:nvPr/>
          </p:nvSpPr>
          <p:spPr bwMode="gray">
            <a:xfrm>
              <a:off x="69513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ihandform: Form 18">
              <a:extLst>
                <a:ext uri="{FF2B5EF4-FFF2-40B4-BE49-F238E27FC236}">
                  <a16:creationId xmlns:a16="http://schemas.microsoft.com/office/drawing/2014/main" id="{4C7E3F4F-A3B7-F8F5-248B-EA3EEBF60120}"/>
                </a:ext>
              </a:extLst>
            </p:cNvPr>
            <p:cNvSpPr/>
            <p:nvPr/>
          </p:nvSpPr>
          <p:spPr bwMode="gray">
            <a:xfrm>
              <a:off x="70084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ihandform: Form 23">
              <a:extLst>
                <a:ext uri="{FF2B5EF4-FFF2-40B4-BE49-F238E27FC236}">
                  <a16:creationId xmlns:a16="http://schemas.microsoft.com/office/drawing/2014/main" id="{2FF0EE6B-A7D1-DA9E-4F27-02CE3F389D7C}"/>
                </a:ext>
              </a:extLst>
            </p:cNvPr>
            <p:cNvSpPr/>
            <p:nvPr/>
          </p:nvSpPr>
          <p:spPr bwMode="gray">
            <a:xfrm>
              <a:off x="70656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ihandform: Form 24">
              <a:extLst>
                <a:ext uri="{FF2B5EF4-FFF2-40B4-BE49-F238E27FC236}">
                  <a16:creationId xmlns:a16="http://schemas.microsoft.com/office/drawing/2014/main" id="{C2433B12-2CF4-4664-9BED-71E27DB1B0C4}"/>
                </a:ext>
              </a:extLst>
            </p:cNvPr>
            <p:cNvSpPr/>
            <p:nvPr/>
          </p:nvSpPr>
          <p:spPr bwMode="gray">
            <a:xfrm>
              <a:off x="6741765" y="3307645"/>
              <a:ext cx="438150" cy="76200"/>
            </a:xfrm>
            <a:custGeom>
              <a:avLst/>
              <a:gdLst>
                <a:gd name="connsiteX0" fmla="*/ 438150 w 438150"/>
                <a:gd name="connsiteY0" fmla="*/ 38100 h 76200"/>
                <a:gd name="connsiteX1" fmla="*/ 400050 w 438150"/>
                <a:gd name="connsiteY1" fmla="*/ 0 h 76200"/>
                <a:gd name="connsiteX2" fmla="*/ 38100 w 438150"/>
                <a:gd name="connsiteY2" fmla="*/ 0 h 76200"/>
                <a:gd name="connsiteX3" fmla="*/ 0 w 438150"/>
                <a:gd name="connsiteY3" fmla="*/ 38100 h 76200"/>
                <a:gd name="connsiteX4" fmla="*/ 0 w 438150"/>
                <a:gd name="connsiteY4" fmla="*/ 38100 h 76200"/>
                <a:gd name="connsiteX5" fmla="*/ 38100 w 438150"/>
                <a:gd name="connsiteY5" fmla="*/ 76200 h 76200"/>
                <a:gd name="connsiteX6" fmla="*/ 400050 w 438150"/>
                <a:gd name="connsiteY6" fmla="*/ 76200 h 76200"/>
                <a:gd name="connsiteX7" fmla="*/ 438150 w 438150"/>
                <a:gd name="connsiteY7" fmla="*/ 38100 h 76200"/>
                <a:gd name="connsiteX8" fmla="*/ 438150 w 438150"/>
                <a:gd name="connsiteY8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76200">
                  <a:moveTo>
                    <a:pt x="438150" y="38100"/>
                  </a:moveTo>
                  <a:cubicBezTo>
                    <a:pt x="438150" y="17145"/>
                    <a:pt x="421005" y="0"/>
                    <a:pt x="40005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8100"/>
                  </a:lnTo>
                  <a:cubicBezTo>
                    <a:pt x="0" y="59055"/>
                    <a:pt x="17145" y="76200"/>
                    <a:pt x="38100" y="76200"/>
                  </a:cubicBezTo>
                  <a:lnTo>
                    <a:pt x="400050" y="76200"/>
                  </a:lnTo>
                  <a:cubicBezTo>
                    <a:pt x="421005" y="76200"/>
                    <a:pt x="438150" y="59055"/>
                    <a:pt x="438150" y="38100"/>
                  </a:cubicBezTo>
                  <a:lnTo>
                    <a:pt x="438150" y="3810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ihandform: Form 25">
              <a:extLst>
                <a:ext uri="{FF2B5EF4-FFF2-40B4-BE49-F238E27FC236}">
                  <a16:creationId xmlns:a16="http://schemas.microsoft.com/office/drawing/2014/main" id="{F41F0473-DA68-8233-BB18-9B81EBC039AB}"/>
                </a:ext>
              </a:extLst>
            </p:cNvPr>
            <p:cNvSpPr/>
            <p:nvPr/>
          </p:nvSpPr>
          <p:spPr bwMode="gray">
            <a:xfrm>
              <a:off x="6893212" y="3144768"/>
              <a:ext cx="285750" cy="144779"/>
            </a:xfrm>
            <a:custGeom>
              <a:avLst/>
              <a:gdLst>
                <a:gd name="connsiteX0" fmla="*/ 261938 w 285750"/>
                <a:gd name="connsiteY0" fmla="*/ 143828 h 144779"/>
                <a:gd name="connsiteX1" fmla="*/ 260033 w 285750"/>
                <a:gd name="connsiteY1" fmla="*/ 123825 h 144779"/>
                <a:gd name="connsiteX2" fmla="*/ 285750 w 285750"/>
                <a:gd name="connsiteY2" fmla="*/ 110490 h 144779"/>
                <a:gd name="connsiteX3" fmla="*/ 266700 w 285750"/>
                <a:gd name="connsiteY3" fmla="*/ 64770 h 144779"/>
                <a:gd name="connsiteX4" fmla="*/ 239078 w 285750"/>
                <a:gd name="connsiteY4" fmla="*/ 74295 h 144779"/>
                <a:gd name="connsiteX5" fmla="*/ 211455 w 285750"/>
                <a:gd name="connsiteY5" fmla="*/ 46673 h 144779"/>
                <a:gd name="connsiteX6" fmla="*/ 220980 w 285750"/>
                <a:gd name="connsiteY6" fmla="*/ 19050 h 144779"/>
                <a:gd name="connsiteX7" fmla="*/ 175260 w 285750"/>
                <a:gd name="connsiteY7" fmla="*/ 0 h 144779"/>
                <a:gd name="connsiteX8" fmla="*/ 162878 w 285750"/>
                <a:gd name="connsiteY8" fmla="*/ 26670 h 144779"/>
                <a:gd name="connsiteX9" fmla="*/ 123825 w 285750"/>
                <a:gd name="connsiteY9" fmla="*/ 26670 h 144779"/>
                <a:gd name="connsiteX10" fmla="*/ 110490 w 285750"/>
                <a:gd name="connsiteY10" fmla="*/ 952 h 144779"/>
                <a:gd name="connsiteX11" fmla="*/ 64770 w 285750"/>
                <a:gd name="connsiteY11" fmla="*/ 20002 h 144779"/>
                <a:gd name="connsiteX12" fmla="*/ 74295 w 285750"/>
                <a:gd name="connsiteY12" fmla="*/ 47625 h 144779"/>
                <a:gd name="connsiteX13" fmla="*/ 46672 w 285750"/>
                <a:gd name="connsiteY13" fmla="*/ 75248 h 144779"/>
                <a:gd name="connsiteX14" fmla="*/ 19050 w 285750"/>
                <a:gd name="connsiteY14" fmla="*/ 65723 h 144779"/>
                <a:gd name="connsiteX15" fmla="*/ 0 w 285750"/>
                <a:gd name="connsiteY15" fmla="*/ 111443 h 144779"/>
                <a:gd name="connsiteX16" fmla="*/ 25718 w 285750"/>
                <a:gd name="connsiteY16" fmla="*/ 124777 h 144779"/>
                <a:gd name="connsiteX17" fmla="*/ 23813 w 285750"/>
                <a:gd name="connsiteY17" fmla="*/ 144780 h 14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0" h="144779">
                  <a:moveTo>
                    <a:pt x="261938" y="143828"/>
                  </a:moveTo>
                  <a:cubicBezTo>
                    <a:pt x="261938" y="137160"/>
                    <a:pt x="260985" y="130493"/>
                    <a:pt x="260033" y="123825"/>
                  </a:cubicBezTo>
                  <a:lnTo>
                    <a:pt x="285750" y="110490"/>
                  </a:lnTo>
                  <a:lnTo>
                    <a:pt x="266700" y="64770"/>
                  </a:lnTo>
                  <a:lnTo>
                    <a:pt x="239078" y="74295"/>
                  </a:lnTo>
                  <a:cubicBezTo>
                    <a:pt x="231458" y="63818"/>
                    <a:pt x="221933" y="54293"/>
                    <a:pt x="211455" y="46673"/>
                  </a:cubicBezTo>
                  <a:lnTo>
                    <a:pt x="220980" y="19050"/>
                  </a:lnTo>
                  <a:lnTo>
                    <a:pt x="175260" y="0"/>
                  </a:lnTo>
                  <a:lnTo>
                    <a:pt x="162878" y="26670"/>
                  </a:lnTo>
                  <a:cubicBezTo>
                    <a:pt x="150495" y="24765"/>
                    <a:pt x="137160" y="24765"/>
                    <a:pt x="123825" y="26670"/>
                  </a:cubicBezTo>
                  <a:lnTo>
                    <a:pt x="110490" y="952"/>
                  </a:lnTo>
                  <a:lnTo>
                    <a:pt x="64770" y="20002"/>
                  </a:lnTo>
                  <a:lnTo>
                    <a:pt x="74295" y="47625"/>
                  </a:lnTo>
                  <a:cubicBezTo>
                    <a:pt x="63818" y="55245"/>
                    <a:pt x="54293" y="64770"/>
                    <a:pt x="46672" y="75248"/>
                  </a:cubicBezTo>
                  <a:lnTo>
                    <a:pt x="19050" y="65723"/>
                  </a:lnTo>
                  <a:lnTo>
                    <a:pt x="0" y="111443"/>
                  </a:lnTo>
                  <a:lnTo>
                    <a:pt x="25718" y="124777"/>
                  </a:lnTo>
                  <a:cubicBezTo>
                    <a:pt x="24765" y="131445"/>
                    <a:pt x="23813" y="138112"/>
                    <a:pt x="23813" y="1447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ihandform: Form 26">
              <a:extLst>
                <a:ext uri="{FF2B5EF4-FFF2-40B4-BE49-F238E27FC236}">
                  <a16:creationId xmlns:a16="http://schemas.microsoft.com/office/drawing/2014/main" id="{F64CED42-98C7-C1E9-9CD4-155AB3C222A3}"/>
                </a:ext>
              </a:extLst>
            </p:cNvPr>
            <p:cNvSpPr/>
            <p:nvPr/>
          </p:nvSpPr>
          <p:spPr bwMode="gray">
            <a:xfrm>
              <a:off x="6747480" y="3013323"/>
              <a:ext cx="191452" cy="190500"/>
            </a:xfrm>
            <a:custGeom>
              <a:avLst/>
              <a:gdLst>
                <a:gd name="connsiteX0" fmla="*/ 0 w 191452"/>
                <a:gd name="connsiteY0" fmla="*/ 116205 h 190500"/>
                <a:gd name="connsiteX1" fmla="*/ 12383 w 191452"/>
                <a:gd name="connsiteY1" fmla="*/ 146685 h 190500"/>
                <a:gd name="connsiteX2" fmla="*/ 36195 w 191452"/>
                <a:gd name="connsiteY2" fmla="*/ 137160 h 190500"/>
                <a:gd name="connsiteX3" fmla="*/ 53340 w 191452"/>
                <a:gd name="connsiteY3" fmla="*/ 154305 h 190500"/>
                <a:gd name="connsiteX4" fmla="*/ 43815 w 191452"/>
                <a:gd name="connsiteY4" fmla="*/ 178118 h 190500"/>
                <a:gd name="connsiteX5" fmla="*/ 74295 w 191452"/>
                <a:gd name="connsiteY5" fmla="*/ 190500 h 190500"/>
                <a:gd name="connsiteX6" fmla="*/ 83820 w 191452"/>
                <a:gd name="connsiteY6" fmla="*/ 166688 h 190500"/>
                <a:gd name="connsiteX7" fmla="*/ 107633 w 191452"/>
                <a:gd name="connsiteY7" fmla="*/ 166688 h 190500"/>
                <a:gd name="connsiteX8" fmla="*/ 117158 w 191452"/>
                <a:gd name="connsiteY8" fmla="*/ 190500 h 190500"/>
                <a:gd name="connsiteX9" fmla="*/ 147638 w 191452"/>
                <a:gd name="connsiteY9" fmla="*/ 178118 h 190500"/>
                <a:gd name="connsiteX10" fmla="*/ 138113 w 191452"/>
                <a:gd name="connsiteY10" fmla="*/ 154305 h 190500"/>
                <a:gd name="connsiteX11" fmla="*/ 155258 w 191452"/>
                <a:gd name="connsiteY11" fmla="*/ 137160 h 190500"/>
                <a:gd name="connsiteX12" fmla="*/ 179070 w 191452"/>
                <a:gd name="connsiteY12" fmla="*/ 146685 h 190500"/>
                <a:gd name="connsiteX13" fmla="*/ 191453 w 191452"/>
                <a:gd name="connsiteY13" fmla="*/ 116205 h 190500"/>
                <a:gd name="connsiteX14" fmla="*/ 167640 w 191452"/>
                <a:gd name="connsiteY14" fmla="*/ 106680 h 190500"/>
                <a:gd name="connsiteX15" fmla="*/ 167640 w 191452"/>
                <a:gd name="connsiteY15" fmla="*/ 82868 h 190500"/>
                <a:gd name="connsiteX16" fmla="*/ 191453 w 191452"/>
                <a:gd name="connsiteY16" fmla="*/ 73343 h 190500"/>
                <a:gd name="connsiteX17" fmla="*/ 179070 w 191452"/>
                <a:gd name="connsiteY17" fmla="*/ 42863 h 190500"/>
                <a:gd name="connsiteX18" fmla="*/ 155258 w 191452"/>
                <a:gd name="connsiteY18" fmla="*/ 52388 h 190500"/>
                <a:gd name="connsiteX19" fmla="*/ 138113 w 191452"/>
                <a:gd name="connsiteY19" fmla="*/ 35243 h 190500"/>
                <a:gd name="connsiteX20" fmla="*/ 147638 w 191452"/>
                <a:gd name="connsiteY20" fmla="*/ 11430 h 190500"/>
                <a:gd name="connsiteX21" fmla="*/ 116205 w 191452"/>
                <a:gd name="connsiteY21" fmla="*/ 0 h 190500"/>
                <a:gd name="connsiteX22" fmla="*/ 106680 w 191452"/>
                <a:gd name="connsiteY22" fmla="*/ 23813 h 190500"/>
                <a:gd name="connsiteX23" fmla="*/ 82868 w 191452"/>
                <a:gd name="connsiteY23" fmla="*/ 23813 h 190500"/>
                <a:gd name="connsiteX24" fmla="*/ 73343 w 191452"/>
                <a:gd name="connsiteY24" fmla="*/ 0 h 190500"/>
                <a:gd name="connsiteX25" fmla="*/ 42863 w 191452"/>
                <a:gd name="connsiteY25" fmla="*/ 12383 h 190500"/>
                <a:gd name="connsiteX26" fmla="*/ 52388 w 191452"/>
                <a:gd name="connsiteY26" fmla="*/ 36195 h 190500"/>
                <a:gd name="connsiteX27" fmla="*/ 36195 w 191452"/>
                <a:gd name="connsiteY27" fmla="*/ 52388 h 190500"/>
                <a:gd name="connsiteX28" fmla="*/ 12383 w 191452"/>
                <a:gd name="connsiteY28" fmla="*/ 42863 h 190500"/>
                <a:gd name="connsiteX29" fmla="*/ 0 w 191452"/>
                <a:gd name="connsiteY29" fmla="*/ 73343 h 190500"/>
                <a:gd name="connsiteX30" fmla="*/ 23812 w 191452"/>
                <a:gd name="connsiteY30" fmla="*/ 82868 h 190500"/>
                <a:gd name="connsiteX31" fmla="*/ 23812 w 191452"/>
                <a:gd name="connsiteY31" fmla="*/ 106680 h 190500"/>
                <a:gd name="connsiteX32" fmla="*/ 0 w 191452"/>
                <a:gd name="connsiteY32" fmla="*/ 11620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1452" h="190500">
                  <a:moveTo>
                    <a:pt x="0" y="116205"/>
                  </a:moveTo>
                  <a:lnTo>
                    <a:pt x="12383" y="146685"/>
                  </a:lnTo>
                  <a:lnTo>
                    <a:pt x="36195" y="137160"/>
                  </a:lnTo>
                  <a:cubicBezTo>
                    <a:pt x="40958" y="143828"/>
                    <a:pt x="46673" y="149543"/>
                    <a:pt x="53340" y="154305"/>
                  </a:cubicBezTo>
                  <a:lnTo>
                    <a:pt x="43815" y="178118"/>
                  </a:lnTo>
                  <a:lnTo>
                    <a:pt x="74295" y="190500"/>
                  </a:lnTo>
                  <a:lnTo>
                    <a:pt x="83820" y="166688"/>
                  </a:lnTo>
                  <a:cubicBezTo>
                    <a:pt x="91440" y="167640"/>
                    <a:pt x="100013" y="167640"/>
                    <a:pt x="107633" y="166688"/>
                  </a:cubicBezTo>
                  <a:lnTo>
                    <a:pt x="117158" y="190500"/>
                  </a:lnTo>
                  <a:lnTo>
                    <a:pt x="147638" y="178118"/>
                  </a:lnTo>
                  <a:lnTo>
                    <a:pt x="138113" y="154305"/>
                  </a:lnTo>
                  <a:cubicBezTo>
                    <a:pt x="144780" y="149543"/>
                    <a:pt x="150495" y="143828"/>
                    <a:pt x="155258" y="137160"/>
                  </a:cubicBezTo>
                  <a:lnTo>
                    <a:pt x="179070" y="146685"/>
                  </a:lnTo>
                  <a:lnTo>
                    <a:pt x="191453" y="116205"/>
                  </a:lnTo>
                  <a:lnTo>
                    <a:pt x="167640" y="106680"/>
                  </a:lnTo>
                  <a:cubicBezTo>
                    <a:pt x="168593" y="99060"/>
                    <a:pt x="168593" y="90488"/>
                    <a:pt x="167640" y="82868"/>
                  </a:cubicBezTo>
                  <a:lnTo>
                    <a:pt x="191453" y="73343"/>
                  </a:lnTo>
                  <a:lnTo>
                    <a:pt x="179070" y="42863"/>
                  </a:lnTo>
                  <a:lnTo>
                    <a:pt x="155258" y="52388"/>
                  </a:lnTo>
                  <a:cubicBezTo>
                    <a:pt x="150495" y="45720"/>
                    <a:pt x="144780" y="40005"/>
                    <a:pt x="138113" y="35243"/>
                  </a:cubicBezTo>
                  <a:lnTo>
                    <a:pt x="147638" y="11430"/>
                  </a:lnTo>
                  <a:lnTo>
                    <a:pt x="116205" y="0"/>
                  </a:lnTo>
                  <a:lnTo>
                    <a:pt x="106680" y="23813"/>
                  </a:lnTo>
                  <a:cubicBezTo>
                    <a:pt x="99060" y="22860"/>
                    <a:pt x="90488" y="22860"/>
                    <a:pt x="82868" y="23813"/>
                  </a:cubicBezTo>
                  <a:lnTo>
                    <a:pt x="73343" y="0"/>
                  </a:lnTo>
                  <a:lnTo>
                    <a:pt x="42863" y="12383"/>
                  </a:lnTo>
                  <a:lnTo>
                    <a:pt x="52388" y="36195"/>
                  </a:lnTo>
                  <a:cubicBezTo>
                    <a:pt x="45720" y="40958"/>
                    <a:pt x="40005" y="46673"/>
                    <a:pt x="36195" y="52388"/>
                  </a:cubicBezTo>
                  <a:lnTo>
                    <a:pt x="12383" y="42863"/>
                  </a:lnTo>
                  <a:lnTo>
                    <a:pt x="0" y="73343"/>
                  </a:lnTo>
                  <a:lnTo>
                    <a:pt x="23812" y="82868"/>
                  </a:lnTo>
                  <a:cubicBezTo>
                    <a:pt x="22860" y="90488"/>
                    <a:pt x="22860" y="99060"/>
                    <a:pt x="23812" y="106680"/>
                  </a:cubicBezTo>
                  <a:lnTo>
                    <a:pt x="0" y="116205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ihandform: Form 27">
              <a:extLst>
                <a:ext uri="{FF2B5EF4-FFF2-40B4-BE49-F238E27FC236}">
                  <a16:creationId xmlns:a16="http://schemas.microsoft.com/office/drawing/2014/main" id="{8BD3C21D-D703-E510-45BC-8650E2BF85A4}"/>
                </a:ext>
              </a:extLst>
            </p:cNvPr>
            <p:cNvSpPr/>
            <p:nvPr/>
          </p:nvSpPr>
          <p:spPr bwMode="gray">
            <a:xfrm>
              <a:off x="6810790" y="3076206"/>
              <a:ext cx="62926" cy="63780"/>
            </a:xfrm>
            <a:custGeom>
              <a:avLst/>
              <a:gdLst>
                <a:gd name="connsiteX0" fmla="*/ 2412 w 62926"/>
                <a:gd name="connsiteY0" fmla="*/ 43797 h 63780"/>
                <a:gd name="connsiteX1" fmla="*/ 19557 w 62926"/>
                <a:gd name="connsiteY1" fmla="*/ 1887 h 63780"/>
                <a:gd name="connsiteX2" fmla="*/ 60514 w 62926"/>
                <a:gd name="connsiteY2" fmla="*/ 19984 h 63780"/>
                <a:gd name="connsiteX3" fmla="*/ 43369 w 62926"/>
                <a:gd name="connsiteY3" fmla="*/ 61894 h 63780"/>
                <a:gd name="connsiteX4" fmla="*/ 2412 w 62926"/>
                <a:gd name="connsiteY4" fmla="*/ 43797 h 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26" h="63780">
                  <a:moveTo>
                    <a:pt x="2412" y="43797"/>
                  </a:moveTo>
                  <a:cubicBezTo>
                    <a:pt x="-4256" y="27604"/>
                    <a:pt x="3364" y="8554"/>
                    <a:pt x="19557" y="1887"/>
                  </a:cubicBezTo>
                  <a:cubicBezTo>
                    <a:pt x="35749" y="-3828"/>
                    <a:pt x="53847" y="3792"/>
                    <a:pt x="60514" y="19984"/>
                  </a:cubicBezTo>
                  <a:cubicBezTo>
                    <a:pt x="67182" y="36177"/>
                    <a:pt x="59562" y="55227"/>
                    <a:pt x="43369" y="61894"/>
                  </a:cubicBezTo>
                  <a:cubicBezTo>
                    <a:pt x="27177" y="67609"/>
                    <a:pt x="9079" y="59989"/>
                    <a:pt x="2412" y="43797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ihandform: Form 28">
              <a:extLst>
                <a:ext uri="{FF2B5EF4-FFF2-40B4-BE49-F238E27FC236}">
                  <a16:creationId xmlns:a16="http://schemas.microsoft.com/office/drawing/2014/main" id="{2201E57A-34DF-82B9-0225-1FD1EDBDECD5}"/>
                </a:ext>
              </a:extLst>
            </p:cNvPr>
            <p:cNvSpPr/>
            <p:nvPr/>
          </p:nvSpPr>
          <p:spPr bwMode="gray">
            <a:xfrm>
              <a:off x="6989415" y="3240970"/>
              <a:ext cx="95250" cy="47625"/>
            </a:xfrm>
            <a:custGeom>
              <a:avLst/>
              <a:gdLst>
                <a:gd name="connsiteX0" fmla="*/ 0 w 95250"/>
                <a:gd name="connsiteY0" fmla="*/ 47625 h 47625"/>
                <a:gd name="connsiteX1" fmla="*/ 47625 w 95250"/>
                <a:gd name="connsiteY1" fmla="*/ 0 h 47625"/>
                <a:gd name="connsiteX2" fmla="*/ 9525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47625"/>
                  </a:moveTo>
                  <a:cubicBezTo>
                    <a:pt x="0" y="20955"/>
                    <a:pt x="20955" y="0"/>
                    <a:pt x="47625" y="0"/>
                  </a:cubicBezTo>
                  <a:cubicBezTo>
                    <a:pt x="74295" y="0"/>
                    <a:pt x="95250" y="20955"/>
                    <a:pt x="95250" y="4762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" name="Textplatzhalter 2">
            <a:extLst>
              <a:ext uri="{FF2B5EF4-FFF2-40B4-BE49-F238E27FC236}">
                <a16:creationId xmlns:a16="http://schemas.microsoft.com/office/drawing/2014/main" id="{E37EA72D-C37E-FA60-C7E3-BC0F532498FD}"/>
              </a:ext>
            </a:extLst>
          </p:cNvPr>
          <p:cNvSpPr txBox="1">
            <a:spLocks/>
          </p:cNvSpPr>
          <p:nvPr/>
        </p:nvSpPr>
        <p:spPr bwMode="gray">
          <a:xfrm>
            <a:off x="3313345" y="2431988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b="1" dirty="0" err="1">
                <a:latin typeface="Arial"/>
                <a:ea typeface="+mn-lt"/>
                <a:cs typeface="Arial"/>
              </a:rPr>
              <a:t>Největší</a:t>
            </a:r>
            <a:r>
              <a:rPr lang="en-US" b="1" dirty="0">
                <a:latin typeface="Arial"/>
                <a:ea typeface="+mn-lt"/>
                <a:cs typeface="Arial"/>
              </a:rPr>
              <a:t> </a:t>
            </a:r>
            <a:r>
              <a:rPr lang="en-US" b="1" dirty="0" err="1">
                <a:latin typeface="Arial"/>
                <a:ea typeface="+mn-lt"/>
                <a:cs typeface="Arial"/>
              </a:rPr>
              <a:t>systém</a:t>
            </a:r>
            <a:r>
              <a:rPr lang="en-US" b="1" dirty="0">
                <a:latin typeface="Arial"/>
                <a:ea typeface="+mn-lt"/>
                <a:cs typeface="Arial"/>
              </a:rPr>
              <a:t> </a:t>
            </a:r>
            <a:r>
              <a:rPr lang="en-US" b="1" dirty="0" err="1">
                <a:latin typeface="Arial"/>
                <a:ea typeface="+mn-lt"/>
                <a:cs typeface="Arial"/>
              </a:rPr>
              <a:t>opakovaného</a:t>
            </a:r>
            <a:r>
              <a:rPr lang="en-US" b="1" dirty="0">
                <a:latin typeface="Arial"/>
                <a:ea typeface="+mn-lt"/>
                <a:cs typeface="Arial"/>
              </a:rPr>
              <a:t> </a:t>
            </a:r>
            <a:r>
              <a:rPr lang="en-US" b="1" dirty="0" err="1">
                <a:latin typeface="Arial"/>
                <a:ea typeface="+mn-lt"/>
                <a:cs typeface="Arial"/>
              </a:rPr>
              <a:t>použití</a:t>
            </a:r>
            <a:r>
              <a:rPr lang="en-US" b="1" dirty="0">
                <a:latin typeface="Arial"/>
                <a:ea typeface="+mn-lt"/>
                <a:cs typeface="Arial"/>
              </a:rPr>
              <a:t> v </a:t>
            </a:r>
            <a:r>
              <a:rPr lang="en-US" b="1" dirty="0" err="1">
                <a:latin typeface="Arial"/>
                <a:ea typeface="+mn-lt"/>
                <a:cs typeface="Arial"/>
              </a:rPr>
              <a:t>Evropě</a:t>
            </a:r>
            <a:endParaRPr lang="en-US" b="1" dirty="0">
              <a:latin typeface="Arial"/>
              <a:ea typeface="+mn-lt"/>
              <a:cs typeface="Arial"/>
            </a:endParaRPr>
          </a:p>
        </p:txBody>
      </p:sp>
      <p:sp>
        <p:nvSpPr>
          <p:cNvPr id="80" name="Textplatzhalter 2">
            <a:extLst>
              <a:ext uri="{FF2B5EF4-FFF2-40B4-BE49-F238E27FC236}">
                <a16:creationId xmlns:a16="http://schemas.microsoft.com/office/drawing/2014/main" id="{B6F32A3A-8592-ED8C-4A75-7E7BC7152850}"/>
              </a:ext>
            </a:extLst>
          </p:cNvPr>
          <p:cNvSpPr txBox="1">
            <a:spLocks/>
          </p:cNvSpPr>
          <p:nvPr/>
        </p:nvSpPr>
        <p:spPr bwMode="gray">
          <a:xfrm>
            <a:off x="1162093" y="2435590"/>
            <a:ext cx="1290432" cy="446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dirty="0">
                <a:latin typeface="Arial"/>
                <a:ea typeface="+mn-lt"/>
                <a:cs typeface="Arial"/>
              </a:rPr>
              <a:t>1l </a:t>
            </a:r>
            <a:r>
              <a:rPr lang="en-US" dirty="0" err="1">
                <a:latin typeface="Arial"/>
                <a:ea typeface="+mn-lt"/>
                <a:cs typeface="Arial"/>
              </a:rPr>
              <a:t>znovupoužitelná</a:t>
            </a:r>
            <a:r>
              <a:rPr lang="en-US" dirty="0">
                <a:latin typeface="Arial"/>
                <a:ea typeface="+mn-lt"/>
                <a:cs typeface="Arial"/>
              </a:rPr>
              <a:t> PET </a:t>
            </a:r>
            <a:r>
              <a:rPr lang="en-US" dirty="0" err="1">
                <a:latin typeface="Arial"/>
                <a:ea typeface="+mn-lt"/>
                <a:cs typeface="Arial"/>
              </a:rPr>
              <a:t>lahev</a:t>
            </a:r>
            <a:r>
              <a:rPr lang="en-US" dirty="0">
                <a:latin typeface="Arial"/>
                <a:ea typeface="+mn-lt"/>
                <a:cs typeface="Arial"/>
              </a:rPr>
              <a:t> (PCO 1810 reuse)</a:t>
            </a:r>
          </a:p>
        </p:txBody>
      </p:sp>
      <p:sp>
        <p:nvSpPr>
          <p:cNvPr id="81" name="Textplatzhalter 2">
            <a:extLst>
              <a:ext uri="{FF2B5EF4-FFF2-40B4-BE49-F238E27FC236}">
                <a16:creationId xmlns:a16="http://schemas.microsoft.com/office/drawing/2014/main" id="{92A64161-C218-50B4-CDDA-6C22D5E53B0B}"/>
              </a:ext>
            </a:extLst>
          </p:cNvPr>
          <p:cNvSpPr txBox="1">
            <a:spLocks/>
          </p:cNvSpPr>
          <p:nvPr/>
        </p:nvSpPr>
        <p:spPr bwMode="gray">
          <a:xfrm>
            <a:off x="1163341" y="3241814"/>
            <a:ext cx="1290432" cy="230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dirty="0" err="1">
                <a:latin typeface="Arial"/>
                <a:ea typeface="+mn-lt"/>
                <a:cs typeface="Arial"/>
              </a:rPr>
              <a:t>Hmotnost</a:t>
            </a:r>
            <a:r>
              <a:rPr lang="en-US" dirty="0">
                <a:latin typeface="Arial"/>
                <a:ea typeface="+mn-lt"/>
                <a:cs typeface="Arial"/>
              </a:rPr>
              <a:t> </a:t>
            </a:r>
            <a:r>
              <a:rPr lang="en-US" dirty="0" err="1">
                <a:latin typeface="Arial"/>
                <a:ea typeface="+mn-lt"/>
                <a:cs typeface="Arial"/>
              </a:rPr>
              <a:t>lahve</a:t>
            </a:r>
            <a:r>
              <a:rPr lang="en-US" dirty="0">
                <a:latin typeface="Arial"/>
                <a:ea typeface="+mn-lt"/>
                <a:cs typeface="Arial"/>
              </a:rPr>
              <a:t>: 62g</a:t>
            </a:r>
          </a:p>
        </p:txBody>
      </p:sp>
      <p:sp>
        <p:nvSpPr>
          <p:cNvPr id="82" name="Textplatzhalter 2">
            <a:extLst>
              <a:ext uri="{FF2B5EF4-FFF2-40B4-BE49-F238E27FC236}">
                <a16:creationId xmlns:a16="http://schemas.microsoft.com/office/drawing/2014/main" id="{BB290F1B-6CB3-6A68-A99B-459E999C4DA1}"/>
              </a:ext>
            </a:extLst>
          </p:cNvPr>
          <p:cNvSpPr txBox="1">
            <a:spLocks/>
          </p:cNvSpPr>
          <p:nvPr/>
        </p:nvSpPr>
        <p:spPr bwMode="gray">
          <a:xfrm>
            <a:off x="3313345" y="3177088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dirty="0">
                <a:latin typeface="Arial"/>
                <a:ea typeface="+mn-lt"/>
                <a:cs typeface="Arial"/>
              </a:rPr>
              <a:t>Min. </a:t>
            </a:r>
            <a:r>
              <a:rPr lang="en-US">
                <a:latin typeface="Arial"/>
                <a:ea typeface="+mn-lt"/>
                <a:cs typeface="Arial"/>
              </a:rPr>
              <a:t>počet vrácení</a:t>
            </a:r>
            <a:r>
              <a:rPr lang="en-US" dirty="0">
                <a:latin typeface="Arial"/>
                <a:ea typeface="+mn-lt"/>
                <a:cs typeface="Arial"/>
              </a:rPr>
              <a:t>: </a:t>
            </a:r>
            <a:br>
              <a:rPr lang="en-US" dirty="0">
                <a:latin typeface="Arial"/>
                <a:ea typeface="+mn-lt"/>
                <a:cs typeface="Arial"/>
              </a:rPr>
            </a:br>
            <a:r>
              <a:rPr lang="en-US" dirty="0">
                <a:latin typeface="Arial"/>
                <a:ea typeface="+mn-lt"/>
                <a:cs typeface="Arial"/>
              </a:rPr>
              <a:t>15 </a:t>
            </a:r>
            <a:r>
              <a:rPr lang="en-US">
                <a:latin typeface="Arial"/>
                <a:ea typeface="+mn-lt"/>
                <a:cs typeface="Arial"/>
              </a:rPr>
              <a:t>cyklů</a:t>
            </a:r>
          </a:p>
        </p:txBody>
      </p:sp>
      <p:sp>
        <p:nvSpPr>
          <p:cNvPr id="83" name="Textplatzhalter 2">
            <a:extLst>
              <a:ext uri="{FF2B5EF4-FFF2-40B4-BE49-F238E27FC236}">
                <a16:creationId xmlns:a16="http://schemas.microsoft.com/office/drawing/2014/main" id="{2D57D8D1-9E0E-4752-7DB9-FB29A04091C7}"/>
              </a:ext>
            </a:extLst>
          </p:cNvPr>
          <p:cNvSpPr txBox="1">
            <a:spLocks/>
          </p:cNvSpPr>
          <p:nvPr/>
        </p:nvSpPr>
        <p:spPr bwMode="gray">
          <a:xfrm>
            <a:off x="3309430" y="4023001"/>
            <a:ext cx="1802320" cy="424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dirty="0" err="1">
                <a:latin typeface="Arial"/>
                <a:ea typeface="+mn-lt"/>
                <a:cs typeface="Arial"/>
              </a:rPr>
              <a:t>Uvedeno</a:t>
            </a:r>
            <a:r>
              <a:rPr lang="en-US" dirty="0">
                <a:latin typeface="Arial"/>
                <a:ea typeface="+mn-lt"/>
                <a:cs typeface="Arial"/>
              </a:rPr>
              <a:t> </a:t>
            </a:r>
            <a:r>
              <a:rPr lang="en-US" dirty="0" err="1">
                <a:latin typeface="Arial"/>
                <a:ea typeface="+mn-lt"/>
                <a:cs typeface="Arial"/>
              </a:rPr>
              <a:t>na</a:t>
            </a:r>
            <a:r>
              <a:rPr lang="en-US" dirty="0">
                <a:latin typeface="Arial"/>
                <a:ea typeface="+mn-lt"/>
                <a:cs typeface="Arial"/>
              </a:rPr>
              <a:t> </a:t>
            </a:r>
            <a:r>
              <a:rPr lang="en-US" dirty="0" err="1">
                <a:latin typeface="Arial"/>
                <a:ea typeface="+mn-lt"/>
                <a:cs typeface="Arial"/>
              </a:rPr>
              <a:t>trh</a:t>
            </a:r>
            <a:r>
              <a:rPr lang="en-US" dirty="0">
                <a:latin typeface="Arial"/>
                <a:ea typeface="+mn-lt"/>
                <a:cs typeface="Arial"/>
              </a:rPr>
              <a:t> v </a:t>
            </a:r>
            <a:r>
              <a:rPr lang="en-US" dirty="0" err="1">
                <a:latin typeface="Arial"/>
                <a:ea typeface="+mn-lt"/>
                <a:cs typeface="Arial"/>
              </a:rPr>
              <a:t>Německu</a:t>
            </a:r>
            <a:r>
              <a:rPr lang="en-US" dirty="0">
                <a:latin typeface="Arial"/>
                <a:ea typeface="+mn-lt"/>
                <a:cs typeface="Arial"/>
              </a:rPr>
              <a:t>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dirty="0">
                <a:latin typeface="Arial"/>
                <a:ea typeface="+mn-lt"/>
                <a:cs typeface="Arial"/>
              </a:rPr>
              <a:t>v Q1 / 2021</a:t>
            </a:r>
          </a:p>
        </p:txBody>
      </p:sp>
      <p:sp>
        <p:nvSpPr>
          <p:cNvPr id="84" name="Text Placeholder 49">
            <a:extLst>
              <a:ext uri="{FF2B5EF4-FFF2-40B4-BE49-F238E27FC236}">
                <a16:creationId xmlns:a16="http://schemas.microsoft.com/office/drawing/2014/main" id="{A8D2D5AF-2F5A-33EF-BCC4-969EA2248949}"/>
              </a:ext>
            </a:extLst>
          </p:cNvPr>
          <p:cNvSpPr txBox="1">
            <a:spLocks/>
          </p:cNvSpPr>
          <p:nvPr/>
        </p:nvSpPr>
        <p:spPr bwMode="gray">
          <a:xfrm>
            <a:off x="432000" y="1851750"/>
            <a:ext cx="4679750" cy="445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/>
              <a:t>Zákazník</a:t>
            </a:r>
            <a:r>
              <a:rPr lang="de-DE" sz="1400" b="1" dirty="0"/>
              <a:t>: GDB (Genossenschaft Deutscher Brunnen)</a:t>
            </a:r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F2052C58-FCED-93A4-A61C-9AA691549B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764" y="352814"/>
            <a:ext cx="1554358" cy="44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843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09BE32D-95B0-DAC3-E192-4162C4ADF6B8}"/>
              </a:ext>
            </a:extLst>
          </p:cNvPr>
          <p:cNvGrpSpPr/>
          <p:nvPr/>
        </p:nvGrpSpPr>
        <p:grpSpPr>
          <a:xfrm>
            <a:off x="4578173" y="716820"/>
            <a:ext cx="4430362" cy="4299270"/>
            <a:chOff x="4578173" y="710470"/>
            <a:chExt cx="4430362" cy="4299270"/>
          </a:xfrm>
        </p:grpSpPr>
        <p:pic>
          <p:nvPicPr>
            <p:cNvPr id="23" name="Picture 22" descr="A bottle of water with a label&#10;&#10;Description automatically generated">
              <a:extLst>
                <a:ext uri="{FF2B5EF4-FFF2-40B4-BE49-F238E27FC236}">
                  <a16:creationId xmlns:a16="http://schemas.microsoft.com/office/drawing/2014/main" id="{68A5ACE9-3BE9-01DF-F1D0-B178D7787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2505" y="710470"/>
              <a:ext cx="2916030" cy="4287536"/>
            </a:xfrm>
            <a:prstGeom prst="rect">
              <a:avLst/>
            </a:prstGeom>
          </p:spPr>
        </p:pic>
        <p:pic>
          <p:nvPicPr>
            <p:cNvPr id="24" name="Picture 23" descr="A clear plastic bottle with a green cap&#10;&#10;Description automatically generated">
              <a:extLst>
                <a:ext uri="{FF2B5EF4-FFF2-40B4-BE49-F238E27FC236}">
                  <a16:creationId xmlns:a16="http://schemas.microsoft.com/office/drawing/2014/main" id="{F4E03AAF-FBE1-975D-EF73-1AFD9D1E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8173" y="722204"/>
              <a:ext cx="2513190" cy="4287536"/>
            </a:xfrm>
            <a:prstGeom prst="rect">
              <a:avLst/>
            </a:prstGeom>
          </p:spPr>
        </p:pic>
      </p:grp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BA881770-4877-B2E5-A00F-A1F6F8D79A9A}"/>
              </a:ext>
            </a:extLst>
          </p:cNvPr>
          <p:cNvSpPr txBox="1">
            <a:spLocks/>
          </p:cNvSpPr>
          <p:nvPr/>
        </p:nvSpPr>
        <p:spPr bwMode="gray">
          <a:xfrm>
            <a:off x="429311" y="2210527"/>
            <a:ext cx="5033026" cy="2339975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latin typeface="+mj-lt"/>
            </a:endParaRPr>
          </a:p>
        </p:txBody>
      </p:sp>
      <p:grpSp>
        <p:nvGrpSpPr>
          <p:cNvPr id="30" name="Grafik 30">
            <a:extLst>
              <a:ext uri="{FF2B5EF4-FFF2-40B4-BE49-F238E27FC236}">
                <a16:creationId xmlns:a16="http://schemas.microsoft.com/office/drawing/2014/main" id="{97BD3AC6-A177-32F1-2EE7-C78D04D5C7E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29586" y="2444959"/>
            <a:ext cx="253748" cy="266713"/>
            <a:chOff x="4376737" y="2362200"/>
            <a:chExt cx="386039" cy="405764"/>
          </a:xfrm>
        </p:grpSpPr>
        <p:grpSp>
          <p:nvGrpSpPr>
            <p:cNvPr id="31" name="Grafik 30">
              <a:extLst>
                <a:ext uri="{FF2B5EF4-FFF2-40B4-BE49-F238E27FC236}">
                  <a16:creationId xmlns:a16="http://schemas.microsoft.com/office/drawing/2014/main" id="{FA526E19-28D6-1EB9-9282-13EB715AF419}"/>
                </a:ext>
              </a:extLst>
            </p:cNvPr>
            <p:cNvGrpSpPr/>
            <p:nvPr/>
          </p:nvGrpSpPr>
          <p:grpSpPr bwMode="gray">
            <a:xfrm>
              <a:off x="4376737" y="2362200"/>
              <a:ext cx="386039" cy="388293"/>
              <a:chOff x="4376737" y="2362200"/>
              <a:chExt cx="386039" cy="388293"/>
            </a:xfrm>
            <a:noFill/>
          </p:grpSpPr>
          <p:sp>
            <p:nvSpPr>
              <p:cNvPr id="36" name="Freihandform: Form 33">
                <a:extLst>
                  <a:ext uri="{FF2B5EF4-FFF2-40B4-BE49-F238E27FC236}">
                    <a16:creationId xmlns:a16="http://schemas.microsoft.com/office/drawing/2014/main" id="{5EBF9A82-2C75-6856-23A0-72733F0534A9}"/>
                  </a:ext>
                </a:extLst>
              </p:cNvPr>
              <p:cNvSpPr/>
              <p:nvPr/>
            </p:nvSpPr>
            <p:spPr bwMode="gray">
              <a:xfrm>
                <a:off x="4376737" y="2381250"/>
                <a:ext cx="25717" cy="60007"/>
              </a:xfrm>
              <a:custGeom>
                <a:avLst/>
                <a:gdLst>
                  <a:gd name="connsiteX0" fmla="*/ 19050 w 25717"/>
                  <a:gd name="connsiteY0" fmla="*/ 0 h 60007"/>
                  <a:gd name="connsiteX1" fmla="*/ 5715 w 25717"/>
                  <a:gd name="connsiteY1" fmla="*/ 13335 h 60007"/>
                  <a:gd name="connsiteX2" fmla="*/ 5715 w 25717"/>
                  <a:gd name="connsiteY2" fmla="*/ 40005 h 60007"/>
                  <a:gd name="connsiteX3" fmla="*/ 25718 w 25717"/>
                  <a:gd name="connsiteY3" fmla="*/ 60008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" h="60007">
                    <a:moveTo>
                      <a:pt x="19050" y="0"/>
                    </a:moveTo>
                    <a:lnTo>
                      <a:pt x="5715" y="13335"/>
                    </a:lnTo>
                    <a:cubicBezTo>
                      <a:pt x="-1905" y="20955"/>
                      <a:pt x="-1905" y="32385"/>
                      <a:pt x="5715" y="40005"/>
                    </a:cubicBezTo>
                    <a:lnTo>
                      <a:pt x="25718" y="6000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ihandform: Form 34">
                <a:extLst>
                  <a:ext uri="{FF2B5EF4-FFF2-40B4-BE49-F238E27FC236}">
                    <a16:creationId xmlns:a16="http://schemas.microsoft.com/office/drawing/2014/main" id="{677CED26-0239-5B79-49AD-A256447F13F0}"/>
                  </a:ext>
                </a:extLst>
              </p:cNvPr>
              <p:cNvSpPr/>
              <p:nvPr/>
            </p:nvSpPr>
            <p:spPr bwMode="gray">
              <a:xfrm>
                <a:off x="4660581" y="2705100"/>
                <a:ext cx="58102" cy="45393"/>
              </a:xfrm>
              <a:custGeom>
                <a:avLst/>
                <a:gdLst>
                  <a:gd name="connsiteX0" fmla="*/ 0 w 58102"/>
                  <a:gd name="connsiteY0" fmla="*/ 43815 h 45393"/>
                  <a:gd name="connsiteX1" fmla="*/ 31432 w 58102"/>
                  <a:gd name="connsiteY1" fmla="*/ 40005 h 45393"/>
                  <a:gd name="connsiteX2" fmla="*/ 44768 w 58102"/>
                  <a:gd name="connsiteY2" fmla="*/ 26670 h 45393"/>
                  <a:gd name="connsiteX3" fmla="*/ 51435 w 58102"/>
                  <a:gd name="connsiteY3" fmla="*/ 6668 h 45393"/>
                  <a:gd name="connsiteX4" fmla="*/ 58103 w 58102"/>
                  <a:gd name="connsiteY4" fmla="*/ 0 h 4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2" h="45393">
                    <a:moveTo>
                      <a:pt x="0" y="43815"/>
                    </a:moveTo>
                    <a:cubicBezTo>
                      <a:pt x="16193" y="47625"/>
                      <a:pt x="27623" y="43815"/>
                      <a:pt x="31432" y="40005"/>
                    </a:cubicBezTo>
                    <a:cubicBezTo>
                      <a:pt x="38100" y="33338"/>
                      <a:pt x="44768" y="26670"/>
                      <a:pt x="44768" y="26670"/>
                    </a:cubicBezTo>
                    <a:cubicBezTo>
                      <a:pt x="49530" y="21907"/>
                      <a:pt x="52388" y="17145"/>
                      <a:pt x="51435" y="6668"/>
                    </a:cubicBezTo>
                    <a:lnTo>
                      <a:pt x="58103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ihandform: Form 35">
                <a:extLst>
                  <a:ext uri="{FF2B5EF4-FFF2-40B4-BE49-F238E27FC236}">
                    <a16:creationId xmlns:a16="http://schemas.microsoft.com/office/drawing/2014/main" id="{B0D626A4-10E7-861C-EAA8-E4F1621FF47A}"/>
                  </a:ext>
                </a:extLst>
              </p:cNvPr>
              <p:cNvSpPr/>
              <p:nvPr/>
            </p:nvSpPr>
            <p:spPr bwMode="gray">
              <a:xfrm>
                <a:off x="4402454" y="2414587"/>
                <a:ext cx="36194" cy="128587"/>
              </a:xfrm>
              <a:custGeom>
                <a:avLst/>
                <a:gdLst>
                  <a:gd name="connsiteX0" fmla="*/ 26670 w 36194"/>
                  <a:gd name="connsiteY0" fmla="*/ 0 h 128587"/>
                  <a:gd name="connsiteX1" fmla="*/ 0 w 36194"/>
                  <a:gd name="connsiteY1" fmla="*/ 27622 h 128587"/>
                  <a:gd name="connsiteX2" fmla="*/ 20003 w 36194"/>
                  <a:gd name="connsiteY2" fmla="*/ 47625 h 128587"/>
                  <a:gd name="connsiteX3" fmla="*/ 21908 w 36194"/>
                  <a:gd name="connsiteY3" fmla="*/ 66675 h 128587"/>
                  <a:gd name="connsiteX4" fmla="*/ 21908 w 36194"/>
                  <a:gd name="connsiteY4" fmla="*/ 89535 h 128587"/>
                  <a:gd name="connsiteX5" fmla="*/ 36195 w 36194"/>
                  <a:gd name="connsiteY5" fmla="*/ 128588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4" h="128587">
                    <a:moveTo>
                      <a:pt x="26670" y="0"/>
                    </a:moveTo>
                    <a:lnTo>
                      <a:pt x="0" y="27622"/>
                    </a:lnTo>
                    <a:lnTo>
                      <a:pt x="20003" y="47625"/>
                    </a:lnTo>
                    <a:cubicBezTo>
                      <a:pt x="23812" y="51435"/>
                      <a:pt x="22860" y="53340"/>
                      <a:pt x="21908" y="66675"/>
                    </a:cubicBezTo>
                    <a:cubicBezTo>
                      <a:pt x="21908" y="73343"/>
                      <a:pt x="20955" y="80963"/>
                      <a:pt x="21908" y="89535"/>
                    </a:cubicBezTo>
                    <a:cubicBezTo>
                      <a:pt x="22860" y="105728"/>
                      <a:pt x="28575" y="118110"/>
                      <a:pt x="36195" y="12858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ihandform: Form 36">
                <a:extLst>
                  <a:ext uri="{FF2B5EF4-FFF2-40B4-BE49-F238E27FC236}">
                    <a16:creationId xmlns:a16="http://schemas.microsoft.com/office/drawing/2014/main" id="{4A9A9117-83D1-E8BC-9C45-2292C368DF74}"/>
                  </a:ext>
                </a:extLst>
              </p:cNvPr>
              <p:cNvSpPr/>
              <p:nvPr/>
            </p:nvSpPr>
            <p:spPr bwMode="gray">
              <a:xfrm>
                <a:off x="4395787" y="2362200"/>
                <a:ext cx="60007" cy="25717"/>
              </a:xfrm>
              <a:custGeom>
                <a:avLst/>
                <a:gdLst>
                  <a:gd name="connsiteX0" fmla="*/ 0 w 60007"/>
                  <a:gd name="connsiteY0" fmla="*/ 19050 h 25717"/>
                  <a:gd name="connsiteX1" fmla="*/ 13335 w 60007"/>
                  <a:gd name="connsiteY1" fmla="*/ 5715 h 25717"/>
                  <a:gd name="connsiteX2" fmla="*/ 40005 w 60007"/>
                  <a:gd name="connsiteY2" fmla="*/ 5715 h 25717"/>
                  <a:gd name="connsiteX3" fmla="*/ 60008 w 60007"/>
                  <a:gd name="connsiteY3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" h="25717">
                    <a:moveTo>
                      <a:pt x="0" y="19050"/>
                    </a:moveTo>
                    <a:lnTo>
                      <a:pt x="13335" y="5715"/>
                    </a:lnTo>
                    <a:cubicBezTo>
                      <a:pt x="20955" y="-1905"/>
                      <a:pt x="32385" y="-1905"/>
                      <a:pt x="40005" y="5715"/>
                    </a:cubicBezTo>
                    <a:lnTo>
                      <a:pt x="60008" y="2571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ihandform: Form 37">
                <a:extLst>
                  <a:ext uri="{FF2B5EF4-FFF2-40B4-BE49-F238E27FC236}">
                    <a16:creationId xmlns:a16="http://schemas.microsoft.com/office/drawing/2014/main" id="{88017F06-87F5-F67C-5185-BCEBEED08924}"/>
                  </a:ext>
                </a:extLst>
              </p:cNvPr>
              <p:cNvSpPr/>
              <p:nvPr/>
            </p:nvSpPr>
            <p:spPr bwMode="gray">
              <a:xfrm>
                <a:off x="4577714" y="2468880"/>
                <a:ext cx="13334" cy="13335"/>
              </a:xfrm>
              <a:custGeom>
                <a:avLst/>
                <a:gdLst>
                  <a:gd name="connsiteX0" fmla="*/ 13335 w 13334"/>
                  <a:gd name="connsiteY0" fmla="*/ 0 h 13335"/>
                  <a:gd name="connsiteX1" fmla="*/ 0 w 13334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4" h="13335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ihandform: Form 38">
                <a:extLst>
                  <a:ext uri="{FF2B5EF4-FFF2-40B4-BE49-F238E27FC236}">
                    <a16:creationId xmlns:a16="http://schemas.microsoft.com/office/drawing/2014/main" id="{5ECB1D7A-003B-F962-9811-21E25C091652}"/>
                  </a:ext>
                </a:extLst>
              </p:cNvPr>
              <p:cNvSpPr/>
              <p:nvPr/>
            </p:nvSpPr>
            <p:spPr bwMode="gray">
              <a:xfrm>
                <a:off x="4611052" y="2502217"/>
                <a:ext cx="13334" cy="13335"/>
              </a:xfrm>
              <a:custGeom>
                <a:avLst/>
                <a:gdLst>
                  <a:gd name="connsiteX0" fmla="*/ 13335 w 13334"/>
                  <a:gd name="connsiteY0" fmla="*/ 0 h 13335"/>
                  <a:gd name="connsiteX1" fmla="*/ 0 w 13334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4" h="13335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ihandform: Form 39">
                <a:extLst>
                  <a:ext uri="{FF2B5EF4-FFF2-40B4-BE49-F238E27FC236}">
                    <a16:creationId xmlns:a16="http://schemas.microsoft.com/office/drawing/2014/main" id="{4378C67C-3918-7837-5698-258866B1A5F2}"/>
                  </a:ext>
                </a:extLst>
              </p:cNvPr>
              <p:cNvSpPr/>
              <p:nvPr/>
            </p:nvSpPr>
            <p:spPr bwMode="gray">
              <a:xfrm>
                <a:off x="4429124" y="2387917"/>
                <a:ext cx="333652" cy="315277"/>
              </a:xfrm>
              <a:custGeom>
                <a:avLst/>
                <a:gdLst>
                  <a:gd name="connsiteX0" fmla="*/ 0 w 333652"/>
                  <a:gd name="connsiteY0" fmla="*/ 26670 h 315277"/>
                  <a:gd name="connsiteX1" fmla="*/ 26670 w 333652"/>
                  <a:gd name="connsiteY1" fmla="*/ 0 h 315277"/>
                  <a:gd name="connsiteX2" fmla="*/ 46672 w 333652"/>
                  <a:gd name="connsiteY2" fmla="*/ 20003 h 315277"/>
                  <a:gd name="connsiteX3" fmla="*/ 65723 w 333652"/>
                  <a:gd name="connsiteY3" fmla="*/ 21908 h 315277"/>
                  <a:gd name="connsiteX4" fmla="*/ 89535 w 333652"/>
                  <a:gd name="connsiteY4" fmla="*/ 21908 h 315277"/>
                  <a:gd name="connsiteX5" fmla="*/ 141923 w 333652"/>
                  <a:gd name="connsiteY5" fmla="*/ 47625 h 315277"/>
                  <a:gd name="connsiteX6" fmla="*/ 155258 w 333652"/>
                  <a:gd name="connsiteY6" fmla="*/ 60960 h 315277"/>
                  <a:gd name="connsiteX7" fmla="*/ 161925 w 333652"/>
                  <a:gd name="connsiteY7" fmla="*/ 80963 h 315277"/>
                  <a:gd name="connsiteX8" fmla="*/ 181928 w 333652"/>
                  <a:gd name="connsiteY8" fmla="*/ 87630 h 315277"/>
                  <a:gd name="connsiteX9" fmla="*/ 188595 w 333652"/>
                  <a:gd name="connsiteY9" fmla="*/ 94298 h 315277"/>
                  <a:gd name="connsiteX10" fmla="*/ 195263 w 333652"/>
                  <a:gd name="connsiteY10" fmla="*/ 114300 h 315277"/>
                  <a:gd name="connsiteX11" fmla="*/ 215265 w 333652"/>
                  <a:gd name="connsiteY11" fmla="*/ 120967 h 315277"/>
                  <a:gd name="connsiteX12" fmla="*/ 221933 w 333652"/>
                  <a:gd name="connsiteY12" fmla="*/ 127635 h 315277"/>
                  <a:gd name="connsiteX13" fmla="*/ 228600 w 333652"/>
                  <a:gd name="connsiteY13" fmla="*/ 147638 h 315277"/>
                  <a:gd name="connsiteX14" fmla="*/ 255270 w 333652"/>
                  <a:gd name="connsiteY14" fmla="*/ 160973 h 315277"/>
                  <a:gd name="connsiteX15" fmla="*/ 301943 w 333652"/>
                  <a:gd name="connsiteY15" fmla="*/ 207645 h 315277"/>
                  <a:gd name="connsiteX16" fmla="*/ 328613 w 333652"/>
                  <a:gd name="connsiteY16" fmla="*/ 288608 h 315277"/>
                  <a:gd name="connsiteX17" fmla="*/ 315278 w 333652"/>
                  <a:gd name="connsiteY17" fmla="*/ 301943 h 315277"/>
                  <a:gd name="connsiteX18" fmla="*/ 295275 w 333652"/>
                  <a:gd name="connsiteY18" fmla="*/ 308610 h 315277"/>
                  <a:gd name="connsiteX19" fmla="*/ 288608 w 333652"/>
                  <a:gd name="connsiteY19" fmla="*/ 315278 h 31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3652" h="315277">
                    <a:moveTo>
                      <a:pt x="0" y="26670"/>
                    </a:moveTo>
                    <a:lnTo>
                      <a:pt x="26670" y="0"/>
                    </a:lnTo>
                    <a:lnTo>
                      <a:pt x="46672" y="20003"/>
                    </a:lnTo>
                    <a:cubicBezTo>
                      <a:pt x="50483" y="23812"/>
                      <a:pt x="52388" y="22860"/>
                      <a:pt x="65723" y="21908"/>
                    </a:cubicBezTo>
                    <a:cubicBezTo>
                      <a:pt x="73343" y="21908"/>
                      <a:pt x="80963" y="20955"/>
                      <a:pt x="89535" y="21908"/>
                    </a:cubicBezTo>
                    <a:cubicBezTo>
                      <a:pt x="113348" y="23812"/>
                      <a:pt x="129540" y="35243"/>
                      <a:pt x="141923" y="47625"/>
                    </a:cubicBezTo>
                    <a:lnTo>
                      <a:pt x="155258" y="60960"/>
                    </a:lnTo>
                    <a:cubicBezTo>
                      <a:pt x="161925" y="67628"/>
                      <a:pt x="162878" y="73342"/>
                      <a:pt x="161925" y="80963"/>
                    </a:cubicBezTo>
                    <a:cubicBezTo>
                      <a:pt x="168593" y="80963"/>
                      <a:pt x="176213" y="80963"/>
                      <a:pt x="181928" y="87630"/>
                    </a:cubicBezTo>
                    <a:lnTo>
                      <a:pt x="188595" y="94298"/>
                    </a:lnTo>
                    <a:cubicBezTo>
                      <a:pt x="195263" y="100965"/>
                      <a:pt x="196215" y="107633"/>
                      <a:pt x="195263" y="114300"/>
                    </a:cubicBezTo>
                    <a:cubicBezTo>
                      <a:pt x="201930" y="114300"/>
                      <a:pt x="209550" y="114300"/>
                      <a:pt x="215265" y="120967"/>
                    </a:cubicBezTo>
                    <a:lnTo>
                      <a:pt x="221933" y="127635"/>
                    </a:lnTo>
                    <a:cubicBezTo>
                      <a:pt x="228600" y="134303"/>
                      <a:pt x="229553" y="140970"/>
                      <a:pt x="228600" y="147638"/>
                    </a:cubicBezTo>
                    <a:cubicBezTo>
                      <a:pt x="236220" y="147638"/>
                      <a:pt x="248602" y="154305"/>
                      <a:pt x="255270" y="160973"/>
                    </a:cubicBezTo>
                    <a:lnTo>
                      <a:pt x="301943" y="207645"/>
                    </a:lnTo>
                    <a:cubicBezTo>
                      <a:pt x="341948" y="247650"/>
                      <a:pt x="335280" y="281940"/>
                      <a:pt x="328613" y="288608"/>
                    </a:cubicBezTo>
                    <a:cubicBezTo>
                      <a:pt x="321945" y="295275"/>
                      <a:pt x="315278" y="301943"/>
                      <a:pt x="315278" y="301943"/>
                    </a:cubicBezTo>
                    <a:cubicBezTo>
                      <a:pt x="310515" y="306705"/>
                      <a:pt x="305753" y="309563"/>
                      <a:pt x="295275" y="308610"/>
                    </a:cubicBezTo>
                    <a:lnTo>
                      <a:pt x="288608" y="315278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ihandform: Form 40">
                <a:extLst>
                  <a:ext uri="{FF2B5EF4-FFF2-40B4-BE49-F238E27FC236}">
                    <a16:creationId xmlns:a16="http://schemas.microsoft.com/office/drawing/2014/main" id="{F5F22EAC-927D-B18B-FF25-BFD51FE7C6FF}"/>
                  </a:ext>
                </a:extLst>
              </p:cNvPr>
              <p:cNvSpPr/>
              <p:nvPr/>
            </p:nvSpPr>
            <p:spPr bwMode="gray">
              <a:xfrm>
                <a:off x="4645342" y="2536507"/>
                <a:ext cx="13335" cy="13334"/>
              </a:xfrm>
              <a:custGeom>
                <a:avLst/>
                <a:gdLst>
                  <a:gd name="connsiteX0" fmla="*/ 13335 w 13335"/>
                  <a:gd name="connsiteY0" fmla="*/ 0 h 13334"/>
                  <a:gd name="connsiteX1" fmla="*/ 0 w 13335"/>
                  <a:gd name="connsiteY1" fmla="*/ 13335 h 1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" h="13334">
                    <a:moveTo>
                      <a:pt x="13335" y="0"/>
                    </a:moveTo>
                    <a:lnTo>
                      <a:pt x="0" y="1333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afik 30">
              <a:extLst>
                <a:ext uri="{FF2B5EF4-FFF2-40B4-BE49-F238E27FC236}">
                  <a16:creationId xmlns:a16="http://schemas.microsoft.com/office/drawing/2014/main" id="{C4A8F79C-DC40-D959-223E-F25CE4B4B687}"/>
                </a:ext>
              </a:extLst>
            </p:cNvPr>
            <p:cNvGrpSpPr/>
            <p:nvPr/>
          </p:nvGrpSpPr>
          <p:grpSpPr bwMode="gray">
            <a:xfrm>
              <a:off x="4393881" y="2558415"/>
              <a:ext cx="234315" cy="209549"/>
              <a:chOff x="4393881" y="2558415"/>
              <a:chExt cx="234315" cy="209549"/>
            </a:xfrm>
            <a:noFill/>
          </p:grpSpPr>
          <p:sp>
            <p:nvSpPr>
              <p:cNvPr id="33" name="Freihandform: Form 49">
                <a:extLst>
                  <a:ext uri="{FF2B5EF4-FFF2-40B4-BE49-F238E27FC236}">
                    <a16:creationId xmlns:a16="http://schemas.microsoft.com/office/drawing/2014/main" id="{137932ED-64AE-6440-7637-8EC632A1D05C}"/>
                  </a:ext>
                </a:extLst>
              </p:cNvPr>
              <p:cNvSpPr/>
              <p:nvPr/>
            </p:nvSpPr>
            <p:spPr bwMode="gray">
              <a:xfrm>
                <a:off x="4504371" y="2649855"/>
                <a:ext cx="123825" cy="118109"/>
              </a:xfrm>
              <a:custGeom>
                <a:avLst/>
                <a:gdLst>
                  <a:gd name="connsiteX0" fmla="*/ 93345 w 123825"/>
                  <a:gd name="connsiteY0" fmla="*/ 0 h 118109"/>
                  <a:gd name="connsiteX1" fmla="*/ 123825 w 123825"/>
                  <a:gd name="connsiteY1" fmla="*/ 50482 h 118109"/>
                  <a:gd name="connsiteX2" fmla="*/ 98108 w 123825"/>
                  <a:gd name="connsiteY2" fmla="*/ 99060 h 118109"/>
                  <a:gd name="connsiteX3" fmla="*/ 50483 w 123825"/>
                  <a:gd name="connsiteY3" fmla="*/ 99060 h 118109"/>
                  <a:gd name="connsiteX4" fmla="*/ 50483 w 123825"/>
                  <a:gd name="connsiteY4" fmla="*/ 118110 h 118109"/>
                  <a:gd name="connsiteX5" fmla="*/ 0 w 123825"/>
                  <a:gd name="connsiteY5" fmla="*/ 76200 h 118109"/>
                  <a:gd name="connsiteX6" fmla="*/ 50483 w 123825"/>
                  <a:gd name="connsiteY6" fmla="*/ 32385 h 118109"/>
                  <a:gd name="connsiteX7" fmla="*/ 50483 w 123825"/>
                  <a:gd name="connsiteY7" fmla="*/ 51435 h 118109"/>
                  <a:gd name="connsiteX8" fmla="*/ 88583 w 123825"/>
                  <a:gd name="connsiteY8" fmla="*/ 51435 h 11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118109">
                    <a:moveTo>
                      <a:pt x="93345" y="0"/>
                    </a:moveTo>
                    <a:lnTo>
                      <a:pt x="123825" y="50482"/>
                    </a:lnTo>
                    <a:lnTo>
                      <a:pt x="98108" y="99060"/>
                    </a:lnTo>
                    <a:lnTo>
                      <a:pt x="50483" y="99060"/>
                    </a:lnTo>
                    <a:lnTo>
                      <a:pt x="50483" y="118110"/>
                    </a:lnTo>
                    <a:lnTo>
                      <a:pt x="0" y="76200"/>
                    </a:lnTo>
                    <a:lnTo>
                      <a:pt x="50483" y="32385"/>
                    </a:lnTo>
                    <a:lnTo>
                      <a:pt x="50483" y="51435"/>
                    </a:lnTo>
                    <a:lnTo>
                      <a:pt x="88583" y="5143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ihandform: Form 50">
                <a:extLst>
                  <a:ext uri="{FF2B5EF4-FFF2-40B4-BE49-F238E27FC236}">
                    <a16:creationId xmlns:a16="http://schemas.microsoft.com/office/drawing/2014/main" id="{991390FA-4965-B797-B297-EE9A7224CAF5}"/>
                  </a:ext>
                </a:extLst>
              </p:cNvPr>
              <p:cNvSpPr/>
              <p:nvPr/>
            </p:nvSpPr>
            <p:spPr bwMode="gray">
              <a:xfrm>
                <a:off x="4393881" y="2637472"/>
                <a:ext cx="94297" cy="120967"/>
              </a:xfrm>
              <a:custGeom>
                <a:avLst/>
                <a:gdLst>
                  <a:gd name="connsiteX0" fmla="*/ 94298 w 94297"/>
                  <a:gd name="connsiteY0" fmla="*/ 120967 h 120967"/>
                  <a:gd name="connsiteX1" fmla="*/ 27622 w 94297"/>
                  <a:gd name="connsiteY1" fmla="*/ 120967 h 120967"/>
                  <a:gd name="connsiteX2" fmla="*/ 0 w 94297"/>
                  <a:gd name="connsiteY2" fmla="*/ 73342 h 120967"/>
                  <a:gd name="connsiteX3" fmla="*/ 23813 w 94297"/>
                  <a:gd name="connsiteY3" fmla="*/ 32385 h 120967"/>
                  <a:gd name="connsiteX4" fmla="*/ 7620 w 94297"/>
                  <a:gd name="connsiteY4" fmla="*/ 22860 h 120967"/>
                  <a:gd name="connsiteX5" fmla="*/ 68580 w 94297"/>
                  <a:gd name="connsiteY5" fmla="*/ 0 h 120967"/>
                  <a:gd name="connsiteX6" fmla="*/ 81915 w 94297"/>
                  <a:gd name="connsiteY6" fmla="*/ 65723 h 120967"/>
                  <a:gd name="connsiteX7" fmla="*/ 65723 w 94297"/>
                  <a:gd name="connsiteY7" fmla="*/ 56197 h 120967"/>
                  <a:gd name="connsiteX8" fmla="*/ 46673 w 94297"/>
                  <a:gd name="connsiteY8" fmla="*/ 89535 h 12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97" h="120967">
                    <a:moveTo>
                      <a:pt x="94298" y="120967"/>
                    </a:moveTo>
                    <a:lnTo>
                      <a:pt x="27622" y="120967"/>
                    </a:lnTo>
                    <a:lnTo>
                      <a:pt x="0" y="73342"/>
                    </a:lnTo>
                    <a:lnTo>
                      <a:pt x="23813" y="32385"/>
                    </a:lnTo>
                    <a:lnTo>
                      <a:pt x="7620" y="22860"/>
                    </a:lnTo>
                    <a:lnTo>
                      <a:pt x="68580" y="0"/>
                    </a:lnTo>
                    <a:lnTo>
                      <a:pt x="81915" y="65723"/>
                    </a:lnTo>
                    <a:lnTo>
                      <a:pt x="65723" y="56197"/>
                    </a:lnTo>
                    <a:lnTo>
                      <a:pt x="46673" y="89535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ihandform: Form 51">
                <a:extLst>
                  <a:ext uri="{FF2B5EF4-FFF2-40B4-BE49-F238E27FC236}">
                    <a16:creationId xmlns:a16="http://schemas.microsoft.com/office/drawing/2014/main" id="{D3F08D66-07A1-8038-6D36-55B1FBDA6108}"/>
                  </a:ext>
                </a:extLst>
              </p:cNvPr>
              <p:cNvSpPr/>
              <p:nvPr/>
            </p:nvSpPr>
            <p:spPr bwMode="gray">
              <a:xfrm>
                <a:off x="4460557" y="2558415"/>
                <a:ext cx="123824" cy="90487"/>
              </a:xfrm>
              <a:custGeom>
                <a:avLst/>
                <a:gdLst>
                  <a:gd name="connsiteX0" fmla="*/ 0 w 123824"/>
                  <a:gd name="connsiteY0" fmla="*/ 47625 h 90487"/>
                  <a:gd name="connsiteX1" fmla="*/ 27622 w 123824"/>
                  <a:gd name="connsiteY1" fmla="*/ 0 h 90487"/>
                  <a:gd name="connsiteX2" fmla="*/ 84773 w 123824"/>
                  <a:gd name="connsiteY2" fmla="*/ 0 h 90487"/>
                  <a:gd name="connsiteX3" fmla="*/ 107633 w 123824"/>
                  <a:gd name="connsiteY3" fmla="*/ 36195 h 90487"/>
                  <a:gd name="connsiteX4" fmla="*/ 123825 w 123824"/>
                  <a:gd name="connsiteY4" fmla="*/ 26670 h 90487"/>
                  <a:gd name="connsiteX5" fmla="*/ 113348 w 123824"/>
                  <a:gd name="connsiteY5" fmla="*/ 90488 h 90487"/>
                  <a:gd name="connsiteX6" fmla="*/ 49530 w 123824"/>
                  <a:gd name="connsiteY6" fmla="*/ 69532 h 90487"/>
                  <a:gd name="connsiteX7" fmla="*/ 66675 w 123824"/>
                  <a:gd name="connsiteY7" fmla="*/ 60007 h 90487"/>
                  <a:gd name="connsiteX8" fmla="*/ 47625 w 123824"/>
                  <a:gd name="connsiteY8" fmla="*/ 26670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4" h="90487">
                    <a:moveTo>
                      <a:pt x="0" y="47625"/>
                    </a:moveTo>
                    <a:lnTo>
                      <a:pt x="27622" y="0"/>
                    </a:lnTo>
                    <a:lnTo>
                      <a:pt x="84773" y="0"/>
                    </a:lnTo>
                    <a:lnTo>
                      <a:pt x="107633" y="36195"/>
                    </a:lnTo>
                    <a:lnTo>
                      <a:pt x="123825" y="26670"/>
                    </a:lnTo>
                    <a:lnTo>
                      <a:pt x="113348" y="90488"/>
                    </a:lnTo>
                    <a:lnTo>
                      <a:pt x="49530" y="69532"/>
                    </a:lnTo>
                    <a:lnTo>
                      <a:pt x="66675" y="60007"/>
                    </a:lnTo>
                    <a:lnTo>
                      <a:pt x="47625" y="2667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4A639C-4F00-4112-A73D-87ECDA301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341" y="4021175"/>
            <a:ext cx="1290432" cy="426615"/>
          </a:xfrm>
        </p:spPr>
        <p:txBody>
          <a:bodyPr/>
          <a:lstStyle/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Vyrobeno na strojní technologii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lt"/>
                <a:cs typeface="Arial"/>
              </a:rPr>
              <a:t>ALPLA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BA78C0-FB75-427B-AB97-8D0F29956B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1DCCC4-6A31-4EF3-B0C3-8099A1ACFAF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9937E9-D0D2-4471-8138-25506834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Znovupoužitelné PET </a:t>
            </a:r>
            <a:br>
              <a:rPr lang="de-DE"/>
            </a:br>
            <a:endParaRPr lang="de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90BBEA-3141-8EA2-CA2C-5D25FCCFFF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Příklad osvědčené praxe pro minerální vodu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80A3E-D463-5670-440D-081976B63F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004C9-F92F-08F0-E675-FD660C4A57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Cirkulární ekonomika</a:t>
            </a:r>
            <a:endParaRPr lang="en-GB"/>
          </a:p>
        </p:txBody>
      </p:sp>
      <p:sp>
        <p:nvSpPr>
          <p:cNvPr id="60" name="Graphic 32">
            <a:extLst>
              <a:ext uri="{FF2B5EF4-FFF2-40B4-BE49-F238E27FC236}">
                <a16:creationId xmlns:a16="http://schemas.microsoft.com/office/drawing/2014/main" id="{3B438011-3B82-2ED3-7AF4-B311B435234F}"/>
              </a:ext>
            </a:extLst>
          </p:cNvPr>
          <p:cNvSpPr>
            <a:spLocks noChangeAspect="1"/>
          </p:cNvSpPr>
          <p:nvPr/>
        </p:nvSpPr>
        <p:spPr bwMode="gray">
          <a:xfrm>
            <a:off x="702283" y="2440006"/>
            <a:ext cx="94400" cy="288000"/>
          </a:xfrm>
          <a:custGeom>
            <a:avLst/>
            <a:gdLst>
              <a:gd name="connsiteX0" fmla="*/ 43414 w 113459"/>
              <a:gd name="connsiteY0" fmla="*/ 19159 h 417667"/>
              <a:gd name="connsiteX1" fmla="*/ 72804 w 113459"/>
              <a:gd name="connsiteY1" fmla="*/ 19159 h 417667"/>
              <a:gd name="connsiteX2" fmla="*/ 72804 w 113459"/>
              <a:gd name="connsiteY2" fmla="*/ 3832 h 417667"/>
              <a:gd name="connsiteX3" fmla="*/ 68973 w 113459"/>
              <a:gd name="connsiteY3" fmla="*/ 0 h 417667"/>
              <a:gd name="connsiteX4" fmla="*/ 45982 w 113459"/>
              <a:gd name="connsiteY4" fmla="*/ 0 h 417667"/>
              <a:gd name="connsiteX5" fmla="*/ 42150 w 113459"/>
              <a:gd name="connsiteY5" fmla="*/ 3832 h 417667"/>
              <a:gd name="connsiteX6" fmla="*/ 42150 w 113459"/>
              <a:gd name="connsiteY6" fmla="*/ 19159 h 417667"/>
              <a:gd name="connsiteX7" fmla="*/ 42763 w 113459"/>
              <a:gd name="connsiteY7" fmla="*/ 19159 h 417667"/>
              <a:gd name="connsiteX8" fmla="*/ 36402 w 113459"/>
              <a:gd name="connsiteY8" fmla="*/ 40234 h 417667"/>
              <a:gd name="connsiteX9" fmla="*/ 7664 w 113459"/>
              <a:gd name="connsiteY9" fmla="*/ 126450 h 417667"/>
              <a:gd name="connsiteX10" fmla="*/ 7664 w 113459"/>
              <a:gd name="connsiteY10" fmla="*/ 173543 h 417667"/>
              <a:gd name="connsiteX11" fmla="*/ 0 w 113459"/>
              <a:gd name="connsiteY11" fmla="*/ 226077 h 417667"/>
              <a:gd name="connsiteX12" fmla="*/ 0 w 113459"/>
              <a:gd name="connsiteY12" fmla="*/ 387473 h 417667"/>
              <a:gd name="connsiteX13" fmla="*/ 22991 w 113459"/>
              <a:gd name="connsiteY13" fmla="*/ 417667 h 417667"/>
              <a:gd name="connsiteX14" fmla="*/ 90469 w 113459"/>
              <a:gd name="connsiteY14" fmla="*/ 417667 h 417667"/>
              <a:gd name="connsiteX15" fmla="*/ 113460 w 113459"/>
              <a:gd name="connsiteY15" fmla="*/ 387473 h 417667"/>
              <a:gd name="connsiteX16" fmla="*/ 113460 w 113459"/>
              <a:gd name="connsiteY16" fmla="*/ 226077 h 417667"/>
              <a:gd name="connsiteX17" fmla="*/ 105796 w 113459"/>
              <a:gd name="connsiteY17" fmla="*/ 173543 h 417667"/>
              <a:gd name="connsiteX18" fmla="*/ 105796 w 113459"/>
              <a:gd name="connsiteY18" fmla="*/ 126450 h 417667"/>
              <a:gd name="connsiteX19" fmla="*/ 80468 w 113459"/>
              <a:gd name="connsiteY19" fmla="*/ 42150 h 417667"/>
              <a:gd name="connsiteX20" fmla="*/ 72804 w 113459"/>
              <a:gd name="connsiteY20" fmla="*/ 19159 h 41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459" h="417667">
                <a:moveTo>
                  <a:pt x="43414" y="19159"/>
                </a:moveTo>
                <a:lnTo>
                  <a:pt x="72804" y="19159"/>
                </a:lnTo>
                <a:lnTo>
                  <a:pt x="72804" y="3832"/>
                </a:lnTo>
                <a:cubicBezTo>
                  <a:pt x="72804" y="1724"/>
                  <a:pt x="71080" y="0"/>
                  <a:pt x="68973" y="0"/>
                </a:cubicBezTo>
                <a:lnTo>
                  <a:pt x="45982" y="0"/>
                </a:lnTo>
                <a:cubicBezTo>
                  <a:pt x="43874" y="0"/>
                  <a:pt x="42150" y="1724"/>
                  <a:pt x="42150" y="3832"/>
                </a:cubicBezTo>
                <a:lnTo>
                  <a:pt x="42150" y="19159"/>
                </a:lnTo>
                <a:lnTo>
                  <a:pt x="42763" y="19159"/>
                </a:lnTo>
                <a:lnTo>
                  <a:pt x="36402" y="40234"/>
                </a:lnTo>
                <a:lnTo>
                  <a:pt x="7664" y="126450"/>
                </a:lnTo>
                <a:cubicBezTo>
                  <a:pt x="7664" y="126450"/>
                  <a:pt x="-3832" y="151625"/>
                  <a:pt x="7664" y="173543"/>
                </a:cubicBezTo>
                <a:cubicBezTo>
                  <a:pt x="19159" y="195461"/>
                  <a:pt x="0" y="214581"/>
                  <a:pt x="0" y="226077"/>
                </a:cubicBezTo>
                <a:lnTo>
                  <a:pt x="0" y="387473"/>
                </a:lnTo>
                <a:cubicBezTo>
                  <a:pt x="0" y="387473"/>
                  <a:pt x="0" y="417667"/>
                  <a:pt x="22991" y="417667"/>
                </a:cubicBezTo>
                <a:lnTo>
                  <a:pt x="90469" y="417667"/>
                </a:lnTo>
                <a:cubicBezTo>
                  <a:pt x="113460" y="417667"/>
                  <a:pt x="113460" y="387473"/>
                  <a:pt x="113460" y="387473"/>
                </a:cubicBezTo>
                <a:lnTo>
                  <a:pt x="113460" y="226077"/>
                </a:lnTo>
                <a:cubicBezTo>
                  <a:pt x="113460" y="214581"/>
                  <a:pt x="94301" y="195422"/>
                  <a:pt x="105796" y="173543"/>
                </a:cubicBezTo>
                <a:cubicBezTo>
                  <a:pt x="117292" y="151663"/>
                  <a:pt x="105796" y="126450"/>
                  <a:pt x="105796" y="126450"/>
                </a:cubicBezTo>
                <a:lnTo>
                  <a:pt x="80468" y="42150"/>
                </a:lnTo>
                <a:lnTo>
                  <a:pt x="72804" y="19159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uppieren 18">
            <a:extLst>
              <a:ext uri="{FF2B5EF4-FFF2-40B4-BE49-F238E27FC236}">
                <a16:creationId xmlns:a16="http://schemas.microsoft.com/office/drawing/2014/main" id="{38E99512-B6A3-7685-1D4A-FFBCD7EDF2D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0586" y="3201514"/>
            <a:ext cx="324982" cy="288001"/>
            <a:chOff x="7169682" y="2173288"/>
            <a:chExt cx="449626" cy="398462"/>
          </a:xfrm>
        </p:grpSpPr>
        <p:sp>
          <p:nvSpPr>
            <p:cNvPr id="62" name="Freihandform: Form 19">
              <a:extLst>
                <a:ext uri="{FF2B5EF4-FFF2-40B4-BE49-F238E27FC236}">
                  <a16:creationId xmlns:a16="http://schemas.microsoft.com/office/drawing/2014/main" id="{29744619-94DF-8240-AF40-1BC6F5D8A693}"/>
                </a:ext>
              </a:extLst>
            </p:cNvPr>
            <p:cNvSpPr/>
            <p:nvPr/>
          </p:nvSpPr>
          <p:spPr bwMode="gray">
            <a:xfrm>
              <a:off x="7346870" y="2173288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4295"/>
                    <a:pt x="74295" y="95250"/>
                    <a:pt x="47625" y="95250"/>
                  </a:cubicBezTo>
                  <a:cubicBezTo>
                    <a:pt x="20955" y="95250"/>
                    <a:pt x="0" y="74295"/>
                    <a:pt x="0" y="47625"/>
                  </a:cubicBezTo>
                  <a:cubicBezTo>
                    <a:pt x="0" y="20955"/>
                    <a:pt x="20955" y="0"/>
                    <a:pt x="47625" y="0"/>
                  </a:cubicBezTo>
                  <a:cubicBezTo>
                    <a:pt x="73342" y="0"/>
                    <a:pt x="95250" y="20955"/>
                    <a:pt x="95250" y="47625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ihandform: Form 20">
              <a:extLst>
                <a:ext uri="{FF2B5EF4-FFF2-40B4-BE49-F238E27FC236}">
                  <a16:creationId xmlns:a16="http://schemas.microsoft.com/office/drawing/2014/main" id="{7F62BE24-8CB8-0B7A-7831-61A521A5F018}"/>
                </a:ext>
              </a:extLst>
            </p:cNvPr>
            <p:cNvSpPr/>
            <p:nvPr/>
          </p:nvSpPr>
          <p:spPr bwMode="gray">
            <a:xfrm>
              <a:off x="7169682" y="2268538"/>
              <a:ext cx="449626" cy="303212"/>
            </a:xfrm>
            <a:custGeom>
              <a:avLst/>
              <a:gdLst>
                <a:gd name="connsiteX0" fmla="*/ 315117 w 401633"/>
                <a:gd name="connsiteY0" fmla="*/ 0 h 295275"/>
                <a:gd name="connsiteX1" fmla="*/ 335119 w 401633"/>
                <a:gd name="connsiteY1" fmla="*/ 15240 h 295275"/>
                <a:gd name="connsiteX2" fmla="*/ 400842 w 401633"/>
                <a:gd name="connsiteY2" fmla="*/ 268605 h 295275"/>
                <a:gd name="connsiteX3" fmla="*/ 380839 w 401633"/>
                <a:gd name="connsiteY3" fmla="*/ 295275 h 295275"/>
                <a:gd name="connsiteX4" fmla="*/ 20794 w 401633"/>
                <a:gd name="connsiteY4" fmla="*/ 295275 h 295275"/>
                <a:gd name="connsiteX5" fmla="*/ 792 w 401633"/>
                <a:gd name="connsiteY5" fmla="*/ 268605 h 295275"/>
                <a:gd name="connsiteX6" fmla="*/ 66514 w 401633"/>
                <a:gd name="connsiteY6" fmla="*/ 16192 h 295275"/>
                <a:gd name="connsiteX7" fmla="*/ 86517 w 401633"/>
                <a:gd name="connsiteY7" fmla="*/ 953 h 295275"/>
                <a:gd name="connsiteX8" fmla="*/ 315117 w 401633"/>
                <a:gd name="connsiteY8" fmla="*/ 953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633" h="295275">
                  <a:moveTo>
                    <a:pt x="315117" y="0"/>
                  </a:moveTo>
                  <a:cubicBezTo>
                    <a:pt x="324642" y="0"/>
                    <a:pt x="333214" y="6667"/>
                    <a:pt x="335119" y="15240"/>
                  </a:cubicBezTo>
                  <a:lnTo>
                    <a:pt x="400842" y="268605"/>
                  </a:lnTo>
                  <a:cubicBezTo>
                    <a:pt x="404652" y="281940"/>
                    <a:pt x="394174" y="295275"/>
                    <a:pt x="380839" y="295275"/>
                  </a:cubicBezTo>
                  <a:lnTo>
                    <a:pt x="20794" y="295275"/>
                  </a:lnTo>
                  <a:cubicBezTo>
                    <a:pt x="7459" y="295275"/>
                    <a:pt x="-3018" y="281940"/>
                    <a:pt x="792" y="268605"/>
                  </a:cubicBezTo>
                  <a:lnTo>
                    <a:pt x="66514" y="16192"/>
                  </a:lnTo>
                  <a:cubicBezTo>
                    <a:pt x="69372" y="6667"/>
                    <a:pt x="76992" y="953"/>
                    <a:pt x="86517" y="953"/>
                  </a:cubicBezTo>
                  <a:lnTo>
                    <a:pt x="315117" y="953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Textfeld 21">
              <a:extLst>
                <a:ext uri="{FF2B5EF4-FFF2-40B4-BE49-F238E27FC236}">
                  <a16:creationId xmlns:a16="http://schemas.microsoft.com/office/drawing/2014/main" id="{12CBD9C4-FBFD-F99A-8747-218F4D35EA87}"/>
                </a:ext>
              </a:extLst>
            </p:cNvPr>
            <p:cNvSpPr txBox="1"/>
            <p:nvPr/>
          </p:nvSpPr>
          <p:spPr bwMode="gray">
            <a:xfrm>
              <a:off x="7322415" y="2350894"/>
              <a:ext cx="144159" cy="1490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1" i="0" u="none" strike="noStrike" kern="1200" cap="none" spc="0" normalizeH="0" baseline="0" noProof="0">
                  <a:ln>
                    <a:noFill/>
                  </a:ln>
                  <a:solidFill>
                    <a:srgbClr val="245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kg</a:t>
              </a:r>
            </a:p>
          </p:txBody>
        </p:sp>
      </p:grpSp>
      <p:grpSp>
        <p:nvGrpSpPr>
          <p:cNvPr id="78" name="Gruppieren 36">
            <a:extLst>
              <a:ext uri="{FF2B5EF4-FFF2-40B4-BE49-F238E27FC236}">
                <a16:creationId xmlns:a16="http://schemas.microsoft.com/office/drawing/2014/main" id="{9E17D2E4-586F-2FD2-6C5F-3602F670689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18202" y="3986308"/>
            <a:ext cx="333429" cy="288000"/>
            <a:chOff x="355483" y="2632229"/>
            <a:chExt cx="2155231" cy="1861582"/>
          </a:xfrm>
        </p:grpSpPr>
        <p:sp>
          <p:nvSpPr>
            <p:cNvPr id="79" name="Freihandform: Form 11">
              <a:extLst>
                <a:ext uri="{FF2B5EF4-FFF2-40B4-BE49-F238E27FC236}">
                  <a16:creationId xmlns:a16="http://schemas.microsoft.com/office/drawing/2014/main" id="{D990228F-8C5B-54C9-1932-BB3AE30DEE53}"/>
                </a:ext>
              </a:extLst>
            </p:cNvPr>
            <p:cNvSpPr/>
            <p:nvPr/>
          </p:nvSpPr>
          <p:spPr bwMode="gray">
            <a:xfrm>
              <a:off x="662081" y="3043435"/>
              <a:ext cx="1548486" cy="1132374"/>
            </a:xfrm>
            <a:custGeom>
              <a:avLst/>
              <a:gdLst>
                <a:gd name="connsiteX0" fmla="*/ 0 w 540544"/>
                <a:gd name="connsiteY0" fmla="*/ 0 h 409575"/>
                <a:gd name="connsiteX1" fmla="*/ 90487 w 540544"/>
                <a:gd name="connsiteY1" fmla="*/ 0 h 409575"/>
                <a:gd name="connsiteX2" fmla="*/ 214312 w 540544"/>
                <a:gd name="connsiteY2" fmla="*/ 395288 h 409575"/>
                <a:gd name="connsiteX3" fmla="*/ 540544 w 540544"/>
                <a:gd name="connsiteY3" fmla="*/ 395288 h 409575"/>
                <a:gd name="connsiteX4" fmla="*/ 540544 w 540544"/>
                <a:gd name="connsiteY4" fmla="*/ 409575 h 409575"/>
                <a:gd name="connsiteX0" fmla="*/ 0 w 540544"/>
                <a:gd name="connsiteY0" fmla="*/ 0 h 395288"/>
                <a:gd name="connsiteX1" fmla="*/ 90487 w 540544"/>
                <a:gd name="connsiteY1" fmla="*/ 0 h 395288"/>
                <a:gd name="connsiteX2" fmla="*/ 214312 w 540544"/>
                <a:gd name="connsiteY2" fmla="*/ 395288 h 395288"/>
                <a:gd name="connsiteX3" fmla="*/ 540544 w 540544"/>
                <a:gd name="connsiteY3" fmla="*/ 395288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544" h="395288">
                  <a:moveTo>
                    <a:pt x="0" y="0"/>
                  </a:moveTo>
                  <a:lnTo>
                    <a:pt x="90487" y="0"/>
                  </a:lnTo>
                  <a:lnTo>
                    <a:pt x="214312" y="395288"/>
                  </a:lnTo>
                  <a:lnTo>
                    <a:pt x="540544" y="39528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ihandform: Form 12">
              <a:extLst>
                <a:ext uri="{FF2B5EF4-FFF2-40B4-BE49-F238E27FC236}">
                  <a16:creationId xmlns:a16="http://schemas.microsoft.com/office/drawing/2014/main" id="{78E8852D-933D-65DA-2EB5-F53792C834CA}"/>
                </a:ext>
              </a:extLst>
            </p:cNvPr>
            <p:cNvSpPr/>
            <p:nvPr/>
          </p:nvSpPr>
          <p:spPr bwMode="gray">
            <a:xfrm>
              <a:off x="1001099" y="3289007"/>
              <a:ext cx="1509615" cy="716259"/>
            </a:xfrm>
            <a:custGeom>
              <a:avLst/>
              <a:gdLst>
                <a:gd name="connsiteX0" fmla="*/ 0 w 528638"/>
                <a:gd name="connsiteY0" fmla="*/ 0 h 273844"/>
                <a:gd name="connsiteX1" fmla="*/ 528638 w 528638"/>
                <a:gd name="connsiteY1" fmla="*/ 0 h 273844"/>
                <a:gd name="connsiteX2" fmla="*/ 438150 w 528638"/>
                <a:gd name="connsiteY2" fmla="*/ 250031 h 273844"/>
                <a:gd name="connsiteX3" fmla="*/ 83344 w 528638"/>
                <a:gd name="connsiteY3" fmla="*/ 250031 h 273844"/>
                <a:gd name="connsiteX4" fmla="*/ 83344 w 528638"/>
                <a:gd name="connsiteY4" fmla="*/ 273844 h 273844"/>
                <a:gd name="connsiteX0" fmla="*/ 0 w 528638"/>
                <a:gd name="connsiteY0" fmla="*/ 0 h 250031"/>
                <a:gd name="connsiteX1" fmla="*/ 528638 w 528638"/>
                <a:gd name="connsiteY1" fmla="*/ 0 h 250031"/>
                <a:gd name="connsiteX2" fmla="*/ 438150 w 528638"/>
                <a:gd name="connsiteY2" fmla="*/ 250031 h 250031"/>
                <a:gd name="connsiteX3" fmla="*/ 83344 w 528638"/>
                <a:gd name="connsiteY3" fmla="*/ 250031 h 250031"/>
                <a:gd name="connsiteX0" fmla="*/ 0 w 526975"/>
                <a:gd name="connsiteY0" fmla="*/ 0 h 250031"/>
                <a:gd name="connsiteX1" fmla="*/ 526975 w 526975"/>
                <a:gd name="connsiteY1" fmla="*/ 0 h 250031"/>
                <a:gd name="connsiteX2" fmla="*/ 436487 w 526975"/>
                <a:gd name="connsiteY2" fmla="*/ 250031 h 250031"/>
                <a:gd name="connsiteX3" fmla="*/ 81681 w 526975"/>
                <a:gd name="connsiteY3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975" h="250031">
                  <a:moveTo>
                    <a:pt x="0" y="0"/>
                  </a:moveTo>
                  <a:lnTo>
                    <a:pt x="526975" y="0"/>
                  </a:lnTo>
                  <a:lnTo>
                    <a:pt x="436487" y="250031"/>
                  </a:lnTo>
                  <a:lnTo>
                    <a:pt x="81681" y="25003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Ellipse 13">
              <a:extLst>
                <a:ext uri="{FF2B5EF4-FFF2-40B4-BE49-F238E27FC236}">
                  <a16:creationId xmlns:a16="http://schemas.microsoft.com/office/drawing/2014/main" id="{82CA7E51-B5FF-E161-2637-EC56B4A8AB26}"/>
                </a:ext>
              </a:extLst>
            </p:cNvPr>
            <p:cNvSpPr/>
            <p:nvPr/>
          </p:nvSpPr>
          <p:spPr bwMode="gray">
            <a:xfrm>
              <a:off x="1309909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Ellipse 14">
              <a:extLst>
                <a:ext uri="{FF2B5EF4-FFF2-40B4-BE49-F238E27FC236}">
                  <a16:creationId xmlns:a16="http://schemas.microsoft.com/office/drawing/2014/main" id="{E6BD0604-465F-069D-CE23-3443B3F94993}"/>
                </a:ext>
              </a:extLst>
            </p:cNvPr>
            <p:cNvSpPr/>
            <p:nvPr/>
          </p:nvSpPr>
          <p:spPr bwMode="gray">
            <a:xfrm>
              <a:off x="1986343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3" name="Gerader Verbinder 15">
              <a:extLst>
                <a:ext uri="{FF2B5EF4-FFF2-40B4-BE49-F238E27FC236}">
                  <a16:creationId xmlns:a16="http://schemas.microsoft.com/office/drawing/2014/main" id="{C6513AAC-4E2B-3A5F-442C-61D080F260D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55483" y="3490789"/>
              <a:ext cx="52179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4" name="Gerader Verbinder 16">
              <a:extLst>
                <a:ext uri="{FF2B5EF4-FFF2-40B4-BE49-F238E27FC236}">
                  <a16:creationId xmlns:a16="http://schemas.microsoft.com/office/drawing/2014/main" id="{5D328F6B-BEC3-FA3E-8798-B1D2664CD46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30684" y="3751928"/>
              <a:ext cx="42197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5" name="Gerader Verbinder 17">
              <a:extLst>
                <a:ext uri="{FF2B5EF4-FFF2-40B4-BE49-F238E27FC236}">
                  <a16:creationId xmlns:a16="http://schemas.microsoft.com/office/drawing/2014/main" id="{6A63189C-DB89-4393-7D48-44FE1703590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6925" y="4004323"/>
              <a:ext cx="301637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grpSp>
          <p:nvGrpSpPr>
            <p:cNvPr id="86" name="Group 4">
              <a:extLst>
                <a:ext uri="{FF2B5EF4-FFF2-40B4-BE49-F238E27FC236}">
                  <a16:creationId xmlns:a16="http://schemas.microsoft.com/office/drawing/2014/main" id="{37235929-CF43-A552-CFC6-5CFC0846E0B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699345" y="2632229"/>
              <a:ext cx="661296" cy="656451"/>
              <a:chOff x="1935" y="662"/>
              <a:chExt cx="1911" cy="1897"/>
            </a:xfrm>
          </p:grpSpPr>
          <p:sp>
            <p:nvSpPr>
              <p:cNvPr id="90" name="Freeform 5">
                <a:extLst>
                  <a:ext uri="{FF2B5EF4-FFF2-40B4-BE49-F238E27FC236}">
                    <a16:creationId xmlns:a16="http://schemas.microsoft.com/office/drawing/2014/main" id="{5FD87437-6FA7-3BC3-BECD-FCEC406EEE0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26" y="662"/>
                <a:ext cx="720" cy="597"/>
              </a:xfrm>
              <a:custGeom>
                <a:avLst/>
                <a:gdLst>
                  <a:gd name="T0" fmla="*/ 36 w 305"/>
                  <a:gd name="T1" fmla="*/ 157 h 253"/>
                  <a:gd name="T2" fmla="*/ 195 w 305"/>
                  <a:gd name="T3" fmla="*/ 240 h 253"/>
                  <a:gd name="T4" fmla="*/ 265 w 305"/>
                  <a:gd name="T5" fmla="*/ 217 h 253"/>
                  <a:gd name="T6" fmla="*/ 292 w 305"/>
                  <a:gd name="T7" fmla="*/ 166 h 253"/>
                  <a:gd name="T8" fmla="*/ 269 w 305"/>
                  <a:gd name="T9" fmla="*/ 96 h 253"/>
                  <a:gd name="T10" fmla="*/ 110 w 305"/>
                  <a:gd name="T11" fmla="*/ 14 h 253"/>
                  <a:gd name="T12" fmla="*/ 40 w 305"/>
                  <a:gd name="T13" fmla="*/ 36 h 253"/>
                  <a:gd name="T14" fmla="*/ 13 w 305"/>
                  <a:gd name="T15" fmla="*/ 87 h 253"/>
                  <a:gd name="T16" fmla="*/ 36 w 305"/>
                  <a:gd name="T17" fmla="*/ 15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253">
                    <a:moveTo>
                      <a:pt x="36" y="157"/>
                    </a:moveTo>
                    <a:cubicBezTo>
                      <a:pt x="195" y="240"/>
                      <a:pt x="195" y="240"/>
                      <a:pt x="195" y="240"/>
                    </a:cubicBezTo>
                    <a:cubicBezTo>
                      <a:pt x="220" y="253"/>
                      <a:pt x="252" y="243"/>
                      <a:pt x="265" y="217"/>
                    </a:cubicBezTo>
                    <a:cubicBezTo>
                      <a:pt x="292" y="166"/>
                      <a:pt x="292" y="166"/>
                      <a:pt x="292" y="166"/>
                    </a:cubicBezTo>
                    <a:cubicBezTo>
                      <a:pt x="305" y="141"/>
                      <a:pt x="295" y="109"/>
                      <a:pt x="269" y="96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85" y="0"/>
                      <a:pt x="53" y="11"/>
                      <a:pt x="40" y="3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0" y="113"/>
                      <a:pt x="10" y="144"/>
                      <a:pt x="36" y="157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6">
                <a:extLst>
                  <a:ext uri="{FF2B5EF4-FFF2-40B4-BE49-F238E27FC236}">
                    <a16:creationId xmlns:a16="http://schemas.microsoft.com/office/drawing/2014/main" id="{7D4F0BDC-DA8D-B54F-793A-CEE9A786B6F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35" y="1009"/>
                <a:ext cx="1828" cy="1550"/>
              </a:xfrm>
              <a:custGeom>
                <a:avLst/>
                <a:gdLst>
                  <a:gd name="T0" fmla="*/ 600 w 774"/>
                  <a:gd name="T1" fmla="*/ 657 h 657"/>
                  <a:gd name="T2" fmla="*/ 575 w 774"/>
                  <a:gd name="T3" fmla="*/ 613 h 657"/>
                  <a:gd name="T4" fmla="*/ 575 w 774"/>
                  <a:gd name="T5" fmla="*/ 612 h 657"/>
                  <a:gd name="T6" fmla="*/ 667 w 774"/>
                  <a:gd name="T7" fmla="*/ 554 h 657"/>
                  <a:gd name="T8" fmla="*/ 711 w 774"/>
                  <a:gd name="T9" fmla="*/ 116 h 657"/>
                  <a:gd name="T10" fmla="*/ 723 w 774"/>
                  <a:gd name="T11" fmla="*/ 105 h 657"/>
                  <a:gd name="T12" fmla="*/ 520 w 774"/>
                  <a:gd name="T13" fmla="*/ 0 h 657"/>
                  <a:gd name="T14" fmla="*/ 509 w 774"/>
                  <a:gd name="T15" fmla="*/ 12 h 657"/>
                  <a:gd name="T16" fmla="*/ 178 w 774"/>
                  <a:gd name="T17" fmla="*/ 301 h 657"/>
                  <a:gd name="T18" fmla="*/ 183 w 774"/>
                  <a:gd name="T19" fmla="*/ 410 h 657"/>
                  <a:gd name="T20" fmla="*/ 182 w 774"/>
                  <a:gd name="T21" fmla="*/ 410 h 657"/>
                  <a:gd name="T22" fmla="*/ 93 w 774"/>
                  <a:gd name="T23" fmla="*/ 458 h 657"/>
                  <a:gd name="T24" fmla="*/ 97 w 774"/>
                  <a:gd name="T25" fmla="*/ 559 h 657"/>
                  <a:gd name="T26" fmla="*/ 15 w 774"/>
                  <a:gd name="T27" fmla="*/ 610 h 657"/>
                  <a:gd name="T28" fmla="*/ 0 w 774"/>
                  <a:gd name="T29" fmla="*/ 657 h 657"/>
                  <a:gd name="T30" fmla="*/ 600 w 774"/>
                  <a:gd name="T31" fmla="*/ 657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4" h="657">
                    <a:moveTo>
                      <a:pt x="600" y="657"/>
                    </a:moveTo>
                    <a:cubicBezTo>
                      <a:pt x="599" y="637"/>
                      <a:pt x="591" y="621"/>
                      <a:pt x="575" y="613"/>
                    </a:cubicBezTo>
                    <a:cubicBezTo>
                      <a:pt x="575" y="612"/>
                      <a:pt x="575" y="612"/>
                      <a:pt x="575" y="612"/>
                    </a:cubicBezTo>
                    <a:cubicBezTo>
                      <a:pt x="606" y="620"/>
                      <a:pt x="645" y="596"/>
                      <a:pt x="667" y="554"/>
                    </a:cubicBezTo>
                    <a:cubicBezTo>
                      <a:pt x="774" y="345"/>
                      <a:pt x="725" y="346"/>
                      <a:pt x="711" y="116"/>
                    </a:cubicBezTo>
                    <a:cubicBezTo>
                      <a:pt x="723" y="105"/>
                      <a:pt x="723" y="105"/>
                      <a:pt x="723" y="105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09" y="12"/>
                      <a:pt x="509" y="12"/>
                      <a:pt x="509" y="12"/>
                    </a:cubicBezTo>
                    <a:cubicBezTo>
                      <a:pt x="296" y="144"/>
                      <a:pt x="287" y="89"/>
                      <a:pt x="178" y="301"/>
                    </a:cubicBezTo>
                    <a:cubicBezTo>
                      <a:pt x="156" y="343"/>
                      <a:pt x="159" y="389"/>
                      <a:pt x="183" y="410"/>
                    </a:cubicBezTo>
                    <a:cubicBezTo>
                      <a:pt x="182" y="410"/>
                      <a:pt x="182" y="410"/>
                      <a:pt x="182" y="410"/>
                    </a:cubicBezTo>
                    <a:cubicBezTo>
                      <a:pt x="155" y="395"/>
                      <a:pt x="115" y="417"/>
                      <a:pt x="93" y="458"/>
                    </a:cubicBezTo>
                    <a:cubicBezTo>
                      <a:pt x="73" y="498"/>
                      <a:pt x="72" y="540"/>
                      <a:pt x="97" y="559"/>
                    </a:cubicBezTo>
                    <a:cubicBezTo>
                      <a:pt x="70" y="551"/>
                      <a:pt x="34" y="572"/>
                      <a:pt x="15" y="610"/>
                    </a:cubicBezTo>
                    <a:cubicBezTo>
                      <a:pt x="7" y="626"/>
                      <a:pt x="2" y="642"/>
                      <a:pt x="0" y="657"/>
                    </a:cubicBezTo>
                    <a:lnTo>
                      <a:pt x="600" y="65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87" name="Gerader Verbinder 30">
              <a:extLst>
                <a:ext uri="{FF2B5EF4-FFF2-40B4-BE49-F238E27FC236}">
                  <a16:creationId xmlns:a16="http://schemas.microsoft.com/office/drawing/2014/main" id="{A6A18A2C-5208-13E1-FD74-1D17439D8E89}"/>
                </a:ext>
              </a:extLst>
            </p:cNvPr>
            <p:cNvCxnSpPr>
              <a:cxnSpLocks/>
              <a:stCxn id="94" idx="10"/>
            </p:cNvCxnSpPr>
            <p:nvPr/>
          </p:nvCxnSpPr>
          <p:spPr bwMode="gray">
            <a:xfrm>
              <a:off x="1848090" y="3087030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8" name="Gerader Verbinder 33">
              <a:extLst>
                <a:ext uri="{FF2B5EF4-FFF2-40B4-BE49-F238E27FC236}">
                  <a16:creationId xmlns:a16="http://schemas.microsoft.com/office/drawing/2014/main" id="{045965FC-99A9-6F9B-02E5-9678367C067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87567" y="3207522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9" name="Gerader Verbinder 34">
              <a:extLst>
                <a:ext uri="{FF2B5EF4-FFF2-40B4-BE49-F238E27FC236}">
                  <a16:creationId xmlns:a16="http://schemas.microsoft.com/office/drawing/2014/main" id="{EBB27962-E08E-1FA7-9C4F-60FA7A0B11E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9781" y="3198019"/>
              <a:ext cx="98602" cy="4903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95" name="Grafik 30">
            <a:extLst>
              <a:ext uri="{FF2B5EF4-FFF2-40B4-BE49-F238E27FC236}">
                <a16:creationId xmlns:a16="http://schemas.microsoft.com/office/drawing/2014/main" id="{1CCEB53E-F7EB-F1C1-E4CB-F64AA36A000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73894" y="3207485"/>
            <a:ext cx="298999" cy="288000"/>
            <a:chOff x="4362450" y="2371725"/>
            <a:chExt cx="414337" cy="399097"/>
          </a:xfrm>
          <a:noFill/>
        </p:grpSpPr>
        <p:sp>
          <p:nvSpPr>
            <p:cNvPr id="96" name="Freihandform: Form 32">
              <a:extLst>
                <a:ext uri="{FF2B5EF4-FFF2-40B4-BE49-F238E27FC236}">
                  <a16:creationId xmlns:a16="http://schemas.microsoft.com/office/drawing/2014/main" id="{FBCE6A84-3D76-D5D4-A69A-C843B2983D0C}"/>
                </a:ext>
              </a:extLst>
            </p:cNvPr>
            <p:cNvSpPr/>
            <p:nvPr/>
          </p:nvSpPr>
          <p:spPr bwMode="gray">
            <a:xfrm>
              <a:off x="4362450" y="2425064"/>
              <a:ext cx="182880" cy="297179"/>
            </a:xfrm>
            <a:custGeom>
              <a:avLst/>
              <a:gdLst>
                <a:gd name="connsiteX0" fmla="*/ 182880 w 182880"/>
                <a:gd name="connsiteY0" fmla="*/ 243840 h 297179"/>
                <a:gd name="connsiteX1" fmla="*/ 107633 w 182880"/>
                <a:gd name="connsiteY1" fmla="*/ 133350 h 297179"/>
                <a:gd name="connsiteX2" fmla="*/ 108585 w 182880"/>
                <a:gd name="connsiteY2" fmla="*/ 122873 h 297179"/>
                <a:gd name="connsiteX3" fmla="*/ 153353 w 182880"/>
                <a:gd name="connsiteY3" fmla="*/ 131445 h 297179"/>
                <a:gd name="connsiteX4" fmla="*/ 98108 w 182880"/>
                <a:gd name="connsiteY4" fmla="*/ 0 h 297179"/>
                <a:gd name="connsiteX5" fmla="*/ 0 w 182880"/>
                <a:gd name="connsiteY5" fmla="*/ 101917 h 297179"/>
                <a:gd name="connsiteX6" fmla="*/ 41910 w 182880"/>
                <a:gd name="connsiteY6" fmla="*/ 109538 h 297179"/>
                <a:gd name="connsiteX7" fmla="*/ 40005 w 182880"/>
                <a:gd name="connsiteY7" fmla="*/ 132398 h 297179"/>
                <a:gd name="connsiteX8" fmla="*/ 140970 w 182880"/>
                <a:gd name="connsiteY8" fmla="*/ 297180 h 29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" h="297179">
                  <a:moveTo>
                    <a:pt x="182880" y="243840"/>
                  </a:moveTo>
                  <a:cubicBezTo>
                    <a:pt x="139065" y="226695"/>
                    <a:pt x="107633" y="182880"/>
                    <a:pt x="107633" y="133350"/>
                  </a:cubicBezTo>
                  <a:cubicBezTo>
                    <a:pt x="107633" y="129540"/>
                    <a:pt x="107633" y="126683"/>
                    <a:pt x="108585" y="122873"/>
                  </a:cubicBezTo>
                  <a:lnTo>
                    <a:pt x="153353" y="131445"/>
                  </a:lnTo>
                  <a:lnTo>
                    <a:pt x="98108" y="0"/>
                  </a:lnTo>
                  <a:lnTo>
                    <a:pt x="0" y="101917"/>
                  </a:lnTo>
                  <a:lnTo>
                    <a:pt x="41910" y="109538"/>
                  </a:lnTo>
                  <a:cubicBezTo>
                    <a:pt x="40958" y="117158"/>
                    <a:pt x="40005" y="124778"/>
                    <a:pt x="40005" y="132398"/>
                  </a:cubicBezTo>
                  <a:cubicBezTo>
                    <a:pt x="40005" y="203835"/>
                    <a:pt x="80963" y="266700"/>
                    <a:pt x="140970" y="2971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ihandform: Form 33">
              <a:extLst>
                <a:ext uri="{FF2B5EF4-FFF2-40B4-BE49-F238E27FC236}">
                  <a16:creationId xmlns:a16="http://schemas.microsoft.com/office/drawing/2014/main" id="{24F0413E-C43A-A23E-77B4-CE9ACB59973C}"/>
                </a:ext>
              </a:extLst>
            </p:cNvPr>
            <p:cNvSpPr/>
            <p:nvPr/>
          </p:nvSpPr>
          <p:spPr bwMode="gray">
            <a:xfrm>
              <a:off x="4533900" y="2547937"/>
              <a:ext cx="241935" cy="222885"/>
            </a:xfrm>
            <a:custGeom>
              <a:avLst/>
              <a:gdLst>
                <a:gd name="connsiteX0" fmla="*/ 174308 w 241935"/>
                <a:gd name="connsiteY0" fmla="*/ 0 h 222885"/>
                <a:gd name="connsiteX1" fmla="*/ 175260 w 241935"/>
                <a:gd name="connsiteY1" fmla="*/ 9525 h 222885"/>
                <a:gd name="connsiteX2" fmla="*/ 100965 w 241935"/>
                <a:gd name="connsiteY2" fmla="*/ 120015 h 222885"/>
                <a:gd name="connsiteX3" fmla="*/ 85725 w 241935"/>
                <a:gd name="connsiteY3" fmla="*/ 77153 h 222885"/>
                <a:gd name="connsiteX4" fmla="*/ 0 w 241935"/>
                <a:gd name="connsiteY4" fmla="*/ 189548 h 222885"/>
                <a:gd name="connsiteX5" fmla="*/ 137160 w 241935"/>
                <a:gd name="connsiteY5" fmla="*/ 222885 h 222885"/>
                <a:gd name="connsiteX6" fmla="*/ 122873 w 241935"/>
                <a:gd name="connsiteY6" fmla="*/ 182880 h 222885"/>
                <a:gd name="connsiteX7" fmla="*/ 241935 w 241935"/>
                <a:gd name="connsiteY7" fmla="*/ 9525 h 222885"/>
                <a:gd name="connsiteX8" fmla="*/ 241935 w 241935"/>
                <a:gd name="connsiteY8" fmla="*/ 857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35" h="222885">
                  <a:moveTo>
                    <a:pt x="174308" y="0"/>
                  </a:moveTo>
                  <a:cubicBezTo>
                    <a:pt x="174308" y="2857"/>
                    <a:pt x="175260" y="6668"/>
                    <a:pt x="175260" y="9525"/>
                  </a:cubicBezTo>
                  <a:cubicBezTo>
                    <a:pt x="175260" y="59055"/>
                    <a:pt x="144780" y="101918"/>
                    <a:pt x="100965" y="120015"/>
                  </a:cubicBezTo>
                  <a:lnTo>
                    <a:pt x="85725" y="77153"/>
                  </a:lnTo>
                  <a:lnTo>
                    <a:pt x="0" y="189548"/>
                  </a:lnTo>
                  <a:lnTo>
                    <a:pt x="137160" y="222885"/>
                  </a:lnTo>
                  <a:lnTo>
                    <a:pt x="122873" y="182880"/>
                  </a:lnTo>
                  <a:cubicBezTo>
                    <a:pt x="192405" y="156210"/>
                    <a:pt x="241935" y="88582"/>
                    <a:pt x="241935" y="9525"/>
                  </a:cubicBezTo>
                  <a:cubicBezTo>
                    <a:pt x="241935" y="9525"/>
                    <a:pt x="241935" y="8572"/>
                    <a:pt x="241935" y="85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ihandform: Form 34">
              <a:extLst>
                <a:ext uri="{FF2B5EF4-FFF2-40B4-BE49-F238E27FC236}">
                  <a16:creationId xmlns:a16="http://schemas.microsoft.com/office/drawing/2014/main" id="{CC94F63C-BC1F-84C3-ECC7-5A96428EA4F3}"/>
                </a:ext>
              </a:extLst>
            </p:cNvPr>
            <p:cNvSpPr/>
            <p:nvPr/>
          </p:nvSpPr>
          <p:spPr bwMode="gray">
            <a:xfrm>
              <a:off x="4486275" y="2371725"/>
              <a:ext cx="290512" cy="152400"/>
            </a:xfrm>
            <a:custGeom>
              <a:avLst/>
              <a:gdLst>
                <a:gd name="connsiteX0" fmla="*/ 26670 w 290512"/>
                <a:gd name="connsiteY0" fmla="*/ 94298 h 152400"/>
                <a:gd name="connsiteX1" fmla="*/ 102870 w 290512"/>
                <a:gd name="connsiteY1" fmla="*/ 66675 h 152400"/>
                <a:gd name="connsiteX2" fmla="*/ 181927 w 290512"/>
                <a:gd name="connsiteY2" fmla="*/ 97155 h 152400"/>
                <a:gd name="connsiteX3" fmla="*/ 149543 w 290512"/>
                <a:gd name="connsiteY3" fmla="*/ 134303 h 152400"/>
                <a:gd name="connsiteX4" fmla="*/ 290513 w 290512"/>
                <a:gd name="connsiteY4" fmla="*/ 152400 h 152400"/>
                <a:gd name="connsiteX5" fmla="*/ 251460 w 290512"/>
                <a:gd name="connsiteY5" fmla="*/ 17145 h 152400"/>
                <a:gd name="connsiteX6" fmla="*/ 225743 w 290512"/>
                <a:gd name="connsiteY6" fmla="*/ 46673 h 152400"/>
                <a:gd name="connsiteX7" fmla="*/ 102870 w 290512"/>
                <a:gd name="connsiteY7" fmla="*/ 0 h 152400"/>
                <a:gd name="connsiteX8" fmla="*/ 0 w 290512"/>
                <a:gd name="connsiteY8" fmla="*/ 3143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12" h="152400">
                  <a:moveTo>
                    <a:pt x="26670" y="94298"/>
                  </a:moveTo>
                  <a:cubicBezTo>
                    <a:pt x="47625" y="77153"/>
                    <a:pt x="74295" y="66675"/>
                    <a:pt x="102870" y="66675"/>
                  </a:cubicBezTo>
                  <a:cubicBezTo>
                    <a:pt x="133350" y="66675"/>
                    <a:pt x="160973" y="78105"/>
                    <a:pt x="181927" y="97155"/>
                  </a:cubicBezTo>
                  <a:lnTo>
                    <a:pt x="149543" y="134303"/>
                  </a:lnTo>
                  <a:lnTo>
                    <a:pt x="290513" y="152400"/>
                  </a:lnTo>
                  <a:lnTo>
                    <a:pt x="251460" y="17145"/>
                  </a:lnTo>
                  <a:lnTo>
                    <a:pt x="225743" y="46673"/>
                  </a:lnTo>
                  <a:cubicBezTo>
                    <a:pt x="193358" y="18098"/>
                    <a:pt x="150495" y="0"/>
                    <a:pt x="102870" y="0"/>
                  </a:cubicBezTo>
                  <a:cubicBezTo>
                    <a:pt x="64770" y="0"/>
                    <a:pt x="29528" y="11430"/>
                    <a:pt x="0" y="3143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afik 7">
            <a:extLst>
              <a:ext uri="{FF2B5EF4-FFF2-40B4-BE49-F238E27FC236}">
                <a16:creationId xmlns:a16="http://schemas.microsoft.com/office/drawing/2014/main" id="{0B9782F0-86EB-A558-02AB-D77EA43DA78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4672" y="4031977"/>
            <a:ext cx="340561" cy="288015"/>
            <a:chOff x="6741765" y="3013323"/>
            <a:chExt cx="438150" cy="370522"/>
          </a:xfrm>
          <a:noFill/>
        </p:grpSpPr>
        <p:sp>
          <p:nvSpPr>
            <p:cNvPr id="100" name="Freihandform: Form 9">
              <a:extLst>
                <a:ext uri="{FF2B5EF4-FFF2-40B4-BE49-F238E27FC236}">
                  <a16:creationId xmlns:a16="http://schemas.microsoft.com/office/drawing/2014/main" id="{A0192103-C2E7-CDA2-633E-C0D76080F2C0}"/>
                </a:ext>
              </a:extLst>
            </p:cNvPr>
            <p:cNvSpPr/>
            <p:nvPr/>
          </p:nvSpPr>
          <p:spPr bwMode="gray">
            <a:xfrm>
              <a:off x="71227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ihandform: Form 11">
              <a:extLst>
                <a:ext uri="{FF2B5EF4-FFF2-40B4-BE49-F238E27FC236}">
                  <a16:creationId xmlns:a16="http://schemas.microsoft.com/office/drawing/2014/main" id="{990990DC-1C3B-F1F8-C53D-514DC69D12C3}"/>
                </a:ext>
              </a:extLst>
            </p:cNvPr>
            <p:cNvSpPr/>
            <p:nvPr/>
          </p:nvSpPr>
          <p:spPr bwMode="gray">
            <a:xfrm>
              <a:off x="67798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Freihandform: Form 12">
              <a:extLst>
                <a:ext uri="{FF2B5EF4-FFF2-40B4-BE49-F238E27FC236}">
                  <a16:creationId xmlns:a16="http://schemas.microsoft.com/office/drawing/2014/main" id="{E5DCF90E-B475-93D9-565A-248B478432FA}"/>
                </a:ext>
              </a:extLst>
            </p:cNvPr>
            <p:cNvSpPr/>
            <p:nvPr/>
          </p:nvSpPr>
          <p:spPr bwMode="gray">
            <a:xfrm>
              <a:off x="68370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Freihandform: Form 13">
              <a:extLst>
                <a:ext uri="{FF2B5EF4-FFF2-40B4-BE49-F238E27FC236}">
                  <a16:creationId xmlns:a16="http://schemas.microsoft.com/office/drawing/2014/main" id="{F9326165-2A3C-5383-3D84-7E6BB651C902}"/>
                </a:ext>
              </a:extLst>
            </p:cNvPr>
            <p:cNvSpPr/>
            <p:nvPr/>
          </p:nvSpPr>
          <p:spPr bwMode="gray">
            <a:xfrm>
              <a:off x="68941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ihandform: Form 14">
              <a:extLst>
                <a:ext uri="{FF2B5EF4-FFF2-40B4-BE49-F238E27FC236}">
                  <a16:creationId xmlns:a16="http://schemas.microsoft.com/office/drawing/2014/main" id="{29408AED-9A65-73A7-05BA-BB9DB5763E36}"/>
                </a:ext>
              </a:extLst>
            </p:cNvPr>
            <p:cNvSpPr/>
            <p:nvPr/>
          </p:nvSpPr>
          <p:spPr bwMode="gray">
            <a:xfrm>
              <a:off x="69513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reihandform: Form 18">
              <a:extLst>
                <a:ext uri="{FF2B5EF4-FFF2-40B4-BE49-F238E27FC236}">
                  <a16:creationId xmlns:a16="http://schemas.microsoft.com/office/drawing/2014/main" id="{3FE0AB3C-03F6-391E-4CF6-228D890EDB0E}"/>
                </a:ext>
              </a:extLst>
            </p:cNvPr>
            <p:cNvSpPr/>
            <p:nvPr/>
          </p:nvSpPr>
          <p:spPr bwMode="gray">
            <a:xfrm>
              <a:off x="70084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ihandform: Form 23">
              <a:extLst>
                <a:ext uri="{FF2B5EF4-FFF2-40B4-BE49-F238E27FC236}">
                  <a16:creationId xmlns:a16="http://schemas.microsoft.com/office/drawing/2014/main" id="{93852697-93E5-B171-FC9F-FE25D197E7D3}"/>
                </a:ext>
              </a:extLst>
            </p:cNvPr>
            <p:cNvSpPr/>
            <p:nvPr/>
          </p:nvSpPr>
          <p:spPr bwMode="gray">
            <a:xfrm>
              <a:off x="70656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ihandform: Form 24">
              <a:extLst>
                <a:ext uri="{FF2B5EF4-FFF2-40B4-BE49-F238E27FC236}">
                  <a16:creationId xmlns:a16="http://schemas.microsoft.com/office/drawing/2014/main" id="{25831BEC-D8B4-D7BE-7686-04116C89E920}"/>
                </a:ext>
              </a:extLst>
            </p:cNvPr>
            <p:cNvSpPr/>
            <p:nvPr/>
          </p:nvSpPr>
          <p:spPr bwMode="gray">
            <a:xfrm>
              <a:off x="6741765" y="3307645"/>
              <a:ext cx="438150" cy="76200"/>
            </a:xfrm>
            <a:custGeom>
              <a:avLst/>
              <a:gdLst>
                <a:gd name="connsiteX0" fmla="*/ 438150 w 438150"/>
                <a:gd name="connsiteY0" fmla="*/ 38100 h 76200"/>
                <a:gd name="connsiteX1" fmla="*/ 400050 w 438150"/>
                <a:gd name="connsiteY1" fmla="*/ 0 h 76200"/>
                <a:gd name="connsiteX2" fmla="*/ 38100 w 438150"/>
                <a:gd name="connsiteY2" fmla="*/ 0 h 76200"/>
                <a:gd name="connsiteX3" fmla="*/ 0 w 438150"/>
                <a:gd name="connsiteY3" fmla="*/ 38100 h 76200"/>
                <a:gd name="connsiteX4" fmla="*/ 0 w 438150"/>
                <a:gd name="connsiteY4" fmla="*/ 38100 h 76200"/>
                <a:gd name="connsiteX5" fmla="*/ 38100 w 438150"/>
                <a:gd name="connsiteY5" fmla="*/ 76200 h 76200"/>
                <a:gd name="connsiteX6" fmla="*/ 400050 w 438150"/>
                <a:gd name="connsiteY6" fmla="*/ 76200 h 76200"/>
                <a:gd name="connsiteX7" fmla="*/ 438150 w 438150"/>
                <a:gd name="connsiteY7" fmla="*/ 38100 h 76200"/>
                <a:gd name="connsiteX8" fmla="*/ 438150 w 438150"/>
                <a:gd name="connsiteY8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76200">
                  <a:moveTo>
                    <a:pt x="438150" y="38100"/>
                  </a:moveTo>
                  <a:cubicBezTo>
                    <a:pt x="438150" y="17145"/>
                    <a:pt x="421005" y="0"/>
                    <a:pt x="40005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8100"/>
                  </a:lnTo>
                  <a:cubicBezTo>
                    <a:pt x="0" y="59055"/>
                    <a:pt x="17145" y="76200"/>
                    <a:pt x="38100" y="76200"/>
                  </a:cubicBezTo>
                  <a:lnTo>
                    <a:pt x="400050" y="76200"/>
                  </a:lnTo>
                  <a:cubicBezTo>
                    <a:pt x="421005" y="76200"/>
                    <a:pt x="438150" y="59055"/>
                    <a:pt x="438150" y="38100"/>
                  </a:cubicBezTo>
                  <a:lnTo>
                    <a:pt x="438150" y="3810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ihandform: Form 25">
              <a:extLst>
                <a:ext uri="{FF2B5EF4-FFF2-40B4-BE49-F238E27FC236}">
                  <a16:creationId xmlns:a16="http://schemas.microsoft.com/office/drawing/2014/main" id="{E63E6EDD-A9FB-A891-9906-93787A285C75}"/>
                </a:ext>
              </a:extLst>
            </p:cNvPr>
            <p:cNvSpPr/>
            <p:nvPr/>
          </p:nvSpPr>
          <p:spPr bwMode="gray">
            <a:xfrm>
              <a:off x="6893212" y="3144768"/>
              <a:ext cx="285750" cy="144779"/>
            </a:xfrm>
            <a:custGeom>
              <a:avLst/>
              <a:gdLst>
                <a:gd name="connsiteX0" fmla="*/ 261938 w 285750"/>
                <a:gd name="connsiteY0" fmla="*/ 143828 h 144779"/>
                <a:gd name="connsiteX1" fmla="*/ 260033 w 285750"/>
                <a:gd name="connsiteY1" fmla="*/ 123825 h 144779"/>
                <a:gd name="connsiteX2" fmla="*/ 285750 w 285750"/>
                <a:gd name="connsiteY2" fmla="*/ 110490 h 144779"/>
                <a:gd name="connsiteX3" fmla="*/ 266700 w 285750"/>
                <a:gd name="connsiteY3" fmla="*/ 64770 h 144779"/>
                <a:gd name="connsiteX4" fmla="*/ 239078 w 285750"/>
                <a:gd name="connsiteY4" fmla="*/ 74295 h 144779"/>
                <a:gd name="connsiteX5" fmla="*/ 211455 w 285750"/>
                <a:gd name="connsiteY5" fmla="*/ 46673 h 144779"/>
                <a:gd name="connsiteX6" fmla="*/ 220980 w 285750"/>
                <a:gd name="connsiteY6" fmla="*/ 19050 h 144779"/>
                <a:gd name="connsiteX7" fmla="*/ 175260 w 285750"/>
                <a:gd name="connsiteY7" fmla="*/ 0 h 144779"/>
                <a:gd name="connsiteX8" fmla="*/ 162878 w 285750"/>
                <a:gd name="connsiteY8" fmla="*/ 26670 h 144779"/>
                <a:gd name="connsiteX9" fmla="*/ 123825 w 285750"/>
                <a:gd name="connsiteY9" fmla="*/ 26670 h 144779"/>
                <a:gd name="connsiteX10" fmla="*/ 110490 w 285750"/>
                <a:gd name="connsiteY10" fmla="*/ 952 h 144779"/>
                <a:gd name="connsiteX11" fmla="*/ 64770 w 285750"/>
                <a:gd name="connsiteY11" fmla="*/ 20002 h 144779"/>
                <a:gd name="connsiteX12" fmla="*/ 74295 w 285750"/>
                <a:gd name="connsiteY12" fmla="*/ 47625 h 144779"/>
                <a:gd name="connsiteX13" fmla="*/ 46672 w 285750"/>
                <a:gd name="connsiteY13" fmla="*/ 75248 h 144779"/>
                <a:gd name="connsiteX14" fmla="*/ 19050 w 285750"/>
                <a:gd name="connsiteY14" fmla="*/ 65723 h 144779"/>
                <a:gd name="connsiteX15" fmla="*/ 0 w 285750"/>
                <a:gd name="connsiteY15" fmla="*/ 111443 h 144779"/>
                <a:gd name="connsiteX16" fmla="*/ 25718 w 285750"/>
                <a:gd name="connsiteY16" fmla="*/ 124777 h 144779"/>
                <a:gd name="connsiteX17" fmla="*/ 23813 w 285750"/>
                <a:gd name="connsiteY17" fmla="*/ 144780 h 14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0" h="144779">
                  <a:moveTo>
                    <a:pt x="261938" y="143828"/>
                  </a:moveTo>
                  <a:cubicBezTo>
                    <a:pt x="261938" y="137160"/>
                    <a:pt x="260985" y="130493"/>
                    <a:pt x="260033" y="123825"/>
                  </a:cubicBezTo>
                  <a:lnTo>
                    <a:pt x="285750" y="110490"/>
                  </a:lnTo>
                  <a:lnTo>
                    <a:pt x="266700" y="64770"/>
                  </a:lnTo>
                  <a:lnTo>
                    <a:pt x="239078" y="74295"/>
                  </a:lnTo>
                  <a:cubicBezTo>
                    <a:pt x="231458" y="63818"/>
                    <a:pt x="221933" y="54293"/>
                    <a:pt x="211455" y="46673"/>
                  </a:cubicBezTo>
                  <a:lnTo>
                    <a:pt x="220980" y="19050"/>
                  </a:lnTo>
                  <a:lnTo>
                    <a:pt x="175260" y="0"/>
                  </a:lnTo>
                  <a:lnTo>
                    <a:pt x="162878" y="26670"/>
                  </a:lnTo>
                  <a:cubicBezTo>
                    <a:pt x="150495" y="24765"/>
                    <a:pt x="137160" y="24765"/>
                    <a:pt x="123825" y="26670"/>
                  </a:cubicBezTo>
                  <a:lnTo>
                    <a:pt x="110490" y="952"/>
                  </a:lnTo>
                  <a:lnTo>
                    <a:pt x="64770" y="20002"/>
                  </a:lnTo>
                  <a:lnTo>
                    <a:pt x="74295" y="47625"/>
                  </a:lnTo>
                  <a:cubicBezTo>
                    <a:pt x="63818" y="55245"/>
                    <a:pt x="54293" y="64770"/>
                    <a:pt x="46672" y="75248"/>
                  </a:cubicBezTo>
                  <a:lnTo>
                    <a:pt x="19050" y="65723"/>
                  </a:lnTo>
                  <a:lnTo>
                    <a:pt x="0" y="111443"/>
                  </a:lnTo>
                  <a:lnTo>
                    <a:pt x="25718" y="124777"/>
                  </a:lnTo>
                  <a:cubicBezTo>
                    <a:pt x="24765" y="131445"/>
                    <a:pt x="23813" y="138112"/>
                    <a:pt x="23813" y="1447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Freihandform: Form 26">
              <a:extLst>
                <a:ext uri="{FF2B5EF4-FFF2-40B4-BE49-F238E27FC236}">
                  <a16:creationId xmlns:a16="http://schemas.microsoft.com/office/drawing/2014/main" id="{F61FA9DB-75A4-E00B-F063-E1D464ED46DA}"/>
                </a:ext>
              </a:extLst>
            </p:cNvPr>
            <p:cNvSpPr/>
            <p:nvPr/>
          </p:nvSpPr>
          <p:spPr bwMode="gray">
            <a:xfrm>
              <a:off x="6747480" y="3013323"/>
              <a:ext cx="191452" cy="190500"/>
            </a:xfrm>
            <a:custGeom>
              <a:avLst/>
              <a:gdLst>
                <a:gd name="connsiteX0" fmla="*/ 0 w 191452"/>
                <a:gd name="connsiteY0" fmla="*/ 116205 h 190500"/>
                <a:gd name="connsiteX1" fmla="*/ 12383 w 191452"/>
                <a:gd name="connsiteY1" fmla="*/ 146685 h 190500"/>
                <a:gd name="connsiteX2" fmla="*/ 36195 w 191452"/>
                <a:gd name="connsiteY2" fmla="*/ 137160 h 190500"/>
                <a:gd name="connsiteX3" fmla="*/ 53340 w 191452"/>
                <a:gd name="connsiteY3" fmla="*/ 154305 h 190500"/>
                <a:gd name="connsiteX4" fmla="*/ 43815 w 191452"/>
                <a:gd name="connsiteY4" fmla="*/ 178118 h 190500"/>
                <a:gd name="connsiteX5" fmla="*/ 74295 w 191452"/>
                <a:gd name="connsiteY5" fmla="*/ 190500 h 190500"/>
                <a:gd name="connsiteX6" fmla="*/ 83820 w 191452"/>
                <a:gd name="connsiteY6" fmla="*/ 166688 h 190500"/>
                <a:gd name="connsiteX7" fmla="*/ 107633 w 191452"/>
                <a:gd name="connsiteY7" fmla="*/ 166688 h 190500"/>
                <a:gd name="connsiteX8" fmla="*/ 117158 w 191452"/>
                <a:gd name="connsiteY8" fmla="*/ 190500 h 190500"/>
                <a:gd name="connsiteX9" fmla="*/ 147638 w 191452"/>
                <a:gd name="connsiteY9" fmla="*/ 178118 h 190500"/>
                <a:gd name="connsiteX10" fmla="*/ 138113 w 191452"/>
                <a:gd name="connsiteY10" fmla="*/ 154305 h 190500"/>
                <a:gd name="connsiteX11" fmla="*/ 155258 w 191452"/>
                <a:gd name="connsiteY11" fmla="*/ 137160 h 190500"/>
                <a:gd name="connsiteX12" fmla="*/ 179070 w 191452"/>
                <a:gd name="connsiteY12" fmla="*/ 146685 h 190500"/>
                <a:gd name="connsiteX13" fmla="*/ 191453 w 191452"/>
                <a:gd name="connsiteY13" fmla="*/ 116205 h 190500"/>
                <a:gd name="connsiteX14" fmla="*/ 167640 w 191452"/>
                <a:gd name="connsiteY14" fmla="*/ 106680 h 190500"/>
                <a:gd name="connsiteX15" fmla="*/ 167640 w 191452"/>
                <a:gd name="connsiteY15" fmla="*/ 82868 h 190500"/>
                <a:gd name="connsiteX16" fmla="*/ 191453 w 191452"/>
                <a:gd name="connsiteY16" fmla="*/ 73343 h 190500"/>
                <a:gd name="connsiteX17" fmla="*/ 179070 w 191452"/>
                <a:gd name="connsiteY17" fmla="*/ 42863 h 190500"/>
                <a:gd name="connsiteX18" fmla="*/ 155258 w 191452"/>
                <a:gd name="connsiteY18" fmla="*/ 52388 h 190500"/>
                <a:gd name="connsiteX19" fmla="*/ 138113 w 191452"/>
                <a:gd name="connsiteY19" fmla="*/ 35243 h 190500"/>
                <a:gd name="connsiteX20" fmla="*/ 147638 w 191452"/>
                <a:gd name="connsiteY20" fmla="*/ 11430 h 190500"/>
                <a:gd name="connsiteX21" fmla="*/ 116205 w 191452"/>
                <a:gd name="connsiteY21" fmla="*/ 0 h 190500"/>
                <a:gd name="connsiteX22" fmla="*/ 106680 w 191452"/>
                <a:gd name="connsiteY22" fmla="*/ 23813 h 190500"/>
                <a:gd name="connsiteX23" fmla="*/ 82868 w 191452"/>
                <a:gd name="connsiteY23" fmla="*/ 23813 h 190500"/>
                <a:gd name="connsiteX24" fmla="*/ 73343 w 191452"/>
                <a:gd name="connsiteY24" fmla="*/ 0 h 190500"/>
                <a:gd name="connsiteX25" fmla="*/ 42863 w 191452"/>
                <a:gd name="connsiteY25" fmla="*/ 12383 h 190500"/>
                <a:gd name="connsiteX26" fmla="*/ 52388 w 191452"/>
                <a:gd name="connsiteY26" fmla="*/ 36195 h 190500"/>
                <a:gd name="connsiteX27" fmla="*/ 36195 w 191452"/>
                <a:gd name="connsiteY27" fmla="*/ 52388 h 190500"/>
                <a:gd name="connsiteX28" fmla="*/ 12383 w 191452"/>
                <a:gd name="connsiteY28" fmla="*/ 42863 h 190500"/>
                <a:gd name="connsiteX29" fmla="*/ 0 w 191452"/>
                <a:gd name="connsiteY29" fmla="*/ 73343 h 190500"/>
                <a:gd name="connsiteX30" fmla="*/ 23812 w 191452"/>
                <a:gd name="connsiteY30" fmla="*/ 82868 h 190500"/>
                <a:gd name="connsiteX31" fmla="*/ 23812 w 191452"/>
                <a:gd name="connsiteY31" fmla="*/ 106680 h 190500"/>
                <a:gd name="connsiteX32" fmla="*/ 0 w 191452"/>
                <a:gd name="connsiteY32" fmla="*/ 11620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1452" h="190500">
                  <a:moveTo>
                    <a:pt x="0" y="116205"/>
                  </a:moveTo>
                  <a:lnTo>
                    <a:pt x="12383" y="146685"/>
                  </a:lnTo>
                  <a:lnTo>
                    <a:pt x="36195" y="137160"/>
                  </a:lnTo>
                  <a:cubicBezTo>
                    <a:pt x="40958" y="143828"/>
                    <a:pt x="46673" y="149543"/>
                    <a:pt x="53340" y="154305"/>
                  </a:cubicBezTo>
                  <a:lnTo>
                    <a:pt x="43815" y="178118"/>
                  </a:lnTo>
                  <a:lnTo>
                    <a:pt x="74295" y="190500"/>
                  </a:lnTo>
                  <a:lnTo>
                    <a:pt x="83820" y="166688"/>
                  </a:lnTo>
                  <a:cubicBezTo>
                    <a:pt x="91440" y="167640"/>
                    <a:pt x="100013" y="167640"/>
                    <a:pt x="107633" y="166688"/>
                  </a:cubicBezTo>
                  <a:lnTo>
                    <a:pt x="117158" y="190500"/>
                  </a:lnTo>
                  <a:lnTo>
                    <a:pt x="147638" y="178118"/>
                  </a:lnTo>
                  <a:lnTo>
                    <a:pt x="138113" y="154305"/>
                  </a:lnTo>
                  <a:cubicBezTo>
                    <a:pt x="144780" y="149543"/>
                    <a:pt x="150495" y="143828"/>
                    <a:pt x="155258" y="137160"/>
                  </a:cubicBezTo>
                  <a:lnTo>
                    <a:pt x="179070" y="146685"/>
                  </a:lnTo>
                  <a:lnTo>
                    <a:pt x="191453" y="116205"/>
                  </a:lnTo>
                  <a:lnTo>
                    <a:pt x="167640" y="106680"/>
                  </a:lnTo>
                  <a:cubicBezTo>
                    <a:pt x="168593" y="99060"/>
                    <a:pt x="168593" y="90488"/>
                    <a:pt x="167640" y="82868"/>
                  </a:cubicBezTo>
                  <a:lnTo>
                    <a:pt x="191453" y="73343"/>
                  </a:lnTo>
                  <a:lnTo>
                    <a:pt x="179070" y="42863"/>
                  </a:lnTo>
                  <a:lnTo>
                    <a:pt x="155258" y="52388"/>
                  </a:lnTo>
                  <a:cubicBezTo>
                    <a:pt x="150495" y="45720"/>
                    <a:pt x="144780" y="40005"/>
                    <a:pt x="138113" y="35243"/>
                  </a:cubicBezTo>
                  <a:lnTo>
                    <a:pt x="147638" y="11430"/>
                  </a:lnTo>
                  <a:lnTo>
                    <a:pt x="116205" y="0"/>
                  </a:lnTo>
                  <a:lnTo>
                    <a:pt x="106680" y="23813"/>
                  </a:lnTo>
                  <a:cubicBezTo>
                    <a:pt x="99060" y="22860"/>
                    <a:pt x="90488" y="22860"/>
                    <a:pt x="82868" y="23813"/>
                  </a:cubicBezTo>
                  <a:lnTo>
                    <a:pt x="73343" y="0"/>
                  </a:lnTo>
                  <a:lnTo>
                    <a:pt x="42863" y="12383"/>
                  </a:lnTo>
                  <a:lnTo>
                    <a:pt x="52388" y="36195"/>
                  </a:lnTo>
                  <a:cubicBezTo>
                    <a:pt x="45720" y="40958"/>
                    <a:pt x="40005" y="46673"/>
                    <a:pt x="36195" y="52388"/>
                  </a:cubicBezTo>
                  <a:lnTo>
                    <a:pt x="12383" y="42863"/>
                  </a:lnTo>
                  <a:lnTo>
                    <a:pt x="0" y="73343"/>
                  </a:lnTo>
                  <a:lnTo>
                    <a:pt x="23812" y="82868"/>
                  </a:lnTo>
                  <a:cubicBezTo>
                    <a:pt x="22860" y="90488"/>
                    <a:pt x="22860" y="99060"/>
                    <a:pt x="23812" y="106680"/>
                  </a:cubicBezTo>
                  <a:lnTo>
                    <a:pt x="0" y="116205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Freihandform: Form 27">
              <a:extLst>
                <a:ext uri="{FF2B5EF4-FFF2-40B4-BE49-F238E27FC236}">
                  <a16:creationId xmlns:a16="http://schemas.microsoft.com/office/drawing/2014/main" id="{362B6433-AB1F-FFA9-D2E0-2ED8086EE39E}"/>
                </a:ext>
              </a:extLst>
            </p:cNvPr>
            <p:cNvSpPr/>
            <p:nvPr/>
          </p:nvSpPr>
          <p:spPr bwMode="gray">
            <a:xfrm>
              <a:off x="6810790" y="3076206"/>
              <a:ext cx="62926" cy="63780"/>
            </a:xfrm>
            <a:custGeom>
              <a:avLst/>
              <a:gdLst>
                <a:gd name="connsiteX0" fmla="*/ 2412 w 62926"/>
                <a:gd name="connsiteY0" fmla="*/ 43797 h 63780"/>
                <a:gd name="connsiteX1" fmla="*/ 19557 w 62926"/>
                <a:gd name="connsiteY1" fmla="*/ 1887 h 63780"/>
                <a:gd name="connsiteX2" fmla="*/ 60514 w 62926"/>
                <a:gd name="connsiteY2" fmla="*/ 19984 h 63780"/>
                <a:gd name="connsiteX3" fmla="*/ 43369 w 62926"/>
                <a:gd name="connsiteY3" fmla="*/ 61894 h 63780"/>
                <a:gd name="connsiteX4" fmla="*/ 2412 w 62926"/>
                <a:gd name="connsiteY4" fmla="*/ 43797 h 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26" h="63780">
                  <a:moveTo>
                    <a:pt x="2412" y="43797"/>
                  </a:moveTo>
                  <a:cubicBezTo>
                    <a:pt x="-4256" y="27604"/>
                    <a:pt x="3364" y="8554"/>
                    <a:pt x="19557" y="1887"/>
                  </a:cubicBezTo>
                  <a:cubicBezTo>
                    <a:pt x="35749" y="-3828"/>
                    <a:pt x="53847" y="3792"/>
                    <a:pt x="60514" y="19984"/>
                  </a:cubicBezTo>
                  <a:cubicBezTo>
                    <a:pt x="67182" y="36177"/>
                    <a:pt x="59562" y="55227"/>
                    <a:pt x="43369" y="61894"/>
                  </a:cubicBezTo>
                  <a:cubicBezTo>
                    <a:pt x="27177" y="67609"/>
                    <a:pt x="9079" y="59989"/>
                    <a:pt x="2412" y="43797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Freihandform: Form 28">
              <a:extLst>
                <a:ext uri="{FF2B5EF4-FFF2-40B4-BE49-F238E27FC236}">
                  <a16:creationId xmlns:a16="http://schemas.microsoft.com/office/drawing/2014/main" id="{17D2AB02-3EAA-856D-7320-821843B6A9AC}"/>
                </a:ext>
              </a:extLst>
            </p:cNvPr>
            <p:cNvSpPr/>
            <p:nvPr/>
          </p:nvSpPr>
          <p:spPr bwMode="gray">
            <a:xfrm>
              <a:off x="6989415" y="3240970"/>
              <a:ext cx="95250" cy="47625"/>
            </a:xfrm>
            <a:custGeom>
              <a:avLst/>
              <a:gdLst>
                <a:gd name="connsiteX0" fmla="*/ 0 w 95250"/>
                <a:gd name="connsiteY0" fmla="*/ 47625 h 47625"/>
                <a:gd name="connsiteX1" fmla="*/ 47625 w 95250"/>
                <a:gd name="connsiteY1" fmla="*/ 0 h 47625"/>
                <a:gd name="connsiteX2" fmla="*/ 9525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47625"/>
                  </a:moveTo>
                  <a:cubicBezTo>
                    <a:pt x="0" y="20955"/>
                    <a:pt x="20955" y="0"/>
                    <a:pt x="47625" y="0"/>
                  </a:cubicBezTo>
                  <a:cubicBezTo>
                    <a:pt x="74295" y="0"/>
                    <a:pt x="95250" y="20955"/>
                    <a:pt x="95250" y="4762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2" name="Textplatzhalter 2">
            <a:extLst>
              <a:ext uri="{FF2B5EF4-FFF2-40B4-BE49-F238E27FC236}">
                <a16:creationId xmlns:a16="http://schemas.microsoft.com/office/drawing/2014/main" id="{AD2A596E-AD4A-BA8C-A977-A144EC5DA618}"/>
              </a:ext>
            </a:extLst>
          </p:cNvPr>
          <p:cNvSpPr txBox="1">
            <a:spLocks/>
          </p:cNvSpPr>
          <p:nvPr/>
        </p:nvSpPr>
        <p:spPr bwMode="gray">
          <a:xfrm>
            <a:off x="3313345" y="2431988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b="1" dirty="0" err="1">
                <a:latin typeface="Arial"/>
                <a:ea typeface="+mn-lt"/>
                <a:cs typeface="Arial"/>
              </a:rPr>
              <a:t>První</a:t>
            </a:r>
            <a:r>
              <a:rPr lang="en-US" b="1" dirty="0">
                <a:latin typeface="Arial"/>
                <a:ea typeface="+mn-lt"/>
                <a:cs typeface="Arial"/>
              </a:rPr>
              <a:t> 100% </a:t>
            </a:r>
            <a:r>
              <a:rPr lang="en-US" b="1" dirty="0" err="1">
                <a:latin typeface="Arial"/>
                <a:ea typeface="+mn-lt"/>
                <a:cs typeface="Arial"/>
              </a:rPr>
              <a:t>znovupoužitelná</a:t>
            </a:r>
            <a:r>
              <a:rPr lang="en-US" b="1" dirty="0">
                <a:latin typeface="Arial"/>
                <a:ea typeface="+mn-lt"/>
                <a:cs typeface="Arial"/>
              </a:rPr>
              <a:t> </a:t>
            </a:r>
            <a:r>
              <a:rPr lang="en-US" b="1" dirty="0" err="1">
                <a:latin typeface="Arial"/>
                <a:ea typeface="+mn-lt"/>
                <a:cs typeface="Arial"/>
              </a:rPr>
              <a:t>lahev</a:t>
            </a:r>
            <a:r>
              <a:rPr lang="en-US" b="1" dirty="0">
                <a:latin typeface="Arial"/>
                <a:ea typeface="+mn-lt"/>
                <a:cs typeface="Arial"/>
              </a:rPr>
              <a:t> z </a:t>
            </a:r>
            <a:r>
              <a:rPr lang="en-US" b="1" dirty="0" err="1">
                <a:latin typeface="Arial"/>
                <a:ea typeface="+mn-lt"/>
                <a:cs typeface="Arial"/>
              </a:rPr>
              <a:t>rPET</a:t>
            </a:r>
            <a:r>
              <a:rPr lang="en-US" b="1" dirty="0">
                <a:latin typeface="Arial"/>
                <a:ea typeface="+mn-lt"/>
                <a:cs typeface="Arial"/>
              </a:rPr>
              <a:t> </a:t>
            </a:r>
            <a:r>
              <a:rPr lang="en-US" b="1" dirty="0" err="1">
                <a:latin typeface="Arial"/>
                <a:ea typeface="+mn-lt"/>
                <a:cs typeface="Arial"/>
              </a:rPr>
              <a:t>na</a:t>
            </a:r>
            <a:r>
              <a:rPr lang="en-US" b="1" dirty="0">
                <a:latin typeface="Arial"/>
                <a:ea typeface="+mn-lt"/>
                <a:cs typeface="Arial"/>
              </a:rPr>
              <a:t> </a:t>
            </a:r>
            <a:r>
              <a:rPr lang="en-US" b="1" dirty="0" err="1">
                <a:latin typeface="Arial"/>
                <a:ea typeface="+mn-lt"/>
                <a:cs typeface="Arial"/>
              </a:rPr>
              <a:t>světě</a:t>
            </a:r>
            <a:endParaRPr lang="en-US" b="1" dirty="0">
              <a:latin typeface="Arial"/>
              <a:ea typeface="+mn-lt"/>
              <a:cs typeface="Arial"/>
            </a:endParaRPr>
          </a:p>
        </p:txBody>
      </p:sp>
      <p:sp>
        <p:nvSpPr>
          <p:cNvPr id="113" name="Textplatzhalter 2">
            <a:extLst>
              <a:ext uri="{FF2B5EF4-FFF2-40B4-BE49-F238E27FC236}">
                <a16:creationId xmlns:a16="http://schemas.microsoft.com/office/drawing/2014/main" id="{9EB860DF-73D8-7C51-5051-3AFA0071884A}"/>
              </a:ext>
            </a:extLst>
          </p:cNvPr>
          <p:cNvSpPr txBox="1">
            <a:spLocks/>
          </p:cNvSpPr>
          <p:nvPr/>
        </p:nvSpPr>
        <p:spPr bwMode="gray">
          <a:xfrm>
            <a:off x="1162093" y="2435590"/>
            <a:ext cx="1290432" cy="446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dirty="0">
                <a:latin typeface="Arial"/>
                <a:ea typeface="+mn-lt"/>
                <a:cs typeface="Arial"/>
              </a:rPr>
              <a:t>1 l </a:t>
            </a:r>
            <a:r>
              <a:rPr lang="en-US" dirty="0" err="1">
                <a:latin typeface="Arial"/>
                <a:ea typeface="+mn-lt"/>
                <a:cs typeface="Arial"/>
              </a:rPr>
              <a:t>znovupoužitelná</a:t>
            </a:r>
            <a:r>
              <a:rPr lang="en-US" dirty="0">
                <a:latin typeface="Arial"/>
                <a:ea typeface="+mn-lt"/>
                <a:cs typeface="Arial"/>
              </a:rPr>
              <a:t> PET </a:t>
            </a:r>
            <a:r>
              <a:rPr lang="en-US" dirty="0" err="1">
                <a:latin typeface="Arial"/>
                <a:ea typeface="+mn-lt"/>
                <a:cs typeface="Arial"/>
              </a:rPr>
              <a:t>lahev</a:t>
            </a:r>
            <a:r>
              <a:rPr lang="en-US" dirty="0">
                <a:latin typeface="Arial"/>
                <a:ea typeface="+mn-lt"/>
                <a:cs typeface="Arial"/>
              </a:rPr>
              <a:t> GDB</a:t>
            </a:r>
          </a:p>
        </p:txBody>
      </p:sp>
      <p:sp>
        <p:nvSpPr>
          <p:cNvPr id="114" name="Textplatzhalter 2">
            <a:extLst>
              <a:ext uri="{FF2B5EF4-FFF2-40B4-BE49-F238E27FC236}">
                <a16:creationId xmlns:a16="http://schemas.microsoft.com/office/drawing/2014/main" id="{76CE058B-78A0-0F03-C035-9BB02572F909}"/>
              </a:ext>
            </a:extLst>
          </p:cNvPr>
          <p:cNvSpPr txBox="1">
            <a:spLocks/>
          </p:cNvSpPr>
          <p:nvPr/>
        </p:nvSpPr>
        <p:spPr bwMode="gray">
          <a:xfrm>
            <a:off x="1163341" y="3241814"/>
            <a:ext cx="1290432" cy="230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Hmotnost lahve: 62 g</a:t>
            </a:r>
          </a:p>
        </p:txBody>
      </p:sp>
      <p:sp>
        <p:nvSpPr>
          <p:cNvPr id="115" name="Textplatzhalter 2">
            <a:extLst>
              <a:ext uri="{FF2B5EF4-FFF2-40B4-BE49-F238E27FC236}">
                <a16:creationId xmlns:a16="http://schemas.microsoft.com/office/drawing/2014/main" id="{AECDBF45-5882-0AEA-C593-38F6340BE463}"/>
              </a:ext>
            </a:extLst>
          </p:cNvPr>
          <p:cNvSpPr txBox="1">
            <a:spLocks/>
          </p:cNvSpPr>
          <p:nvPr/>
        </p:nvSpPr>
        <p:spPr bwMode="gray">
          <a:xfrm>
            <a:off x="3313345" y="3177088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Min. počet vrácení: </a:t>
            </a:r>
            <a:br>
              <a:rPr lang="en-US">
                <a:latin typeface="Arial"/>
                <a:ea typeface="+mn-lt"/>
                <a:cs typeface="Arial"/>
              </a:rPr>
            </a:br>
            <a:r>
              <a:rPr lang="en-US">
                <a:latin typeface="Arial"/>
                <a:ea typeface="+mn-lt"/>
                <a:cs typeface="Arial"/>
              </a:rPr>
              <a:t>15 cyklů</a:t>
            </a:r>
          </a:p>
        </p:txBody>
      </p:sp>
      <p:sp>
        <p:nvSpPr>
          <p:cNvPr id="116" name="Textplatzhalter 2">
            <a:extLst>
              <a:ext uri="{FF2B5EF4-FFF2-40B4-BE49-F238E27FC236}">
                <a16:creationId xmlns:a16="http://schemas.microsoft.com/office/drawing/2014/main" id="{8E2791F1-C4B4-9543-A88F-D155C2098E2F}"/>
              </a:ext>
            </a:extLst>
          </p:cNvPr>
          <p:cNvSpPr txBox="1">
            <a:spLocks/>
          </p:cNvSpPr>
          <p:nvPr/>
        </p:nvSpPr>
        <p:spPr bwMode="gray">
          <a:xfrm>
            <a:off x="3309429" y="4023001"/>
            <a:ext cx="2047365" cy="424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dirty="0" err="1">
                <a:latin typeface="Arial"/>
                <a:ea typeface="+mn-lt"/>
                <a:cs typeface="Arial"/>
              </a:rPr>
              <a:t>Uvedeno</a:t>
            </a:r>
            <a:r>
              <a:rPr lang="en-US" dirty="0">
                <a:latin typeface="Arial"/>
                <a:ea typeface="+mn-lt"/>
                <a:cs typeface="Arial"/>
              </a:rPr>
              <a:t> v </a:t>
            </a:r>
            <a:r>
              <a:rPr lang="en-US" dirty="0" err="1">
                <a:latin typeface="Arial"/>
                <a:ea typeface="+mn-lt"/>
                <a:cs typeface="Arial"/>
              </a:rPr>
              <a:t>Německu</a:t>
            </a:r>
            <a:r>
              <a:rPr lang="en-US" dirty="0">
                <a:latin typeface="Arial"/>
                <a:ea typeface="+mn-lt"/>
                <a:cs typeface="Arial"/>
              </a:rPr>
              <a:t>: 10. </a:t>
            </a:r>
            <a:r>
              <a:rPr lang="en-US" dirty="0" err="1">
                <a:latin typeface="Arial"/>
                <a:ea typeface="+mn-lt"/>
                <a:cs typeface="Arial"/>
              </a:rPr>
              <a:t>října</a:t>
            </a:r>
            <a:r>
              <a:rPr lang="en-US" dirty="0">
                <a:latin typeface="Arial"/>
                <a:ea typeface="+mn-lt"/>
                <a:cs typeface="Arial"/>
              </a:rPr>
              <a:t> 2023</a:t>
            </a:r>
          </a:p>
        </p:txBody>
      </p:sp>
      <p:sp>
        <p:nvSpPr>
          <p:cNvPr id="117" name="Text Placeholder 49">
            <a:extLst>
              <a:ext uri="{FF2B5EF4-FFF2-40B4-BE49-F238E27FC236}">
                <a16:creationId xmlns:a16="http://schemas.microsoft.com/office/drawing/2014/main" id="{B88319D7-EFC3-87BA-9F52-C798111CEFC4}"/>
              </a:ext>
            </a:extLst>
          </p:cNvPr>
          <p:cNvSpPr txBox="1">
            <a:spLocks/>
          </p:cNvSpPr>
          <p:nvPr/>
        </p:nvSpPr>
        <p:spPr bwMode="gray">
          <a:xfrm>
            <a:off x="432000" y="1851750"/>
            <a:ext cx="3599662" cy="27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/>
              <a:t>Zákazník</a:t>
            </a:r>
            <a:r>
              <a:rPr lang="de-DE" sz="1400" b="1" dirty="0"/>
              <a:t>: </a:t>
            </a:r>
            <a:r>
              <a:rPr lang="de-DE" sz="1400" b="1" dirty="0" err="1"/>
              <a:t>Tönissteiner</a:t>
            </a:r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7B31B53-AC4E-3ECD-72AD-8A8BF2A4501A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56" name="Teilkreis 39">
              <a:extLst>
                <a:ext uri="{FF2B5EF4-FFF2-40B4-BE49-F238E27FC236}">
                  <a16:creationId xmlns:a16="http://schemas.microsoft.com/office/drawing/2014/main" id="{388DF4E6-3BA0-17DB-6D5D-51A2CE780CEE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7" name="Teilkreis 42">
              <a:extLst>
                <a:ext uri="{FF2B5EF4-FFF2-40B4-BE49-F238E27FC236}">
                  <a16:creationId xmlns:a16="http://schemas.microsoft.com/office/drawing/2014/main" id="{146A735F-2FF0-BD2E-3EB4-5870792DE45F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8" name="Teilkreis 43">
              <a:extLst>
                <a:ext uri="{FF2B5EF4-FFF2-40B4-BE49-F238E27FC236}">
                  <a16:creationId xmlns:a16="http://schemas.microsoft.com/office/drawing/2014/main" id="{DACE1B89-3C74-A480-E97C-EFA24F8B151E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9" name="Teilkreis 44">
              <a:extLst>
                <a:ext uri="{FF2B5EF4-FFF2-40B4-BE49-F238E27FC236}">
                  <a16:creationId xmlns:a16="http://schemas.microsoft.com/office/drawing/2014/main" id="{1951D4F8-F44C-5EC0-3C7D-496B6B665BB5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65" name="Textfeld 45">
              <a:extLst>
                <a:ext uri="{FF2B5EF4-FFF2-40B4-BE49-F238E27FC236}">
                  <a16:creationId xmlns:a16="http://schemas.microsoft.com/office/drawing/2014/main" id="{F37AAE02-C123-B701-B6AE-EA3A90F64B3F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66" name="Textfeld 46">
              <a:extLst>
                <a:ext uri="{FF2B5EF4-FFF2-40B4-BE49-F238E27FC236}">
                  <a16:creationId xmlns:a16="http://schemas.microsoft.com/office/drawing/2014/main" id="{9B2A419B-CEC1-2329-A4CA-BF65CF7B970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67" name="Textfeld 47">
              <a:extLst>
                <a:ext uri="{FF2B5EF4-FFF2-40B4-BE49-F238E27FC236}">
                  <a16:creationId xmlns:a16="http://schemas.microsoft.com/office/drawing/2014/main" id="{6A65819C-F5E5-0AB5-B8DB-1CD34ABEF0FF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68" name="Textfeld 48">
              <a:extLst>
                <a:ext uri="{FF2B5EF4-FFF2-40B4-BE49-F238E27FC236}">
                  <a16:creationId xmlns:a16="http://schemas.microsoft.com/office/drawing/2014/main" id="{D8CEA4D9-635C-83B9-232D-263E280C70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69" name="Grafik 12">
              <a:extLst>
                <a:ext uri="{FF2B5EF4-FFF2-40B4-BE49-F238E27FC236}">
                  <a16:creationId xmlns:a16="http://schemas.microsoft.com/office/drawing/2014/main" id="{1FF89CCD-CF99-B8E6-FC4D-A643C79BB26B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119" name="Freihandform: Form 50">
                <a:extLst>
                  <a:ext uri="{FF2B5EF4-FFF2-40B4-BE49-F238E27FC236}">
                    <a16:creationId xmlns:a16="http://schemas.microsoft.com/office/drawing/2014/main" id="{83FC2E9C-E69F-55F5-829F-ED920B7599BC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0" name="Freihandform: Form 51">
                <a:extLst>
                  <a:ext uri="{FF2B5EF4-FFF2-40B4-BE49-F238E27FC236}">
                    <a16:creationId xmlns:a16="http://schemas.microsoft.com/office/drawing/2014/main" id="{8881936A-17F7-DF5C-F78A-F7152AD38613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1" name="Freihandform: Form 52">
                <a:extLst>
                  <a:ext uri="{FF2B5EF4-FFF2-40B4-BE49-F238E27FC236}">
                    <a16:creationId xmlns:a16="http://schemas.microsoft.com/office/drawing/2014/main" id="{ABD8AB8E-9DB2-D693-1D48-92CAFC83F059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2" name="Freihandform: Form 53">
                <a:extLst>
                  <a:ext uri="{FF2B5EF4-FFF2-40B4-BE49-F238E27FC236}">
                    <a16:creationId xmlns:a16="http://schemas.microsoft.com/office/drawing/2014/main" id="{61D5FAE4-3923-7580-1AE0-4BB0F29A510A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3" name="Freihandform: Form 54">
                <a:extLst>
                  <a:ext uri="{FF2B5EF4-FFF2-40B4-BE49-F238E27FC236}">
                    <a16:creationId xmlns:a16="http://schemas.microsoft.com/office/drawing/2014/main" id="{195BCDC2-661B-9399-E498-ECCAD0051F6C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24" name="Freihandform: Form 55">
                <a:extLst>
                  <a:ext uri="{FF2B5EF4-FFF2-40B4-BE49-F238E27FC236}">
                    <a16:creationId xmlns:a16="http://schemas.microsoft.com/office/drawing/2014/main" id="{064B3DFE-A0FB-3BC0-5B4F-0B24C6F1E0E6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70" name="Grafik 21">
              <a:extLst>
                <a:ext uri="{FF2B5EF4-FFF2-40B4-BE49-F238E27FC236}">
                  <a16:creationId xmlns:a16="http://schemas.microsoft.com/office/drawing/2014/main" id="{972395EF-BC54-EFCD-DA02-E19F00E61085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92" name="Freihandform: Form 65">
                <a:extLst>
                  <a:ext uri="{FF2B5EF4-FFF2-40B4-BE49-F238E27FC236}">
                    <a16:creationId xmlns:a16="http://schemas.microsoft.com/office/drawing/2014/main" id="{449B26D8-76FF-86E1-F1C1-81E172EBC0C8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3" name="Freihandform: Form 66">
                <a:extLst>
                  <a:ext uri="{FF2B5EF4-FFF2-40B4-BE49-F238E27FC236}">
                    <a16:creationId xmlns:a16="http://schemas.microsoft.com/office/drawing/2014/main" id="{E6C682E3-9706-A574-43BA-FEACC5B7853D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18" name="Freihandform: Form 67">
                <a:extLst>
                  <a:ext uri="{FF2B5EF4-FFF2-40B4-BE49-F238E27FC236}">
                    <a16:creationId xmlns:a16="http://schemas.microsoft.com/office/drawing/2014/main" id="{3E48EC35-9CE7-0BFF-AA18-E8B84FD4C0DB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71" name="Group 9">
              <a:extLst>
                <a:ext uri="{FF2B5EF4-FFF2-40B4-BE49-F238E27FC236}">
                  <a16:creationId xmlns:a16="http://schemas.microsoft.com/office/drawing/2014/main" id="{D38DF5C2-69EF-C5A7-EB82-2C6696C1A4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73" name="Freeform 10">
                <a:extLst>
                  <a:ext uri="{FF2B5EF4-FFF2-40B4-BE49-F238E27FC236}">
                    <a16:creationId xmlns:a16="http://schemas.microsoft.com/office/drawing/2014/main" id="{621D9CED-D8C1-35A2-3BF9-2838F4067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Freeform 11">
                <a:extLst>
                  <a:ext uri="{FF2B5EF4-FFF2-40B4-BE49-F238E27FC236}">
                    <a16:creationId xmlns:a16="http://schemas.microsoft.com/office/drawing/2014/main" id="{118554E5-324D-1746-6D97-931507FE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id="{D9560E3F-CE28-7DBF-98B1-55716B6B8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Freeform 13">
                <a:extLst>
                  <a:ext uri="{FF2B5EF4-FFF2-40B4-BE49-F238E27FC236}">
                    <a16:creationId xmlns:a16="http://schemas.microsoft.com/office/drawing/2014/main" id="{F091AF27-04F9-4404-8BBF-58E97FED6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Freeform 14">
                <a:extLst>
                  <a:ext uri="{FF2B5EF4-FFF2-40B4-BE49-F238E27FC236}">
                    <a16:creationId xmlns:a16="http://schemas.microsoft.com/office/drawing/2014/main" id="{6A0A519E-7B7F-7C94-4ECF-DBFF66298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Freeform 15">
                <a:extLst>
                  <a:ext uri="{FF2B5EF4-FFF2-40B4-BE49-F238E27FC236}">
                    <a16:creationId xmlns:a16="http://schemas.microsoft.com/office/drawing/2014/main" id="{4C4B1270-9E09-0BF0-A0F6-AB53B2544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2" name="Grafik 23">
              <a:extLst>
                <a:ext uri="{FF2B5EF4-FFF2-40B4-BE49-F238E27FC236}">
                  <a16:creationId xmlns:a16="http://schemas.microsoft.com/office/drawing/2014/main" id="{0D0C9448-FF7B-11BC-44D8-F43838244F4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4543784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4A639C-4F00-4112-A73D-87ECDA301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1851750"/>
            <a:ext cx="3059880" cy="270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/>
              </a:rPr>
              <a:t>Zákazník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SEA ME / </a:t>
            </a:r>
            <a:r>
              <a:rPr lang="en-US" sz="1400" b="1">
                <a:solidFill>
                  <a:srgbClr val="004D90"/>
                </a:solidFill>
                <a:latin typeface="Arial"/>
              </a:rPr>
              <a:t>z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erooo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BA78C0-FB75-427B-AB97-8D0F29956B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21B0D9-3DFE-48A0-BF51-42EE0EA05589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9937E9-D0D2-4471-8138-25506834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8" y="591750"/>
            <a:ext cx="3729104" cy="539999"/>
          </a:xfrm>
        </p:spPr>
        <p:txBody>
          <a:bodyPr/>
          <a:lstStyle/>
          <a:p>
            <a:r>
              <a:rPr lang="de-DE" dirty="0" err="1"/>
              <a:t>Znovupoužitelný</a:t>
            </a:r>
            <a:r>
              <a:rPr lang="de-DE" dirty="0"/>
              <a:t> PET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48903A-2F70-CD6B-DA84-0721CC25F4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Osvědčené postupy pro kosmetiku</a:t>
            </a:r>
            <a:endParaRPr lang="en-GB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CA6E74B2-1889-10DA-1D1D-D460FA2148B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29" r="-17629"/>
          <a:stretch/>
        </p:blipFill>
        <p:spPr>
          <a:xfrm>
            <a:off x="4918551" y="1534586"/>
            <a:ext cx="4353323" cy="33372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FA2D7-7BAC-7FB1-BEE3-759335FA9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CDBB3-9FB7-C28E-48F4-46BFF2D755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Cirkulární ekonomika</a:t>
            </a:r>
            <a:endParaRPr lang="en-GB"/>
          </a:p>
        </p:txBody>
      </p:sp>
      <p:sp>
        <p:nvSpPr>
          <p:cNvPr id="70" name="Text Placeholder 45">
            <a:extLst>
              <a:ext uri="{FF2B5EF4-FFF2-40B4-BE49-F238E27FC236}">
                <a16:creationId xmlns:a16="http://schemas.microsoft.com/office/drawing/2014/main" id="{F04AD3BD-8E2B-A80D-1A28-62E3FE00BC18}"/>
              </a:ext>
            </a:extLst>
          </p:cNvPr>
          <p:cNvSpPr txBox="1">
            <a:spLocks/>
          </p:cNvSpPr>
          <p:nvPr/>
        </p:nvSpPr>
        <p:spPr bwMode="gray">
          <a:xfrm>
            <a:off x="429312" y="2210527"/>
            <a:ext cx="4682438" cy="2339975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latin typeface="+mj-lt"/>
            </a:endParaRPr>
          </a:p>
        </p:txBody>
      </p:sp>
      <p:grpSp>
        <p:nvGrpSpPr>
          <p:cNvPr id="72" name="Grafik 30">
            <a:extLst>
              <a:ext uri="{FF2B5EF4-FFF2-40B4-BE49-F238E27FC236}">
                <a16:creationId xmlns:a16="http://schemas.microsoft.com/office/drawing/2014/main" id="{E89E6A2E-B695-C64B-ABEC-CE445187C4D3}"/>
              </a:ext>
            </a:extLst>
          </p:cNvPr>
          <p:cNvGrpSpPr/>
          <p:nvPr/>
        </p:nvGrpSpPr>
        <p:grpSpPr bwMode="gray">
          <a:xfrm>
            <a:off x="2829572" y="2444952"/>
            <a:ext cx="253747" cy="255228"/>
            <a:chOff x="4376737" y="2362200"/>
            <a:chExt cx="386039" cy="388293"/>
          </a:xfrm>
          <a:noFill/>
        </p:grpSpPr>
        <p:sp>
          <p:nvSpPr>
            <p:cNvPr id="77" name="Freihandform: Form 33">
              <a:extLst>
                <a:ext uri="{FF2B5EF4-FFF2-40B4-BE49-F238E27FC236}">
                  <a16:creationId xmlns:a16="http://schemas.microsoft.com/office/drawing/2014/main" id="{9EE03386-25C5-1E2E-4846-25A74503A2F3}"/>
                </a:ext>
              </a:extLst>
            </p:cNvPr>
            <p:cNvSpPr/>
            <p:nvPr/>
          </p:nvSpPr>
          <p:spPr bwMode="gray">
            <a:xfrm>
              <a:off x="4376737" y="2381250"/>
              <a:ext cx="25717" cy="60007"/>
            </a:xfrm>
            <a:custGeom>
              <a:avLst/>
              <a:gdLst>
                <a:gd name="connsiteX0" fmla="*/ 19050 w 25717"/>
                <a:gd name="connsiteY0" fmla="*/ 0 h 60007"/>
                <a:gd name="connsiteX1" fmla="*/ 5715 w 25717"/>
                <a:gd name="connsiteY1" fmla="*/ 13335 h 60007"/>
                <a:gd name="connsiteX2" fmla="*/ 5715 w 25717"/>
                <a:gd name="connsiteY2" fmla="*/ 40005 h 60007"/>
                <a:gd name="connsiteX3" fmla="*/ 25718 w 25717"/>
                <a:gd name="connsiteY3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60007">
                  <a:moveTo>
                    <a:pt x="19050" y="0"/>
                  </a:moveTo>
                  <a:lnTo>
                    <a:pt x="5715" y="13335"/>
                  </a:lnTo>
                  <a:cubicBezTo>
                    <a:pt x="-1905" y="20955"/>
                    <a:pt x="-1905" y="32385"/>
                    <a:pt x="5715" y="40005"/>
                  </a:cubicBezTo>
                  <a:lnTo>
                    <a:pt x="25718" y="60008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ihandform: Form 34">
              <a:extLst>
                <a:ext uri="{FF2B5EF4-FFF2-40B4-BE49-F238E27FC236}">
                  <a16:creationId xmlns:a16="http://schemas.microsoft.com/office/drawing/2014/main" id="{1964CA1F-7876-0617-3423-0A47FCEF4C9D}"/>
                </a:ext>
              </a:extLst>
            </p:cNvPr>
            <p:cNvSpPr/>
            <p:nvPr/>
          </p:nvSpPr>
          <p:spPr bwMode="gray">
            <a:xfrm>
              <a:off x="4660581" y="2705100"/>
              <a:ext cx="58102" cy="45393"/>
            </a:xfrm>
            <a:custGeom>
              <a:avLst/>
              <a:gdLst>
                <a:gd name="connsiteX0" fmla="*/ 0 w 58102"/>
                <a:gd name="connsiteY0" fmla="*/ 43815 h 45393"/>
                <a:gd name="connsiteX1" fmla="*/ 31432 w 58102"/>
                <a:gd name="connsiteY1" fmla="*/ 40005 h 45393"/>
                <a:gd name="connsiteX2" fmla="*/ 44768 w 58102"/>
                <a:gd name="connsiteY2" fmla="*/ 26670 h 45393"/>
                <a:gd name="connsiteX3" fmla="*/ 51435 w 58102"/>
                <a:gd name="connsiteY3" fmla="*/ 6668 h 45393"/>
                <a:gd name="connsiteX4" fmla="*/ 58103 w 58102"/>
                <a:gd name="connsiteY4" fmla="*/ 0 h 4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" h="45393">
                  <a:moveTo>
                    <a:pt x="0" y="43815"/>
                  </a:moveTo>
                  <a:cubicBezTo>
                    <a:pt x="16193" y="47625"/>
                    <a:pt x="27623" y="43815"/>
                    <a:pt x="31432" y="40005"/>
                  </a:cubicBezTo>
                  <a:cubicBezTo>
                    <a:pt x="38100" y="33338"/>
                    <a:pt x="44768" y="26670"/>
                    <a:pt x="44768" y="26670"/>
                  </a:cubicBezTo>
                  <a:cubicBezTo>
                    <a:pt x="49530" y="21907"/>
                    <a:pt x="52388" y="17145"/>
                    <a:pt x="51435" y="6668"/>
                  </a:cubicBezTo>
                  <a:lnTo>
                    <a:pt x="58103" y="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ihandform: Form 35">
              <a:extLst>
                <a:ext uri="{FF2B5EF4-FFF2-40B4-BE49-F238E27FC236}">
                  <a16:creationId xmlns:a16="http://schemas.microsoft.com/office/drawing/2014/main" id="{EBD685D3-53F0-72DB-2E0E-88ED3E4E3F59}"/>
                </a:ext>
              </a:extLst>
            </p:cNvPr>
            <p:cNvSpPr/>
            <p:nvPr/>
          </p:nvSpPr>
          <p:spPr bwMode="gray">
            <a:xfrm>
              <a:off x="4402454" y="2414587"/>
              <a:ext cx="36194" cy="128587"/>
            </a:xfrm>
            <a:custGeom>
              <a:avLst/>
              <a:gdLst>
                <a:gd name="connsiteX0" fmla="*/ 26670 w 36194"/>
                <a:gd name="connsiteY0" fmla="*/ 0 h 128587"/>
                <a:gd name="connsiteX1" fmla="*/ 0 w 36194"/>
                <a:gd name="connsiteY1" fmla="*/ 27622 h 128587"/>
                <a:gd name="connsiteX2" fmla="*/ 20003 w 36194"/>
                <a:gd name="connsiteY2" fmla="*/ 47625 h 128587"/>
                <a:gd name="connsiteX3" fmla="*/ 21908 w 36194"/>
                <a:gd name="connsiteY3" fmla="*/ 66675 h 128587"/>
                <a:gd name="connsiteX4" fmla="*/ 21908 w 36194"/>
                <a:gd name="connsiteY4" fmla="*/ 89535 h 128587"/>
                <a:gd name="connsiteX5" fmla="*/ 36195 w 36194"/>
                <a:gd name="connsiteY5" fmla="*/ 128588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4" h="128587">
                  <a:moveTo>
                    <a:pt x="26670" y="0"/>
                  </a:moveTo>
                  <a:lnTo>
                    <a:pt x="0" y="27622"/>
                  </a:lnTo>
                  <a:lnTo>
                    <a:pt x="20003" y="47625"/>
                  </a:lnTo>
                  <a:cubicBezTo>
                    <a:pt x="23812" y="51435"/>
                    <a:pt x="22860" y="53340"/>
                    <a:pt x="21908" y="66675"/>
                  </a:cubicBezTo>
                  <a:cubicBezTo>
                    <a:pt x="21908" y="73343"/>
                    <a:pt x="20955" y="80963"/>
                    <a:pt x="21908" y="89535"/>
                  </a:cubicBezTo>
                  <a:cubicBezTo>
                    <a:pt x="22860" y="105728"/>
                    <a:pt x="28575" y="118110"/>
                    <a:pt x="36195" y="12858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ihandform: Form 36">
              <a:extLst>
                <a:ext uri="{FF2B5EF4-FFF2-40B4-BE49-F238E27FC236}">
                  <a16:creationId xmlns:a16="http://schemas.microsoft.com/office/drawing/2014/main" id="{FE168614-A4E5-BA4D-C2FE-0F4651F9E7E6}"/>
                </a:ext>
              </a:extLst>
            </p:cNvPr>
            <p:cNvSpPr/>
            <p:nvPr/>
          </p:nvSpPr>
          <p:spPr bwMode="gray">
            <a:xfrm>
              <a:off x="4395787" y="2362200"/>
              <a:ext cx="60007" cy="25717"/>
            </a:xfrm>
            <a:custGeom>
              <a:avLst/>
              <a:gdLst>
                <a:gd name="connsiteX0" fmla="*/ 0 w 60007"/>
                <a:gd name="connsiteY0" fmla="*/ 19050 h 25717"/>
                <a:gd name="connsiteX1" fmla="*/ 13335 w 60007"/>
                <a:gd name="connsiteY1" fmla="*/ 5715 h 25717"/>
                <a:gd name="connsiteX2" fmla="*/ 40005 w 60007"/>
                <a:gd name="connsiteY2" fmla="*/ 5715 h 25717"/>
                <a:gd name="connsiteX3" fmla="*/ 60008 w 60007"/>
                <a:gd name="connsiteY3" fmla="*/ 2571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" h="25717">
                  <a:moveTo>
                    <a:pt x="0" y="19050"/>
                  </a:moveTo>
                  <a:lnTo>
                    <a:pt x="13335" y="5715"/>
                  </a:lnTo>
                  <a:cubicBezTo>
                    <a:pt x="20955" y="-1905"/>
                    <a:pt x="32385" y="-1905"/>
                    <a:pt x="40005" y="5715"/>
                  </a:cubicBezTo>
                  <a:lnTo>
                    <a:pt x="60008" y="25718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ihandform: Form 37">
              <a:extLst>
                <a:ext uri="{FF2B5EF4-FFF2-40B4-BE49-F238E27FC236}">
                  <a16:creationId xmlns:a16="http://schemas.microsoft.com/office/drawing/2014/main" id="{5FE0C66C-E32E-5BDE-6FF6-A9C1893A646A}"/>
                </a:ext>
              </a:extLst>
            </p:cNvPr>
            <p:cNvSpPr/>
            <p:nvPr/>
          </p:nvSpPr>
          <p:spPr bwMode="gray">
            <a:xfrm>
              <a:off x="4577714" y="2468880"/>
              <a:ext cx="13334" cy="13335"/>
            </a:xfrm>
            <a:custGeom>
              <a:avLst/>
              <a:gdLst>
                <a:gd name="connsiteX0" fmla="*/ 13335 w 13334"/>
                <a:gd name="connsiteY0" fmla="*/ 0 h 13335"/>
                <a:gd name="connsiteX1" fmla="*/ 0 w 13334"/>
                <a:gd name="connsiteY1" fmla="*/ 13335 h 1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4" h="13335">
                  <a:moveTo>
                    <a:pt x="13335" y="0"/>
                  </a:moveTo>
                  <a:lnTo>
                    <a:pt x="0" y="13335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ihandform: Form 38">
              <a:extLst>
                <a:ext uri="{FF2B5EF4-FFF2-40B4-BE49-F238E27FC236}">
                  <a16:creationId xmlns:a16="http://schemas.microsoft.com/office/drawing/2014/main" id="{EC7BFA25-5A56-6E15-72A8-6C61AFF90AF1}"/>
                </a:ext>
              </a:extLst>
            </p:cNvPr>
            <p:cNvSpPr/>
            <p:nvPr/>
          </p:nvSpPr>
          <p:spPr bwMode="gray">
            <a:xfrm>
              <a:off x="4611052" y="2502217"/>
              <a:ext cx="13334" cy="13335"/>
            </a:xfrm>
            <a:custGeom>
              <a:avLst/>
              <a:gdLst>
                <a:gd name="connsiteX0" fmla="*/ 13335 w 13334"/>
                <a:gd name="connsiteY0" fmla="*/ 0 h 13335"/>
                <a:gd name="connsiteX1" fmla="*/ 0 w 13334"/>
                <a:gd name="connsiteY1" fmla="*/ 13335 h 1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4" h="13335">
                  <a:moveTo>
                    <a:pt x="13335" y="0"/>
                  </a:moveTo>
                  <a:lnTo>
                    <a:pt x="0" y="13335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ihandform: Form 39">
              <a:extLst>
                <a:ext uri="{FF2B5EF4-FFF2-40B4-BE49-F238E27FC236}">
                  <a16:creationId xmlns:a16="http://schemas.microsoft.com/office/drawing/2014/main" id="{72C7848B-EF12-E1F6-DBA4-CDC1CB4E1466}"/>
                </a:ext>
              </a:extLst>
            </p:cNvPr>
            <p:cNvSpPr/>
            <p:nvPr/>
          </p:nvSpPr>
          <p:spPr bwMode="gray">
            <a:xfrm>
              <a:off x="4429124" y="2387917"/>
              <a:ext cx="333652" cy="315277"/>
            </a:xfrm>
            <a:custGeom>
              <a:avLst/>
              <a:gdLst>
                <a:gd name="connsiteX0" fmla="*/ 0 w 333652"/>
                <a:gd name="connsiteY0" fmla="*/ 26670 h 315277"/>
                <a:gd name="connsiteX1" fmla="*/ 26670 w 333652"/>
                <a:gd name="connsiteY1" fmla="*/ 0 h 315277"/>
                <a:gd name="connsiteX2" fmla="*/ 46672 w 333652"/>
                <a:gd name="connsiteY2" fmla="*/ 20003 h 315277"/>
                <a:gd name="connsiteX3" fmla="*/ 65723 w 333652"/>
                <a:gd name="connsiteY3" fmla="*/ 21908 h 315277"/>
                <a:gd name="connsiteX4" fmla="*/ 89535 w 333652"/>
                <a:gd name="connsiteY4" fmla="*/ 21908 h 315277"/>
                <a:gd name="connsiteX5" fmla="*/ 141923 w 333652"/>
                <a:gd name="connsiteY5" fmla="*/ 47625 h 315277"/>
                <a:gd name="connsiteX6" fmla="*/ 155258 w 333652"/>
                <a:gd name="connsiteY6" fmla="*/ 60960 h 315277"/>
                <a:gd name="connsiteX7" fmla="*/ 161925 w 333652"/>
                <a:gd name="connsiteY7" fmla="*/ 80963 h 315277"/>
                <a:gd name="connsiteX8" fmla="*/ 181928 w 333652"/>
                <a:gd name="connsiteY8" fmla="*/ 87630 h 315277"/>
                <a:gd name="connsiteX9" fmla="*/ 188595 w 333652"/>
                <a:gd name="connsiteY9" fmla="*/ 94298 h 315277"/>
                <a:gd name="connsiteX10" fmla="*/ 195263 w 333652"/>
                <a:gd name="connsiteY10" fmla="*/ 114300 h 315277"/>
                <a:gd name="connsiteX11" fmla="*/ 215265 w 333652"/>
                <a:gd name="connsiteY11" fmla="*/ 120967 h 315277"/>
                <a:gd name="connsiteX12" fmla="*/ 221933 w 333652"/>
                <a:gd name="connsiteY12" fmla="*/ 127635 h 315277"/>
                <a:gd name="connsiteX13" fmla="*/ 228600 w 333652"/>
                <a:gd name="connsiteY13" fmla="*/ 147638 h 315277"/>
                <a:gd name="connsiteX14" fmla="*/ 255270 w 333652"/>
                <a:gd name="connsiteY14" fmla="*/ 160973 h 315277"/>
                <a:gd name="connsiteX15" fmla="*/ 301943 w 333652"/>
                <a:gd name="connsiteY15" fmla="*/ 207645 h 315277"/>
                <a:gd name="connsiteX16" fmla="*/ 328613 w 333652"/>
                <a:gd name="connsiteY16" fmla="*/ 288608 h 315277"/>
                <a:gd name="connsiteX17" fmla="*/ 315278 w 333652"/>
                <a:gd name="connsiteY17" fmla="*/ 301943 h 315277"/>
                <a:gd name="connsiteX18" fmla="*/ 295275 w 333652"/>
                <a:gd name="connsiteY18" fmla="*/ 308610 h 315277"/>
                <a:gd name="connsiteX19" fmla="*/ 288608 w 333652"/>
                <a:gd name="connsiteY19" fmla="*/ 315278 h 31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3652" h="315277">
                  <a:moveTo>
                    <a:pt x="0" y="26670"/>
                  </a:moveTo>
                  <a:lnTo>
                    <a:pt x="26670" y="0"/>
                  </a:lnTo>
                  <a:lnTo>
                    <a:pt x="46672" y="20003"/>
                  </a:lnTo>
                  <a:cubicBezTo>
                    <a:pt x="50483" y="23812"/>
                    <a:pt x="52388" y="22860"/>
                    <a:pt x="65723" y="21908"/>
                  </a:cubicBezTo>
                  <a:cubicBezTo>
                    <a:pt x="73343" y="21908"/>
                    <a:pt x="80963" y="20955"/>
                    <a:pt x="89535" y="21908"/>
                  </a:cubicBezTo>
                  <a:cubicBezTo>
                    <a:pt x="113348" y="23812"/>
                    <a:pt x="129540" y="35243"/>
                    <a:pt x="141923" y="47625"/>
                  </a:cubicBezTo>
                  <a:lnTo>
                    <a:pt x="155258" y="60960"/>
                  </a:lnTo>
                  <a:cubicBezTo>
                    <a:pt x="161925" y="67628"/>
                    <a:pt x="162878" y="73342"/>
                    <a:pt x="161925" y="80963"/>
                  </a:cubicBezTo>
                  <a:cubicBezTo>
                    <a:pt x="168593" y="80963"/>
                    <a:pt x="176213" y="80963"/>
                    <a:pt x="181928" y="87630"/>
                  </a:cubicBezTo>
                  <a:lnTo>
                    <a:pt x="188595" y="94298"/>
                  </a:lnTo>
                  <a:cubicBezTo>
                    <a:pt x="195263" y="100965"/>
                    <a:pt x="196215" y="107633"/>
                    <a:pt x="195263" y="114300"/>
                  </a:cubicBezTo>
                  <a:cubicBezTo>
                    <a:pt x="201930" y="114300"/>
                    <a:pt x="209550" y="114300"/>
                    <a:pt x="215265" y="120967"/>
                  </a:cubicBezTo>
                  <a:lnTo>
                    <a:pt x="221933" y="127635"/>
                  </a:lnTo>
                  <a:cubicBezTo>
                    <a:pt x="228600" y="134303"/>
                    <a:pt x="229553" y="140970"/>
                    <a:pt x="228600" y="147638"/>
                  </a:cubicBezTo>
                  <a:cubicBezTo>
                    <a:pt x="236220" y="147638"/>
                    <a:pt x="248602" y="154305"/>
                    <a:pt x="255270" y="160973"/>
                  </a:cubicBezTo>
                  <a:lnTo>
                    <a:pt x="301943" y="207645"/>
                  </a:lnTo>
                  <a:cubicBezTo>
                    <a:pt x="341948" y="247650"/>
                    <a:pt x="335280" y="281940"/>
                    <a:pt x="328613" y="288608"/>
                  </a:cubicBezTo>
                  <a:cubicBezTo>
                    <a:pt x="321945" y="295275"/>
                    <a:pt x="315278" y="301943"/>
                    <a:pt x="315278" y="301943"/>
                  </a:cubicBezTo>
                  <a:cubicBezTo>
                    <a:pt x="310515" y="306705"/>
                    <a:pt x="305753" y="309563"/>
                    <a:pt x="295275" y="308610"/>
                  </a:cubicBezTo>
                  <a:lnTo>
                    <a:pt x="288608" y="315278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ihandform: Form 40">
              <a:extLst>
                <a:ext uri="{FF2B5EF4-FFF2-40B4-BE49-F238E27FC236}">
                  <a16:creationId xmlns:a16="http://schemas.microsoft.com/office/drawing/2014/main" id="{44104502-271E-F80E-E672-B6EF16D7C701}"/>
                </a:ext>
              </a:extLst>
            </p:cNvPr>
            <p:cNvSpPr/>
            <p:nvPr/>
          </p:nvSpPr>
          <p:spPr bwMode="gray">
            <a:xfrm>
              <a:off x="4645342" y="2536507"/>
              <a:ext cx="13335" cy="13334"/>
            </a:xfrm>
            <a:custGeom>
              <a:avLst/>
              <a:gdLst>
                <a:gd name="connsiteX0" fmla="*/ 13335 w 13335"/>
                <a:gd name="connsiteY0" fmla="*/ 0 h 13334"/>
                <a:gd name="connsiteX1" fmla="*/ 0 w 13335"/>
                <a:gd name="connsiteY1" fmla="*/ 13335 h 1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" h="13334">
                  <a:moveTo>
                    <a:pt x="13335" y="0"/>
                  </a:moveTo>
                  <a:lnTo>
                    <a:pt x="0" y="13335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5" name="Textplatzhalter 2">
            <a:extLst>
              <a:ext uri="{FF2B5EF4-FFF2-40B4-BE49-F238E27FC236}">
                <a16:creationId xmlns:a16="http://schemas.microsoft.com/office/drawing/2014/main" id="{AE7EA7E3-9E9D-5F03-0716-BF0F8F5DB167}"/>
              </a:ext>
            </a:extLst>
          </p:cNvPr>
          <p:cNvSpPr txBox="1">
            <a:spLocks/>
          </p:cNvSpPr>
          <p:nvPr/>
        </p:nvSpPr>
        <p:spPr bwMode="gray">
          <a:xfrm>
            <a:off x="1163341" y="4021175"/>
            <a:ext cx="1290432" cy="426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Vyrobeno na strojní technologii ALPLA</a:t>
            </a:r>
          </a:p>
        </p:txBody>
      </p:sp>
      <p:sp>
        <p:nvSpPr>
          <p:cNvPr id="86" name="Graphic 32">
            <a:extLst>
              <a:ext uri="{FF2B5EF4-FFF2-40B4-BE49-F238E27FC236}">
                <a16:creationId xmlns:a16="http://schemas.microsoft.com/office/drawing/2014/main" id="{7D6DCBC2-CB4C-99DD-B7FB-35C36D757D94}"/>
              </a:ext>
            </a:extLst>
          </p:cNvPr>
          <p:cNvSpPr>
            <a:spLocks noChangeAspect="1"/>
          </p:cNvSpPr>
          <p:nvPr/>
        </p:nvSpPr>
        <p:spPr bwMode="gray">
          <a:xfrm>
            <a:off x="702283" y="2440006"/>
            <a:ext cx="94400" cy="288000"/>
          </a:xfrm>
          <a:custGeom>
            <a:avLst/>
            <a:gdLst>
              <a:gd name="connsiteX0" fmla="*/ 43414 w 113459"/>
              <a:gd name="connsiteY0" fmla="*/ 19159 h 417667"/>
              <a:gd name="connsiteX1" fmla="*/ 72804 w 113459"/>
              <a:gd name="connsiteY1" fmla="*/ 19159 h 417667"/>
              <a:gd name="connsiteX2" fmla="*/ 72804 w 113459"/>
              <a:gd name="connsiteY2" fmla="*/ 3832 h 417667"/>
              <a:gd name="connsiteX3" fmla="*/ 68973 w 113459"/>
              <a:gd name="connsiteY3" fmla="*/ 0 h 417667"/>
              <a:gd name="connsiteX4" fmla="*/ 45982 w 113459"/>
              <a:gd name="connsiteY4" fmla="*/ 0 h 417667"/>
              <a:gd name="connsiteX5" fmla="*/ 42150 w 113459"/>
              <a:gd name="connsiteY5" fmla="*/ 3832 h 417667"/>
              <a:gd name="connsiteX6" fmla="*/ 42150 w 113459"/>
              <a:gd name="connsiteY6" fmla="*/ 19159 h 417667"/>
              <a:gd name="connsiteX7" fmla="*/ 42763 w 113459"/>
              <a:gd name="connsiteY7" fmla="*/ 19159 h 417667"/>
              <a:gd name="connsiteX8" fmla="*/ 36402 w 113459"/>
              <a:gd name="connsiteY8" fmla="*/ 40234 h 417667"/>
              <a:gd name="connsiteX9" fmla="*/ 7664 w 113459"/>
              <a:gd name="connsiteY9" fmla="*/ 126450 h 417667"/>
              <a:gd name="connsiteX10" fmla="*/ 7664 w 113459"/>
              <a:gd name="connsiteY10" fmla="*/ 173543 h 417667"/>
              <a:gd name="connsiteX11" fmla="*/ 0 w 113459"/>
              <a:gd name="connsiteY11" fmla="*/ 226077 h 417667"/>
              <a:gd name="connsiteX12" fmla="*/ 0 w 113459"/>
              <a:gd name="connsiteY12" fmla="*/ 387473 h 417667"/>
              <a:gd name="connsiteX13" fmla="*/ 22991 w 113459"/>
              <a:gd name="connsiteY13" fmla="*/ 417667 h 417667"/>
              <a:gd name="connsiteX14" fmla="*/ 90469 w 113459"/>
              <a:gd name="connsiteY14" fmla="*/ 417667 h 417667"/>
              <a:gd name="connsiteX15" fmla="*/ 113460 w 113459"/>
              <a:gd name="connsiteY15" fmla="*/ 387473 h 417667"/>
              <a:gd name="connsiteX16" fmla="*/ 113460 w 113459"/>
              <a:gd name="connsiteY16" fmla="*/ 226077 h 417667"/>
              <a:gd name="connsiteX17" fmla="*/ 105796 w 113459"/>
              <a:gd name="connsiteY17" fmla="*/ 173543 h 417667"/>
              <a:gd name="connsiteX18" fmla="*/ 105796 w 113459"/>
              <a:gd name="connsiteY18" fmla="*/ 126450 h 417667"/>
              <a:gd name="connsiteX19" fmla="*/ 80468 w 113459"/>
              <a:gd name="connsiteY19" fmla="*/ 42150 h 417667"/>
              <a:gd name="connsiteX20" fmla="*/ 72804 w 113459"/>
              <a:gd name="connsiteY20" fmla="*/ 19159 h 41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459" h="417667">
                <a:moveTo>
                  <a:pt x="43414" y="19159"/>
                </a:moveTo>
                <a:lnTo>
                  <a:pt x="72804" y="19159"/>
                </a:lnTo>
                <a:lnTo>
                  <a:pt x="72804" y="3832"/>
                </a:lnTo>
                <a:cubicBezTo>
                  <a:pt x="72804" y="1724"/>
                  <a:pt x="71080" y="0"/>
                  <a:pt x="68973" y="0"/>
                </a:cubicBezTo>
                <a:lnTo>
                  <a:pt x="45982" y="0"/>
                </a:lnTo>
                <a:cubicBezTo>
                  <a:pt x="43874" y="0"/>
                  <a:pt x="42150" y="1724"/>
                  <a:pt x="42150" y="3832"/>
                </a:cubicBezTo>
                <a:lnTo>
                  <a:pt x="42150" y="19159"/>
                </a:lnTo>
                <a:lnTo>
                  <a:pt x="42763" y="19159"/>
                </a:lnTo>
                <a:lnTo>
                  <a:pt x="36402" y="40234"/>
                </a:lnTo>
                <a:lnTo>
                  <a:pt x="7664" y="126450"/>
                </a:lnTo>
                <a:cubicBezTo>
                  <a:pt x="7664" y="126450"/>
                  <a:pt x="-3832" y="151625"/>
                  <a:pt x="7664" y="173543"/>
                </a:cubicBezTo>
                <a:cubicBezTo>
                  <a:pt x="19159" y="195461"/>
                  <a:pt x="0" y="214581"/>
                  <a:pt x="0" y="226077"/>
                </a:cubicBezTo>
                <a:lnTo>
                  <a:pt x="0" y="387473"/>
                </a:lnTo>
                <a:cubicBezTo>
                  <a:pt x="0" y="387473"/>
                  <a:pt x="0" y="417667"/>
                  <a:pt x="22991" y="417667"/>
                </a:cubicBezTo>
                <a:lnTo>
                  <a:pt x="90469" y="417667"/>
                </a:lnTo>
                <a:cubicBezTo>
                  <a:pt x="113460" y="417667"/>
                  <a:pt x="113460" y="387473"/>
                  <a:pt x="113460" y="387473"/>
                </a:cubicBezTo>
                <a:lnTo>
                  <a:pt x="113460" y="226077"/>
                </a:lnTo>
                <a:cubicBezTo>
                  <a:pt x="113460" y="214581"/>
                  <a:pt x="94301" y="195422"/>
                  <a:pt x="105796" y="173543"/>
                </a:cubicBezTo>
                <a:cubicBezTo>
                  <a:pt x="117292" y="151663"/>
                  <a:pt x="105796" y="126450"/>
                  <a:pt x="105796" y="126450"/>
                </a:cubicBezTo>
                <a:lnTo>
                  <a:pt x="80468" y="42150"/>
                </a:lnTo>
                <a:lnTo>
                  <a:pt x="72804" y="19159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7" name="Gruppieren 18">
            <a:extLst>
              <a:ext uri="{FF2B5EF4-FFF2-40B4-BE49-F238E27FC236}">
                <a16:creationId xmlns:a16="http://schemas.microsoft.com/office/drawing/2014/main" id="{90B503B0-B115-D1E2-39C1-E58DEC96E82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0586" y="3201514"/>
            <a:ext cx="324982" cy="288001"/>
            <a:chOff x="7169682" y="2173288"/>
            <a:chExt cx="449626" cy="398462"/>
          </a:xfrm>
        </p:grpSpPr>
        <p:sp>
          <p:nvSpPr>
            <p:cNvPr id="88" name="Freihandform: Form 19">
              <a:extLst>
                <a:ext uri="{FF2B5EF4-FFF2-40B4-BE49-F238E27FC236}">
                  <a16:creationId xmlns:a16="http://schemas.microsoft.com/office/drawing/2014/main" id="{6C8CBF88-31CD-AE6A-D41C-442B4AAC3E23}"/>
                </a:ext>
              </a:extLst>
            </p:cNvPr>
            <p:cNvSpPr/>
            <p:nvPr/>
          </p:nvSpPr>
          <p:spPr bwMode="gray">
            <a:xfrm>
              <a:off x="7346870" y="2173288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4295"/>
                    <a:pt x="74295" y="95250"/>
                    <a:pt x="47625" y="95250"/>
                  </a:cubicBezTo>
                  <a:cubicBezTo>
                    <a:pt x="20955" y="95250"/>
                    <a:pt x="0" y="74295"/>
                    <a:pt x="0" y="47625"/>
                  </a:cubicBezTo>
                  <a:cubicBezTo>
                    <a:pt x="0" y="20955"/>
                    <a:pt x="20955" y="0"/>
                    <a:pt x="47625" y="0"/>
                  </a:cubicBezTo>
                  <a:cubicBezTo>
                    <a:pt x="73342" y="0"/>
                    <a:pt x="95250" y="20955"/>
                    <a:pt x="95250" y="47625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ihandform: Form 20">
              <a:extLst>
                <a:ext uri="{FF2B5EF4-FFF2-40B4-BE49-F238E27FC236}">
                  <a16:creationId xmlns:a16="http://schemas.microsoft.com/office/drawing/2014/main" id="{0D0F9C5A-D14C-C5A7-BA12-CF646543ED27}"/>
                </a:ext>
              </a:extLst>
            </p:cNvPr>
            <p:cNvSpPr/>
            <p:nvPr/>
          </p:nvSpPr>
          <p:spPr bwMode="gray">
            <a:xfrm>
              <a:off x="7169682" y="2268538"/>
              <a:ext cx="449626" cy="303212"/>
            </a:xfrm>
            <a:custGeom>
              <a:avLst/>
              <a:gdLst>
                <a:gd name="connsiteX0" fmla="*/ 315117 w 401633"/>
                <a:gd name="connsiteY0" fmla="*/ 0 h 295275"/>
                <a:gd name="connsiteX1" fmla="*/ 335119 w 401633"/>
                <a:gd name="connsiteY1" fmla="*/ 15240 h 295275"/>
                <a:gd name="connsiteX2" fmla="*/ 400842 w 401633"/>
                <a:gd name="connsiteY2" fmla="*/ 268605 h 295275"/>
                <a:gd name="connsiteX3" fmla="*/ 380839 w 401633"/>
                <a:gd name="connsiteY3" fmla="*/ 295275 h 295275"/>
                <a:gd name="connsiteX4" fmla="*/ 20794 w 401633"/>
                <a:gd name="connsiteY4" fmla="*/ 295275 h 295275"/>
                <a:gd name="connsiteX5" fmla="*/ 792 w 401633"/>
                <a:gd name="connsiteY5" fmla="*/ 268605 h 295275"/>
                <a:gd name="connsiteX6" fmla="*/ 66514 w 401633"/>
                <a:gd name="connsiteY6" fmla="*/ 16192 h 295275"/>
                <a:gd name="connsiteX7" fmla="*/ 86517 w 401633"/>
                <a:gd name="connsiteY7" fmla="*/ 953 h 295275"/>
                <a:gd name="connsiteX8" fmla="*/ 315117 w 401633"/>
                <a:gd name="connsiteY8" fmla="*/ 953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633" h="295275">
                  <a:moveTo>
                    <a:pt x="315117" y="0"/>
                  </a:moveTo>
                  <a:cubicBezTo>
                    <a:pt x="324642" y="0"/>
                    <a:pt x="333214" y="6667"/>
                    <a:pt x="335119" y="15240"/>
                  </a:cubicBezTo>
                  <a:lnTo>
                    <a:pt x="400842" y="268605"/>
                  </a:lnTo>
                  <a:cubicBezTo>
                    <a:pt x="404652" y="281940"/>
                    <a:pt x="394174" y="295275"/>
                    <a:pt x="380839" y="295275"/>
                  </a:cubicBezTo>
                  <a:lnTo>
                    <a:pt x="20794" y="295275"/>
                  </a:lnTo>
                  <a:cubicBezTo>
                    <a:pt x="7459" y="295275"/>
                    <a:pt x="-3018" y="281940"/>
                    <a:pt x="792" y="268605"/>
                  </a:cubicBezTo>
                  <a:lnTo>
                    <a:pt x="66514" y="16192"/>
                  </a:lnTo>
                  <a:cubicBezTo>
                    <a:pt x="69372" y="6667"/>
                    <a:pt x="76992" y="953"/>
                    <a:pt x="86517" y="953"/>
                  </a:cubicBezTo>
                  <a:lnTo>
                    <a:pt x="315117" y="953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Textfeld 21">
              <a:extLst>
                <a:ext uri="{FF2B5EF4-FFF2-40B4-BE49-F238E27FC236}">
                  <a16:creationId xmlns:a16="http://schemas.microsoft.com/office/drawing/2014/main" id="{3E6A6626-73CA-04A1-4D6B-4B01A97ADDF6}"/>
                </a:ext>
              </a:extLst>
            </p:cNvPr>
            <p:cNvSpPr txBox="1"/>
            <p:nvPr/>
          </p:nvSpPr>
          <p:spPr bwMode="gray">
            <a:xfrm>
              <a:off x="7322415" y="2350894"/>
              <a:ext cx="144159" cy="1490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1" i="0" u="none" strike="noStrike" kern="1200" cap="none" spc="0" normalizeH="0" baseline="0" noProof="0">
                  <a:ln>
                    <a:noFill/>
                  </a:ln>
                  <a:solidFill>
                    <a:srgbClr val="245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kg</a:t>
              </a:r>
            </a:p>
          </p:txBody>
        </p:sp>
      </p:grpSp>
      <p:grpSp>
        <p:nvGrpSpPr>
          <p:cNvPr id="91" name="Gruppieren 36">
            <a:extLst>
              <a:ext uri="{FF2B5EF4-FFF2-40B4-BE49-F238E27FC236}">
                <a16:creationId xmlns:a16="http://schemas.microsoft.com/office/drawing/2014/main" id="{C3889CC8-2763-2E61-892C-E3A2DB0505E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18202" y="3986308"/>
            <a:ext cx="333429" cy="288000"/>
            <a:chOff x="355483" y="2632229"/>
            <a:chExt cx="2155231" cy="1861582"/>
          </a:xfrm>
        </p:grpSpPr>
        <p:sp>
          <p:nvSpPr>
            <p:cNvPr id="92" name="Freihandform: Form 11">
              <a:extLst>
                <a:ext uri="{FF2B5EF4-FFF2-40B4-BE49-F238E27FC236}">
                  <a16:creationId xmlns:a16="http://schemas.microsoft.com/office/drawing/2014/main" id="{74F84DE3-E170-2E2D-9FC7-65FD8BF2E0EB}"/>
                </a:ext>
              </a:extLst>
            </p:cNvPr>
            <p:cNvSpPr/>
            <p:nvPr/>
          </p:nvSpPr>
          <p:spPr bwMode="gray">
            <a:xfrm>
              <a:off x="662081" y="3043435"/>
              <a:ext cx="1548486" cy="1132374"/>
            </a:xfrm>
            <a:custGeom>
              <a:avLst/>
              <a:gdLst>
                <a:gd name="connsiteX0" fmla="*/ 0 w 540544"/>
                <a:gd name="connsiteY0" fmla="*/ 0 h 409575"/>
                <a:gd name="connsiteX1" fmla="*/ 90487 w 540544"/>
                <a:gd name="connsiteY1" fmla="*/ 0 h 409575"/>
                <a:gd name="connsiteX2" fmla="*/ 214312 w 540544"/>
                <a:gd name="connsiteY2" fmla="*/ 395288 h 409575"/>
                <a:gd name="connsiteX3" fmla="*/ 540544 w 540544"/>
                <a:gd name="connsiteY3" fmla="*/ 395288 h 409575"/>
                <a:gd name="connsiteX4" fmla="*/ 540544 w 540544"/>
                <a:gd name="connsiteY4" fmla="*/ 409575 h 409575"/>
                <a:gd name="connsiteX0" fmla="*/ 0 w 540544"/>
                <a:gd name="connsiteY0" fmla="*/ 0 h 395288"/>
                <a:gd name="connsiteX1" fmla="*/ 90487 w 540544"/>
                <a:gd name="connsiteY1" fmla="*/ 0 h 395288"/>
                <a:gd name="connsiteX2" fmla="*/ 214312 w 540544"/>
                <a:gd name="connsiteY2" fmla="*/ 395288 h 395288"/>
                <a:gd name="connsiteX3" fmla="*/ 540544 w 540544"/>
                <a:gd name="connsiteY3" fmla="*/ 395288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544" h="395288">
                  <a:moveTo>
                    <a:pt x="0" y="0"/>
                  </a:moveTo>
                  <a:lnTo>
                    <a:pt x="90487" y="0"/>
                  </a:lnTo>
                  <a:lnTo>
                    <a:pt x="214312" y="395288"/>
                  </a:lnTo>
                  <a:lnTo>
                    <a:pt x="540544" y="39528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ihandform: Form 12">
              <a:extLst>
                <a:ext uri="{FF2B5EF4-FFF2-40B4-BE49-F238E27FC236}">
                  <a16:creationId xmlns:a16="http://schemas.microsoft.com/office/drawing/2014/main" id="{7E809A8E-D2C9-46BA-D09B-BD24A992F247}"/>
                </a:ext>
              </a:extLst>
            </p:cNvPr>
            <p:cNvSpPr/>
            <p:nvPr/>
          </p:nvSpPr>
          <p:spPr bwMode="gray">
            <a:xfrm>
              <a:off x="1001099" y="3289007"/>
              <a:ext cx="1509615" cy="716259"/>
            </a:xfrm>
            <a:custGeom>
              <a:avLst/>
              <a:gdLst>
                <a:gd name="connsiteX0" fmla="*/ 0 w 528638"/>
                <a:gd name="connsiteY0" fmla="*/ 0 h 273844"/>
                <a:gd name="connsiteX1" fmla="*/ 528638 w 528638"/>
                <a:gd name="connsiteY1" fmla="*/ 0 h 273844"/>
                <a:gd name="connsiteX2" fmla="*/ 438150 w 528638"/>
                <a:gd name="connsiteY2" fmla="*/ 250031 h 273844"/>
                <a:gd name="connsiteX3" fmla="*/ 83344 w 528638"/>
                <a:gd name="connsiteY3" fmla="*/ 250031 h 273844"/>
                <a:gd name="connsiteX4" fmla="*/ 83344 w 528638"/>
                <a:gd name="connsiteY4" fmla="*/ 273844 h 273844"/>
                <a:gd name="connsiteX0" fmla="*/ 0 w 528638"/>
                <a:gd name="connsiteY0" fmla="*/ 0 h 250031"/>
                <a:gd name="connsiteX1" fmla="*/ 528638 w 528638"/>
                <a:gd name="connsiteY1" fmla="*/ 0 h 250031"/>
                <a:gd name="connsiteX2" fmla="*/ 438150 w 528638"/>
                <a:gd name="connsiteY2" fmla="*/ 250031 h 250031"/>
                <a:gd name="connsiteX3" fmla="*/ 83344 w 528638"/>
                <a:gd name="connsiteY3" fmla="*/ 250031 h 250031"/>
                <a:gd name="connsiteX0" fmla="*/ 0 w 526975"/>
                <a:gd name="connsiteY0" fmla="*/ 0 h 250031"/>
                <a:gd name="connsiteX1" fmla="*/ 526975 w 526975"/>
                <a:gd name="connsiteY1" fmla="*/ 0 h 250031"/>
                <a:gd name="connsiteX2" fmla="*/ 436487 w 526975"/>
                <a:gd name="connsiteY2" fmla="*/ 250031 h 250031"/>
                <a:gd name="connsiteX3" fmla="*/ 81681 w 526975"/>
                <a:gd name="connsiteY3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975" h="250031">
                  <a:moveTo>
                    <a:pt x="0" y="0"/>
                  </a:moveTo>
                  <a:lnTo>
                    <a:pt x="526975" y="0"/>
                  </a:lnTo>
                  <a:lnTo>
                    <a:pt x="436487" y="250031"/>
                  </a:lnTo>
                  <a:lnTo>
                    <a:pt x="81681" y="250031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Ellipse 13">
              <a:extLst>
                <a:ext uri="{FF2B5EF4-FFF2-40B4-BE49-F238E27FC236}">
                  <a16:creationId xmlns:a16="http://schemas.microsoft.com/office/drawing/2014/main" id="{836611FB-773E-FD10-2617-E62EDA7EDE69}"/>
                </a:ext>
              </a:extLst>
            </p:cNvPr>
            <p:cNvSpPr/>
            <p:nvPr/>
          </p:nvSpPr>
          <p:spPr bwMode="gray">
            <a:xfrm>
              <a:off x="1309909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Ellipse 14">
              <a:extLst>
                <a:ext uri="{FF2B5EF4-FFF2-40B4-BE49-F238E27FC236}">
                  <a16:creationId xmlns:a16="http://schemas.microsoft.com/office/drawing/2014/main" id="{3946667E-4713-ED1C-E225-238E7B9BA309}"/>
                </a:ext>
              </a:extLst>
            </p:cNvPr>
            <p:cNvSpPr/>
            <p:nvPr/>
          </p:nvSpPr>
          <p:spPr bwMode="gray">
            <a:xfrm>
              <a:off x="1986343" y="4321993"/>
              <a:ext cx="171818" cy="17181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6" name="Gerader Verbinder 15">
              <a:extLst>
                <a:ext uri="{FF2B5EF4-FFF2-40B4-BE49-F238E27FC236}">
                  <a16:creationId xmlns:a16="http://schemas.microsoft.com/office/drawing/2014/main" id="{304C4949-EE77-DC97-385C-4A178B9E695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55483" y="3490789"/>
              <a:ext cx="52179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97" name="Gerader Verbinder 16">
              <a:extLst>
                <a:ext uri="{FF2B5EF4-FFF2-40B4-BE49-F238E27FC236}">
                  <a16:creationId xmlns:a16="http://schemas.microsoft.com/office/drawing/2014/main" id="{74558E43-B763-E41A-2549-9C2303D624E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30684" y="3751928"/>
              <a:ext cx="42197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98" name="Gerader Verbinder 17">
              <a:extLst>
                <a:ext uri="{FF2B5EF4-FFF2-40B4-BE49-F238E27FC236}">
                  <a16:creationId xmlns:a16="http://schemas.microsoft.com/office/drawing/2014/main" id="{1ED2CB61-B6E9-35B1-9043-601E3012B27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6925" y="4004323"/>
              <a:ext cx="301637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grpSp>
          <p:nvGrpSpPr>
            <p:cNvPr id="99" name="Group 4">
              <a:extLst>
                <a:ext uri="{FF2B5EF4-FFF2-40B4-BE49-F238E27FC236}">
                  <a16:creationId xmlns:a16="http://schemas.microsoft.com/office/drawing/2014/main" id="{CA5FBBB4-3189-7052-4971-8DF1646FF2E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699345" y="2632229"/>
              <a:ext cx="661296" cy="656451"/>
              <a:chOff x="1935" y="662"/>
              <a:chExt cx="1911" cy="1897"/>
            </a:xfrm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id="{07CAD463-E04C-63F2-3731-DDC3F4C2865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26" y="662"/>
                <a:ext cx="720" cy="597"/>
              </a:xfrm>
              <a:custGeom>
                <a:avLst/>
                <a:gdLst>
                  <a:gd name="T0" fmla="*/ 36 w 305"/>
                  <a:gd name="T1" fmla="*/ 157 h 253"/>
                  <a:gd name="T2" fmla="*/ 195 w 305"/>
                  <a:gd name="T3" fmla="*/ 240 h 253"/>
                  <a:gd name="T4" fmla="*/ 265 w 305"/>
                  <a:gd name="T5" fmla="*/ 217 h 253"/>
                  <a:gd name="T6" fmla="*/ 292 w 305"/>
                  <a:gd name="T7" fmla="*/ 166 h 253"/>
                  <a:gd name="T8" fmla="*/ 269 w 305"/>
                  <a:gd name="T9" fmla="*/ 96 h 253"/>
                  <a:gd name="T10" fmla="*/ 110 w 305"/>
                  <a:gd name="T11" fmla="*/ 14 h 253"/>
                  <a:gd name="T12" fmla="*/ 40 w 305"/>
                  <a:gd name="T13" fmla="*/ 36 h 253"/>
                  <a:gd name="T14" fmla="*/ 13 w 305"/>
                  <a:gd name="T15" fmla="*/ 87 h 253"/>
                  <a:gd name="T16" fmla="*/ 36 w 305"/>
                  <a:gd name="T17" fmla="*/ 15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253">
                    <a:moveTo>
                      <a:pt x="36" y="157"/>
                    </a:moveTo>
                    <a:cubicBezTo>
                      <a:pt x="195" y="240"/>
                      <a:pt x="195" y="240"/>
                      <a:pt x="195" y="240"/>
                    </a:cubicBezTo>
                    <a:cubicBezTo>
                      <a:pt x="220" y="253"/>
                      <a:pt x="252" y="243"/>
                      <a:pt x="265" y="217"/>
                    </a:cubicBezTo>
                    <a:cubicBezTo>
                      <a:pt x="292" y="166"/>
                      <a:pt x="292" y="166"/>
                      <a:pt x="292" y="166"/>
                    </a:cubicBezTo>
                    <a:cubicBezTo>
                      <a:pt x="305" y="141"/>
                      <a:pt x="295" y="109"/>
                      <a:pt x="269" y="96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85" y="0"/>
                      <a:pt x="53" y="11"/>
                      <a:pt x="40" y="36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0" y="113"/>
                      <a:pt x="10" y="144"/>
                      <a:pt x="36" y="157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F79ED829-FD3C-2FB9-AAB2-03AF8504F1A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35" y="1009"/>
                <a:ext cx="1828" cy="1550"/>
              </a:xfrm>
              <a:custGeom>
                <a:avLst/>
                <a:gdLst>
                  <a:gd name="T0" fmla="*/ 600 w 774"/>
                  <a:gd name="T1" fmla="*/ 657 h 657"/>
                  <a:gd name="T2" fmla="*/ 575 w 774"/>
                  <a:gd name="T3" fmla="*/ 613 h 657"/>
                  <a:gd name="T4" fmla="*/ 575 w 774"/>
                  <a:gd name="T5" fmla="*/ 612 h 657"/>
                  <a:gd name="T6" fmla="*/ 667 w 774"/>
                  <a:gd name="T7" fmla="*/ 554 h 657"/>
                  <a:gd name="T8" fmla="*/ 711 w 774"/>
                  <a:gd name="T9" fmla="*/ 116 h 657"/>
                  <a:gd name="T10" fmla="*/ 723 w 774"/>
                  <a:gd name="T11" fmla="*/ 105 h 657"/>
                  <a:gd name="T12" fmla="*/ 520 w 774"/>
                  <a:gd name="T13" fmla="*/ 0 h 657"/>
                  <a:gd name="T14" fmla="*/ 509 w 774"/>
                  <a:gd name="T15" fmla="*/ 12 h 657"/>
                  <a:gd name="T16" fmla="*/ 178 w 774"/>
                  <a:gd name="T17" fmla="*/ 301 h 657"/>
                  <a:gd name="T18" fmla="*/ 183 w 774"/>
                  <a:gd name="T19" fmla="*/ 410 h 657"/>
                  <a:gd name="T20" fmla="*/ 182 w 774"/>
                  <a:gd name="T21" fmla="*/ 410 h 657"/>
                  <a:gd name="T22" fmla="*/ 93 w 774"/>
                  <a:gd name="T23" fmla="*/ 458 h 657"/>
                  <a:gd name="T24" fmla="*/ 97 w 774"/>
                  <a:gd name="T25" fmla="*/ 559 h 657"/>
                  <a:gd name="T26" fmla="*/ 15 w 774"/>
                  <a:gd name="T27" fmla="*/ 610 h 657"/>
                  <a:gd name="T28" fmla="*/ 0 w 774"/>
                  <a:gd name="T29" fmla="*/ 657 h 657"/>
                  <a:gd name="T30" fmla="*/ 600 w 774"/>
                  <a:gd name="T31" fmla="*/ 657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4" h="657">
                    <a:moveTo>
                      <a:pt x="600" y="657"/>
                    </a:moveTo>
                    <a:cubicBezTo>
                      <a:pt x="599" y="637"/>
                      <a:pt x="591" y="621"/>
                      <a:pt x="575" y="613"/>
                    </a:cubicBezTo>
                    <a:cubicBezTo>
                      <a:pt x="575" y="612"/>
                      <a:pt x="575" y="612"/>
                      <a:pt x="575" y="612"/>
                    </a:cubicBezTo>
                    <a:cubicBezTo>
                      <a:pt x="606" y="620"/>
                      <a:pt x="645" y="596"/>
                      <a:pt x="667" y="554"/>
                    </a:cubicBezTo>
                    <a:cubicBezTo>
                      <a:pt x="774" y="345"/>
                      <a:pt x="725" y="346"/>
                      <a:pt x="711" y="116"/>
                    </a:cubicBezTo>
                    <a:cubicBezTo>
                      <a:pt x="723" y="105"/>
                      <a:pt x="723" y="105"/>
                      <a:pt x="723" y="105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09" y="12"/>
                      <a:pt x="509" y="12"/>
                      <a:pt x="509" y="12"/>
                    </a:cubicBezTo>
                    <a:cubicBezTo>
                      <a:pt x="296" y="144"/>
                      <a:pt x="287" y="89"/>
                      <a:pt x="178" y="301"/>
                    </a:cubicBezTo>
                    <a:cubicBezTo>
                      <a:pt x="156" y="343"/>
                      <a:pt x="159" y="389"/>
                      <a:pt x="183" y="410"/>
                    </a:cubicBezTo>
                    <a:cubicBezTo>
                      <a:pt x="182" y="410"/>
                      <a:pt x="182" y="410"/>
                      <a:pt x="182" y="410"/>
                    </a:cubicBezTo>
                    <a:cubicBezTo>
                      <a:pt x="155" y="395"/>
                      <a:pt x="115" y="417"/>
                      <a:pt x="93" y="458"/>
                    </a:cubicBezTo>
                    <a:cubicBezTo>
                      <a:pt x="73" y="498"/>
                      <a:pt x="72" y="540"/>
                      <a:pt x="97" y="559"/>
                    </a:cubicBezTo>
                    <a:cubicBezTo>
                      <a:pt x="70" y="551"/>
                      <a:pt x="34" y="572"/>
                      <a:pt x="15" y="610"/>
                    </a:cubicBezTo>
                    <a:cubicBezTo>
                      <a:pt x="7" y="626"/>
                      <a:pt x="2" y="642"/>
                      <a:pt x="0" y="657"/>
                    </a:cubicBezTo>
                    <a:lnTo>
                      <a:pt x="600" y="65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100" name="Gerader Verbinder 30">
              <a:extLst>
                <a:ext uri="{FF2B5EF4-FFF2-40B4-BE49-F238E27FC236}">
                  <a16:creationId xmlns:a16="http://schemas.microsoft.com/office/drawing/2014/main" id="{13F22D7A-D3AB-6377-F9B5-5FF221BAC915}"/>
                </a:ext>
              </a:extLst>
            </p:cNvPr>
            <p:cNvCxnSpPr>
              <a:cxnSpLocks/>
              <a:stCxn id="104" idx="10"/>
            </p:cNvCxnSpPr>
            <p:nvPr/>
          </p:nvCxnSpPr>
          <p:spPr bwMode="gray">
            <a:xfrm>
              <a:off x="1848090" y="3087030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01" name="Gerader Verbinder 33">
              <a:extLst>
                <a:ext uri="{FF2B5EF4-FFF2-40B4-BE49-F238E27FC236}">
                  <a16:creationId xmlns:a16="http://schemas.microsoft.com/office/drawing/2014/main" id="{42DA90B1-7A6B-2602-1CFF-333AB641055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87567" y="3207522"/>
              <a:ext cx="59614" cy="3143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02" name="Gerader Verbinder 34">
              <a:extLst>
                <a:ext uri="{FF2B5EF4-FFF2-40B4-BE49-F238E27FC236}">
                  <a16:creationId xmlns:a16="http://schemas.microsoft.com/office/drawing/2014/main" id="{EA5C3D3A-50B5-2C6C-4B6D-03BC74F4BCF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59781" y="3198019"/>
              <a:ext cx="98602" cy="4903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105" name="Grafik 30">
            <a:extLst>
              <a:ext uri="{FF2B5EF4-FFF2-40B4-BE49-F238E27FC236}">
                <a16:creationId xmlns:a16="http://schemas.microsoft.com/office/drawing/2014/main" id="{F9D30578-2281-0B85-B0ED-121F29DC065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73894" y="3207485"/>
            <a:ext cx="298999" cy="288000"/>
            <a:chOff x="4362450" y="2371725"/>
            <a:chExt cx="414337" cy="399097"/>
          </a:xfrm>
          <a:noFill/>
        </p:grpSpPr>
        <p:sp>
          <p:nvSpPr>
            <p:cNvPr id="106" name="Freihandform: Form 32">
              <a:extLst>
                <a:ext uri="{FF2B5EF4-FFF2-40B4-BE49-F238E27FC236}">
                  <a16:creationId xmlns:a16="http://schemas.microsoft.com/office/drawing/2014/main" id="{416EBE95-AE66-6935-9E1C-9FCF79BEA7D2}"/>
                </a:ext>
              </a:extLst>
            </p:cNvPr>
            <p:cNvSpPr/>
            <p:nvPr/>
          </p:nvSpPr>
          <p:spPr bwMode="gray">
            <a:xfrm>
              <a:off x="4362450" y="2425064"/>
              <a:ext cx="182880" cy="297179"/>
            </a:xfrm>
            <a:custGeom>
              <a:avLst/>
              <a:gdLst>
                <a:gd name="connsiteX0" fmla="*/ 182880 w 182880"/>
                <a:gd name="connsiteY0" fmla="*/ 243840 h 297179"/>
                <a:gd name="connsiteX1" fmla="*/ 107633 w 182880"/>
                <a:gd name="connsiteY1" fmla="*/ 133350 h 297179"/>
                <a:gd name="connsiteX2" fmla="*/ 108585 w 182880"/>
                <a:gd name="connsiteY2" fmla="*/ 122873 h 297179"/>
                <a:gd name="connsiteX3" fmla="*/ 153353 w 182880"/>
                <a:gd name="connsiteY3" fmla="*/ 131445 h 297179"/>
                <a:gd name="connsiteX4" fmla="*/ 98108 w 182880"/>
                <a:gd name="connsiteY4" fmla="*/ 0 h 297179"/>
                <a:gd name="connsiteX5" fmla="*/ 0 w 182880"/>
                <a:gd name="connsiteY5" fmla="*/ 101917 h 297179"/>
                <a:gd name="connsiteX6" fmla="*/ 41910 w 182880"/>
                <a:gd name="connsiteY6" fmla="*/ 109538 h 297179"/>
                <a:gd name="connsiteX7" fmla="*/ 40005 w 182880"/>
                <a:gd name="connsiteY7" fmla="*/ 132398 h 297179"/>
                <a:gd name="connsiteX8" fmla="*/ 140970 w 182880"/>
                <a:gd name="connsiteY8" fmla="*/ 297180 h 29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" h="297179">
                  <a:moveTo>
                    <a:pt x="182880" y="243840"/>
                  </a:moveTo>
                  <a:cubicBezTo>
                    <a:pt x="139065" y="226695"/>
                    <a:pt x="107633" y="182880"/>
                    <a:pt x="107633" y="133350"/>
                  </a:cubicBezTo>
                  <a:cubicBezTo>
                    <a:pt x="107633" y="129540"/>
                    <a:pt x="107633" y="126683"/>
                    <a:pt x="108585" y="122873"/>
                  </a:cubicBezTo>
                  <a:lnTo>
                    <a:pt x="153353" y="131445"/>
                  </a:lnTo>
                  <a:lnTo>
                    <a:pt x="98108" y="0"/>
                  </a:lnTo>
                  <a:lnTo>
                    <a:pt x="0" y="101917"/>
                  </a:lnTo>
                  <a:lnTo>
                    <a:pt x="41910" y="109538"/>
                  </a:lnTo>
                  <a:cubicBezTo>
                    <a:pt x="40958" y="117158"/>
                    <a:pt x="40005" y="124778"/>
                    <a:pt x="40005" y="132398"/>
                  </a:cubicBezTo>
                  <a:cubicBezTo>
                    <a:pt x="40005" y="203835"/>
                    <a:pt x="80963" y="266700"/>
                    <a:pt x="140970" y="2971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ihandform: Form 33">
              <a:extLst>
                <a:ext uri="{FF2B5EF4-FFF2-40B4-BE49-F238E27FC236}">
                  <a16:creationId xmlns:a16="http://schemas.microsoft.com/office/drawing/2014/main" id="{7F51194B-F491-797D-A97E-C24B2A63F3AB}"/>
                </a:ext>
              </a:extLst>
            </p:cNvPr>
            <p:cNvSpPr/>
            <p:nvPr/>
          </p:nvSpPr>
          <p:spPr bwMode="gray">
            <a:xfrm>
              <a:off x="4533900" y="2547937"/>
              <a:ext cx="241935" cy="222885"/>
            </a:xfrm>
            <a:custGeom>
              <a:avLst/>
              <a:gdLst>
                <a:gd name="connsiteX0" fmla="*/ 174308 w 241935"/>
                <a:gd name="connsiteY0" fmla="*/ 0 h 222885"/>
                <a:gd name="connsiteX1" fmla="*/ 175260 w 241935"/>
                <a:gd name="connsiteY1" fmla="*/ 9525 h 222885"/>
                <a:gd name="connsiteX2" fmla="*/ 100965 w 241935"/>
                <a:gd name="connsiteY2" fmla="*/ 120015 h 222885"/>
                <a:gd name="connsiteX3" fmla="*/ 85725 w 241935"/>
                <a:gd name="connsiteY3" fmla="*/ 77153 h 222885"/>
                <a:gd name="connsiteX4" fmla="*/ 0 w 241935"/>
                <a:gd name="connsiteY4" fmla="*/ 189548 h 222885"/>
                <a:gd name="connsiteX5" fmla="*/ 137160 w 241935"/>
                <a:gd name="connsiteY5" fmla="*/ 222885 h 222885"/>
                <a:gd name="connsiteX6" fmla="*/ 122873 w 241935"/>
                <a:gd name="connsiteY6" fmla="*/ 182880 h 222885"/>
                <a:gd name="connsiteX7" fmla="*/ 241935 w 241935"/>
                <a:gd name="connsiteY7" fmla="*/ 9525 h 222885"/>
                <a:gd name="connsiteX8" fmla="*/ 241935 w 241935"/>
                <a:gd name="connsiteY8" fmla="*/ 857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35" h="222885">
                  <a:moveTo>
                    <a:pt x="174308" y="0"/>
                  </a:moveTo>
                  <a:cubicBezTo>
                    <a:pt x="174308" y="2857"/>
                    <a:pt x="175260" y="6668"/>
                    <a:pt x="175260" y="9525"/>
                  </a:cubicBezTo>
                  <a:cubicBezTo>
                    <a:pt x="175260" y="59055"/>
                    <a:pt x="144780" y="101918"/>
                    <a:pt x="100965" y="120015"/>
                  </a:cubicBezTo>
                  <a:lnTo>
                    <a:pt x="85725" y="77153"/>
                  </a:lnTo>
                  <a:lnTo>
                    <a:pt x="0" y="189548"/>
                  </a:lnTo>
                  <a:lnTo>
                    <a:pt x="137160" y="222885"/>
                  </a:lnTo>
                  <a:lnTo>
                    <a:pt x="122873" y="182880"/>
                  </a:lnTo>
                  <a:cubicBezTo>
                    <a:pt x="192405" y="156210"/>
                    <a:pt x="241935" y="88582"/>
                    <a:pt x="241935" y="9525"/>
                  </a:cubicBezTo>
                  <a:cubicBezTo>
                    <a:pt x="241935" y="9525"/>
                    <a:pt x="241935" y="8572"/>
                    <a:pt x="241935" y="85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ihandform: Form 34">
              <a:extLst>
                <a:ext uri="{FF2B5EF4-FFF2-40B4-BE49-F238E27FC236}">
                  <a16:creationId xmlns:a16="http://schemas.microsoft.com/office/drawing/2014/main" id="{0332EDEA-C969-5477-6422-A55DBE52BCF7}"/>
                </a:ext>
              </a:extLst>
            </p:cNvPr>
            <p:cNvSpPr/>
            <p:nvPr/>
          </p:nvSpPr>
          <p:spPr bwMode="gray">
            <a:xfrm>
              <a:off x="4486275" y="2371725"/>
              <a:ext cx="290512" cy="152400"/>
            </a:xfrm>
            <a:custGeom>
              <a:avLst/>
              <a:gdLst>
                <a:gd name="connsiteX0" fmla="*/ 26670 w 290512"/>
                <a:gd name="connsiteY0" fmla="*/ 94298 h 152400"/>
                <a:gd name="connsiteX1" fmla="*/ 102870 w 290512"/>
                <a:gd name="connsiteY1" fmla="*/ 66675 h 152400"/>
                <a:gd name="connsiteX2" fmla="*/ 181927 w 290512"/>
                <a:gd name="connsiteY2" fmla="*/ 97155 h 152400"/>
                <a:gd name="connsiteX3" fmla="*/ 149543 w 290512"/>
                <a:gd name="connsiteY3" fmla="*/ 134303 h 152400"/>
                <a:gd name="connsiteX4" fmla="*/ 290513 w 290512"/>
                <a:gd name="connsiteY4" fmla="*/ 152400 h 152400"/>
                <a:gd name="connsiteX5" fmla="*/ 251460 w 290512"/>
                <a:gd name="connsiteY5" fmla="*/ 17145 h 152400"/>
                <a:gd name="connsiteX6" fmla="*/ 225743 w 290512"/>
                <a:gd name="connsiteY6" fmla="*/ 46673 h 152400"/>
                <a:gd name="connsiteX7" fmla="*/ 102870 w 290512"/>
                <a:gd name="connsiteY7" fmla="*/ 0 h 152400"/>
                <a:gd name="connsiteX8" fmla="*/ 0 w 290512"/>
                <a:gd name="connsiteY8" fmla="*/ 3143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12" h="152400">
                  <a:moveTo>
                    <a:pt x="26670" y="94298"/>
                  </a:moveTo>
                  <a:cubicBezTo>
                    <a:pt x="47625" y="77153"/>
                    <a:pt x="74295" y="66675"/>
                    <a:pt x="102870" y="66675"/>
                  </a:cubicBezTo>
                  <a:cubicBezTo>
                    <a:pt x="133350" y="66675"/>
                    <a:pt x="160973" y="78105"/>
                    <a:pt x="181927" y="97155"/>
                  </a:cubicBezTo>
                  <a:lnTo>
                    <a:pt x="149543" y="134303"/>
                  </a:lnTo>
                  <a:lnTo>
                    <a:pt x="290513" y="152400"/>
                  </a:lnTo>
                  <a:lnTo>
                    <a:pt x="251460" y="17145"/>
                  </a:lnTo>
                  <a:lnTo>
                    <a:pt x="225743" y="46673"/>
                  </a:lnTo>
                  <a:cubicBezTo>
                    <a:pt x="193358" y="18098"/>
                    <a:pt x="150495" y="0"/>
                    <a:pt x="102870" y="0"/>
                  </a:cubicBezTo>
                  <a:cubicBezTo>
                    <a:pt x="64770" y="0"/>
                    <a:pt x="29528" y="11430"/>
                    <a:pt x="0" y="3143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9" name="Grafik 7">
            <a:extLst>
              <a:ext uri="{FF2B5EF4-FFF2-40B4-BE49-F238E27FC236}">
                <a16:creationId xmlns:a16="http://schemas.microsoft.com/office/drawing/2014/main" id="{308D4CB5-CD57-EB69-F61E-90E5064B1CB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4672" y="4031977"/>
            <a:ext cx="340561" cy="288015"/>
            <a:chOff x="6741765" y="3013323"/>
            <a:chExt cx="438150" cy="370522"/>
          </a:xfrm>
          <a:noFill/>
        </p:grpSpPr>
        <p:sp>
          <p:nvSpPr>
            <p:cNvPr id="110" name="Freihandform: Form 9">
              <a:extLst>
                <a:ext uri="{FF2B5EF4-FFF2-40B4-BE49-F238E27FC236}">
                  <a16:creationId xmlns:a16="http://schemas.microsoft.com/office/drawing/2014/main" id="{7EEF83DA-243C-6245-75AB-49DB6AC78969}"/>
                </a:ext>
              </a:extLst>
            </p:cNvPr>
            <p:cNvSpPr/>
            <p:nvPr/>
          </p:nvSpPr>
          <p:spPr bwMode="gray">
            <a:xfrm>
              <a:off x="71227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Freihandform: Form 11">
              <a:extLst>
                <a:ext uri="{FF2B5EF4-FFF2-40B4-BE49-F238E27FC236}">
                  <a16:creationId xmlns:a16="http://schemas.microsoft.com/office/drawing/2014/main" id="{0B3E87F1-BE19-1275-83FD-0AE04E67DC09}"/>
                </a:ext>
              </a:extLst>
            </p:cNvPr>
            <p:cNvSpPr/>
            <p:nvPr/>
          </p:nvSpPr>
          <p:spPr bwMode="gray">
            <a:xfrm>
              <a:off x="67798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Freihandform: Form 12">
              <a:extLst>
                <a:ext uri="{FF2B5EF4-FFF2-40B4-BE49-F238E27FC236}">
                  <a16:creationId xmlns:a16="http://schemas.microsoft.com/office/drawing/2014/main" id="{A6CBFDC6-8AF7-DCE6-4D10-044761A8F7C2}"/>
                </a:ext>
              </a:extLst>
            </p:cNvPr>
            <p:cNvSpPr/>
            <p:nvPr/>
          </p:nvSpPr>
          <p:spPr bwMode="gray">
            <a:xfrm>
              <a:off x="68370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ihandform: Form 13">
              <a:extLst>
                <a:ext uri="{FF2B5EF4-FFF2-40B4-BE49-F238E27FC236}">
                  <a16:creationId xmlns:a16="http://schemas.microsoft.com/office/drawing/2014/main" id="{B1CCA88B-E272-75DA-2F9A-A29C5AD2D2EE}"/>
                </a:ext>
              </a:extLst>
            </p:cNvPr>
            <p:cNvSpPr/>
            <p:nvPr/>
          </p:nvSpPr>
          <p:spPr bwMode="gray">
            <a:xfrm>
              <a:off x="68941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Freihandform: Form 14">
              <a:extLst>
                <a:ext uri="{FF2B5EF4-FFF2-40B4-BE49-F238E27FC236}">
                  <a16:creationId xmlns:a16="http://schemas.microsoft.com/office/drawing/2014/main" id="{9908EBF1-8DD5-E8E2-97F3-600E0AA0FE97}"/>
                </a:ext>
              </a:extLst>
            </p:cNvPr>
            <p:cNvSpPr/>
            <p:nvPr/>
          </p:nvSpPr>
          <p:spPr bwMode="gray">
            <a:xfrm>
              <a:off x="69513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Freihandform: Form 18">
              <a:extLst>
                <a:ext uri="{FF2B5EF4-FFF2-40B4-BE49-F238E27FC236}">
                  <a16:creationId xmlns:a16="http://schemas.microsoft.com/office/drawing/2014/main" id="{FE0A2119-0341-D731-AEAE-60A0359E3A9A}"/>
                </a:ext>
              </a:extLst>
            </p:cNvPr>
            <p:cNvSpPr/>
            <p:nvPr/>
          </p:nvSpPr>
          <p:spPr bwMode="gray">
            <a:xfrm>
              <a:off x="700846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Freihandform: Form 23">
              <a:extLst>
                <a:ext uri="{FF2B5EF4-FFF2-40B4-BE49-F238E27FC236}">
                  <a16:creationId xmlns:a16="http://schemas.microsoft.com/office/drawing/2014/main" id="{7CDC3051-DAE8-7DBF-5A90-79237C554462}"/>
                </a:ext>
              </a:extLst>
            </p:cNvPr>
            <p:cNvSpPr/>
            <p:nvPr/>
          </p:nvSpPr>
          <p:spPr bwMode="gray">
            <a:xfrm>
              <a:off x="7065615" y="3345745"/>
              <a:ext cx="19050" cy="9525"/>
            </a:xfrm>
            <a:custGeom>
              <a:avLst/>
              <a:gdLst>
                <a:gd name="connsiteX0" fmla="*/ 19050 w 19050"/>
                <a:gd name="connsiteY0" fmla="*/ 0 h 9525"/>
                <a:gd name="connsiteX1" fmla="*/ 0 w 190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Freihandform: Form 24">
              <a:extLst>
                <a:ext uri="{FF2B5EF4-FFF2-40B4-BE49-F238E27FC236}">
                  <a16:creationId xmlns:a16="http://schemas.microsoft.com/office/drawing/2014/main" id="{5D5DE192-11CC-3649-FAC3-95942DE9F16B}"/>
                </a:ext>
              </a:extLst>
            </p:cNvPr>
            <p:cNvSpPr/>
            <p:nvPr/>
          </p:nvSpPr>
          <p:spPr bwMode="gray">
            <a:xfrm>
              <a:off x="6741765" y="3307645"/>
              <a:ext cx="438150" cy="76200"/>
            </a:xfrm>
            <a:custGeom>
              <a:avLst/>
              <a:gdLst>
                <a:gd name="connsiteX0" fmla="*/ 438150 w 438150"/>
                <a:gd name="connsiteY0" fmla="*/ 38100 h 76200"/>
                <a:gd name="connsiteX1" fmla="*/ 400050 w 438150"/>
                <a:gd name="connsiteY1" fmla="*/ 0 h 76200"/>
                <a:gd name="connsiteX2" fmla="*/ 38100 w 438150"/>
                <a:gd name="connsiteY2" fmla="*/ 0 h 76200"/>
                <a:gd name="connsiteX3" fmla="*/ 0 w 438150"/>
                <a:gd name="connsiteY3" fmla="*/ 38100 h 76200"/>
                <a:gd name="connsiteX4" fmla="*/ 0 w 438150"/>
                <a:gd name="connsiteY4" fmla="*/ 38100 h 76200"/>
                <a:gd name="connsiteX5" fmla="*/ 38100 w 438150"/>
                <a:gd name="connsiteY5" fmla="*/ 76200 h 76200"/>
                <a:gd name="connsiteX6" fmla="*/ 400050 w 438150"/>
                <a:gd name="connsiteY6" fmla="*/ 76200 h 76200"/>
                <a:gd name="connsiteX7" fmla="*/ 438150 w 438150"/>
                <a:gd name="connsiteY7" fmla="*/ 38100 h 76200"/>
                <a:gd name="connsiteX8" fmla="*/ 438150 w 438150"/>
                <a:gd name="connsiteY8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76200">
                  <a:moveTo>
                    <a:pt x="438150" y="38100"/>
                  </a:moveTo>
                  <a:cubicBezTo>
                    <a:pt x="438150" y="17145"/>
                    <a:pt x="421005" y="0"/>
                    <a:pt x="40005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8100"/>
                  </a:lnTo>
                  <a:cubicBezTo>
                    <a:pt x="0" y="59055"/>
                    <a:pt x="17145" y="76200"/>
                    <a:pt x="38100" y="76200"/>
                  </a:cubicBezTo>
                  <a:lnTo>
                    <a:pt x="400050" y="76200"/>
                  </a:lnTo>
                  <a:cubicBezTo>
                    <a:pt x="421005" y="76200"/>
                    <a:pt x="438150" y="59055"/>
                    <a:pt x="438150" y="38100"/>
                  </a:cubicBezTo>
                  <a:lnTo>
                    <a:pt x="438150" y="3810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Freihandform: Form 25">
              <a:extLst>
                <a:ext uri="{FF2B5EF4-FFF2-40B4-BE49-F238E27FC236}">
                  <a16:creationId xmlns:a16="http://schemas.microsoft.com/office/drawing/2014/main" id="{B4E03BE5-459D-E41C-133C-9A458A3C79A7}"/>
                </a:ext>
              </a:extLst>
            </p:cNvPr>
            <p:cNvSpPr/>
            <p:nvPr/>
          </p:nvSpPr>
          <p:spPr bwMode="gray">
            <a:xfrm>
              <a:off x="6893212" y="3144768"/>
              <a:ext cx="285750" cy="144779"/>
            </a:xfrm>
            <a:custGeom>
              <a:avLst/>
              <a:gdLst>
                <a:gd name="connsiteX0" fmla="*/ 261938 w 285750"/>
                <a:gd name="connsiteY0" fmla="*/ 143828 h 144779"/>
                <a:gd name="connsiteX1" fmla="*/ 260033 w 285750"/>
                <a:gd name="connsiteY1" fmla="*/ 123825 h 144779"/>
                <a:gd name="connsiteX2" fmla="*/ 285750 w 285750"/>
                <a:gd name="connsiteY2" fmla="*/ 110490 h 144779"/>
                <a:gd name="connsiteX3" fmla="*/ 266700 w 285750"/>
                <a:gd name="connsiteY3" fmla="*/ 64770 h 144779"/>
                <a:gd name="connsiteX4" fmla="*/ 239078 w 285750"/>
                <a:gd name="connsiteY4" fmla="*/ 74295 h 144779"/>
                <a:gd name="connsiteX5" fmla="*/ 211455 w 285750"/>
                <a:gd name="connsiteY5" fmla="*/ 46673 h 144779"/>
                <a:gd name="connsiteX6" fmla="*/ 220980 w 285750"/>
                <a:gd name="connsiteY6" fmla="*/ 19050 h 144779"/>
                <a:gd name="connsiteX7" fmla="*/ 175260 w 285750"/>
                <a:gd name="connsiteY7" fmla="*/ 0 h 144779"/>
                <a:gd name="connsiteX8" fmla="*/ 162878 w 285750"/>
                <a:gd name="connsiteY8" fmla="*/ 26670 h 144779"/>
                <a:gd name="connsiteX9" fmla="*/ 123825 w 285750"/>
                <a:gd name="connsiteY9" fmla="*/ 26670 h 144779"/>
                <a:gd name="connsiteX10" fmla="*/ 110490 w 285750"/>
                <a:gd name="connsiteY10" fmla="*/ 952 h 144779"/>
                <a:gd name="connsiteX11" fmla="*/ 64770 w 285750"/>
                <a:gd name="connsiteY11" fmla="*/ 20002 h 144779"/>
                <a:gd name="connsiteX12" fmla="*/ 74295 w 285750"/>
                <a:gd name="connsiteY12" fmla="*/ 47625 h 144779"/>
                <a:gd name="connsiteX13" fmla="*/ 46672 w 285750"/>
                <a:gd name="connsiteY13" fmla="*/ 75248 h 144779"/>
                <a:gd name="connsiteX14" fmla="*/ 19050 w 285750"/>
                <a:gd name="connsiteY14" fmla="*/ 65723 h 144779"/>
                <a:gd name="connsiteX15" fmla="*/ 0 w 285750"/>
                <a:gd name="connsiteY15" fmla="*/ 111443 h 144779"/>
                <a:gd name="connsiteX16" fmla="*/ 25718 w 285750"/>
                <a:gd name="connsiteY16" fmla="*/ 124777 h 144779"/>
                <a:gd name="connsiteX17" fmla="*/ 23813 w 285750"/>
                <a:gd name="connsiteY17" fmla="*/ 144780 h 14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0" h="144779">
                  <a:moveTo>
                    <a:pt x="261938" y="143828"/>
                  </a:moveTo>
                  <a:cubicBezTo>
                    <a:pt x="261938" y="137160"/>
                    <a:pt x="260985" y="130493"/>
                    <a:pt x="260033" y="123825"/>
                  </a:cubicBezTo>
                  <a:lnTo>
                    <a:pt x="285750" y="110490"/>
                  </a:lnTo>
                  <a:lnTo>
                    <a:pt x="266700" y="64770"/>
                  </a:lnTo>
                  <a:lnTo>
                    <a:pt x="239078" y="74295"/>
                  </a:lnTo>
                  <a:cubicBezTo>
                    <a:pt x="231458" y="63818"/>
                    <a:pt x="221933" y="54293"/>
                    <a:pt x="211455" y="46673"/>
                  </a:cubicBezTo>
                  <a:lnTo>
                    <a:pt x="220980" y="19050"/>
                  </a:lnTo>
                  <a:lnTo>
                    <a:pt x="175260" y="0"/>
                  </a:lnTo>
                  <a:lnTo>
                    <a:pt x="162878" y="26670"/>
                  </a:lnTo>
                  <a:cubicBezTo>
                    <a:pt x="150495" y="24765"/>
                    <a:pt x="137160" y="24765"/>
                    <a:pt x="123825" y="26670"/>
                  </a:cubicBezTo>
                  <a:lnTo>
                    <a:pt x="110490" y="952"/>
                  </a:lnTo>
                  <a:lnTo>
                    <a:pt x="64770" y="20002"/>
                  </a:lnTo>
                  <a:lnTo>
                    <a:pt x="74295" y="47625"/>
                  </a:lnTo>
                  <a:cubicBezTo>
                    <a:pt x="63818" y="55245"/>
                    <a:pt x="54293" y="64770"/>
                    <a:pt x="46672" y="75248"/>
                  </a:cubicBezTo>
                  <a:lnTo>
                    <a:pt x="19050" y="65723"/>
                  </a:lnTo>
                  <a:lnTo>
                    <a:pt x="0" y="111443"/>
                  </a:lnTo>
                  <a:lnTo>
                    <a:pt x="25718" y="124777"/>
                  </a:lnTo>
                  <a:cubicBezTo>
                    <a:pt x="24765" y="131445"/>
                    <a:pt x="23813" y="138112"/>
                    <a:pt x="23813" y="14478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Freihandform: Form 26">
              <a:extLst>
                <a:ext uri="{FF2B5EF4-FFF2-40B4-BE49-F238E27FC236}">
                  <a16:creationId xmlns:a16="http://schemas.microsoft.com/office/drawing/2014/main" id="{6E3DC35C-B03E-204E-7962-7ED7930D8113}"/>
                </a:ext>
              </a:extLst>
            </p:cNvPr>
            <p:cNvSpPr/>
            <p:nvPr/>
          </p:nvSpPr>
          <p:spPr bwMode="gray">
            <a:xfrm>
              <a:off x="6747480" y="3013323"/>
              <a:ext cx="191452" cy="190500"/>
            </a:xfrm>
            <a:custGeom>
              <a:avLst/>
              <a:gdLst>
                <a:gd name="connsiteX0" fmla="*/ 0 w 191452"/>
                <a:gd name="connsiteY0" fmla="*/ 116205 h 190500"/>
                <a:gd name="connsiteX1" fmla="*/ 12383 w 191452"/>
                <a:gd name="connsiteY1" fmla="*/ 146685 h 190500"/>
                <a:gd name="connsiteX2" fmla="*/ 36195 w 191452"/>
                <a:gd name="connsiteY2" fmla="*/ 137160 h 190500"/>
                <a:gd name="connsiteX3" fmla="*/ 53340 w 191452"/>
                <a:gd name="connsiteY3" fmla="*/ 154305 h 190500"/>
                <a:gd name="connsiteX4" fmla="*/ 43815 w 191452"/>
                <a:gd name="connsiteY4" fmla="*/ 178118 h 190500"/>
                <a:gd name="connsiteX5" fmla="*/ 74295 w 191452"/>
                <a:gd name="connsiteY5" fmla="*/ 190500 h 190500"/>
                <a:gd name="connsiteX6" fmla="*/ 83820 w 191452"/>
                <a:gd name="connsiteY6" fmla="*/ 166688 h 190500"/>
                <a:gd name="connsiteX7" fmla="*/ 107633 w 191452"/>
                <a:gd name="connsiteY7" fmla="*/ 166688 h 190500"/>
                <a:gd name="connsiteX8" fmla="*/ 117158 w 191452"/>
                <a:gd name="connsiteY8" fmla="*/ 190500 h 190500"/>
                <a:gd name="connsiteX9" fmla="*/ 147638 w 191452"/>
                <a:gd name="connsiteY9" fmla="*/ 178118 h 190500"/>
                <a:gd name="connsiteX10" fmla="*/ 138113 w 191452"/>
                <a:gd name="connsiteY10" fmla="*/ 154305 h 190500"/>
                <a:gd name="connsiteX11" fmla="*/ 155258 w 191452"/>
                <a:gd name="connsiteY11" fmla="*/ 137160 h 190500"/>
                <a:gd name="connsiteX12" fmla="*/ 179070 w 191452"/>
                <a:gd name="connsiteY12" fmla="*/ 146685 h 190500"/>
                <a:gd name="connsiteX13" fmla="*/ 191453 w 191452"/>
                <a:gd name="connsiteY13" fmla="*/ 116205 h 190500"/>
                <a:gd name="connsiteX14" fmla="*/ 167640 w 191452"/>
                <a:gd name="connsiteY14" fmla="*/ 106680 h 190500"/>
                <a:gd name="connsiteX15" fmla="*/ 167640 w 191452"/>
                <a:gd name="connsiteY15" fmla="*/ 82868 h 190500"/>
                <a:gd name="connsiteX16" fmla="*/ 191453 w 191452"/>
                <a:gd name="connsiteY16" fmla="*/ 73343 h 190500"/>
                <a:gd name="connsiteX17" fmla="*/ 179070 w 191452"/>
                <a:gd name="connsiteY17" fmla="*/ 42863 h 190500"/>
                <a:gd name="connsiteX18" fmla="*/ 155258 w 191452"/>
                <a:gd name="connsiteY18" fmla="*/ 52388 h 190500"/>
                <a:gd name="connsiteX19" fmla="*/ 138113 w 191452"/>
                <a:gd name="connsiteY19" fmla="*/ 35243 h 190500"/>
                <a:gd name="connsiteX20" fmla="*/ 147638 w 191452"/>
                <a:gd name="connsiteY20" fmla="*/ 11430 h 190500"/>
                <a:gd name="connsiteX21" fmla="*/ 116205 w 191452"/>
                <a:gd name="connsiteY21" fmla="*/ 0 h 190500"/>
                <a:gd name="connsiteX22" fmla="*/ 106680 w 191452"/>
                <a:gd name="connsiteY22" fmla="*/ 23813 h 190500"/>
                <a:gd name="connsiteX23" fmla="*/ 82868 w 191452"/>
                <a:gd name="connsiteY23" fmla="*/ 23813 h 190500"/>
                <a:gd name="connsiteX24" fmla="*/ 73343 w 191452"/>
                <a:gd name="connsiteY24" fmla="*/ 0 h 190500"/>
                <a:gd name="connsiteX25" fmla="*/ 42863 w 191452"/>
                <a:gd name="connsiteY25" fmla="*/ 12383 h 190500"/>
                <a:gd name="connsiteX26" fmla="*/ 52388 w 191452"/>
                <a:gd name="connsiteY26" fmla="*/ 36195 h 190500"/>
                <a:gd name="connsiteX27" fmla="*/ 36195 w 191452"/>
                <a:gd name="connsiteY27" fmla="*/ 52388 h 190500"/>
                <a:gd name="connsiteX28" fmla="*/ 12383 w 191452"/>
                <a:gd name="connsiteY28" fmla="*/ 42863 h 190500"/>
                <a:gd name="connsiteX29" fmla="*/ 0 w 191452"/>
                <a:gd name="connsiteY29" fmla="*/ 73343 h 190500"/>
                <a:gd name="connsiteX30" fmla="*/ 23812 w 191452"/>
                <a:gd name="connsiteY30" fmla="*/ 82868 h 190500"/>
                <a:gd name="connsiteX31" fmla="*/ 23812 w 191452"/>
                <a:gd name="connsiteY31" fmla="*/ 106680 h 190500"/>
                <a:gd name="connsiteX32" fmla="*/ 0 w 191452"/>
                <a:gd name="connsiteY32" fmla="*/ 11620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1452" h="190500">
                  <a:moveTo>
                    <a:pt x="0" y="116205"/>
                  </a:moveTo>
                  <a:lnTo>
                    <a:pt x="12383" y="146685"/>
                  </a:lnTo>
                  <a:lnTo>
                    <a:pt x="36195" y="137160"/>
                  </a:lnTo>
                  <a:cubicBezTo>
                    <a:pt x="40958" y="143828"/>
                    <a:pt x="46673" y="149543"/>
                    <a:pt x="53340" y="154305"/>
                  </a:cubicBezTo>
                  <a:lnTo>
                    <a:pt x="43815" y="178118"/>
                  </a:lnTo>
                  <a:lnTo>
                    <a:pt x="74295" y="190500"/>
                  </a:lnTo>
                  <a:lnTo>
                    <a:pt x="83820" y="166688"/>
                  </a:lnTo>
                  <a:cubicBezTo>
                    <a:pt x="91440" y="167640"/>
                    <a:pt x="100013" y="167640"/>
                    <a:pt x="107633" y="166688"/>
                  </a:cubicBezTo>
                  <a:lnTo>
                    <a:pt x="117158" y="190500"/>
                  </a:lnTo>
                  <a:lnTo>
                    <a:pt x="147638" y="178118"/>
                  </a:lnTo>
                  <a:lnTo>
                    <a:pt x="138113" y="154305"/>
                  </a:lnTo>
                  <a:cubicBezTo>
                    <a:pt x="144780" y="149543"/>
                    <a:pt x="150495" y="143828"/>
                    <a:pt x="155258" y="137160"/>
                  </a:cubicBezTo>
                  <a:lnTo>
                    <a:pt x="179070" y="146685"/>
                  </a:lnTo>
                  <a:lnTo>
                    <a:pt x="191453" y="116205"/>
                  </a:lnTo>
                  <a:lnTo>
                    <a:pt x="167640" y="106680"/>
                  </a:lnTo>
                  <a:cubicBezTo>
                    <a:pt x="168593" y="99060"/>
                    <a:pt x="168593" y="90488"/>
                    <a:pt x="167640" y="82868"/>
                  </a:cubicBezTo>
                  <a:lnTo>
                    <a:pt x="191453" y="73343"/>
                  </a:lnTo>
                  <a:lnTo>
                    <a:pt x="179070" y="42863"/>
                  </a:lnTo>
                  <a:lnTo>
                    <a:pt x="155258" y="52388"/>
                  </a:lnTo>
                  <a:cubicBezTo>
                    <a:pt x="150495" y="45720"/>
                    <a:pt x="144780" y="40005"/>
                    <a:pt x="138113" y="35243"/>
                  </a:cubicBezTo>
                  <a:lnTo>
                    <a:pt x="147638" y="11430"/>
                  </a:lnTo>
                  <a:lnTo>
                    <a:pt x="116205" y="0"/>
                  </a:lnTo>
                  <a:lnTo>
                    <a:pt x="106680" y="23813"/>
                  </a:lnTo>
                  <a:cubicBezTo>
                    <a:pt x="99060" y="22860"/>
                    <a:pt x="90488" y="22860"/>
                    <a:pt x="82868" y="23813"/>
                  </a:cubicBezTo>
                  <a:lnTo>
                    <a:pt x="73343" y="0"/>
                  </a:lnTo>
                  <a:lnTo>
                    <a:pt x="42863" y="12383"/>
                  </a:lnTo>
                  <a:lnTo>
                    <a:pt x="52388" y="36195"/>
                  </a:lnTo>
                  <a:cubicBezTo>
                    <a:pt x="45720" y="40958"/>
                    <a:pt x="40005" y="46673"/>
                    <a:pt x="36195" y="52388"/>
                  </a:cubicBezTo>
                  <a:lnTo>
                    <a:pt x="12383" y="42863"/>
                  </a:lnTo>
                  <a:lnTo>
                    <a:pt x="0" y="73343"/>
                  </a:lnTo>
                  <a:lnTo>
                    <a:pt x="23812" y="82868"/>
                  </a:lnTo>
                  <a:cubicBezTo>
                    <a:pt x="22860" y="90488"/>
                    <a:pt x="22860" y="99060"/>
                    <a:pt x="23812" y="106680"/>
                  </a:cubicBezTo>
                  <a:lnTo>
                    <a:pt x="0" y="116205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Freihandform: Form 27">
              <a:extLst>
                <a:ext uri="{FF2B5EF4-FFF2-40B4-BE49-F238E27FC236}">
                  <a16:creationId xmlns:a16="http://schemas.microsoft.com/office/drawing/2014/main" id="{0A48CE78-F699-88CA-DDB8-C09663CA0E2E}"/>
                </a:ext>
              </a:extLst>
            </p:cNvPr>
            <p:cNvSpPr/>
            <p:nvPr/>
          </p:nvSpPr>
          <p:spPr bwMode="gray">
            <a:xfrm>
              <a:off x="6810790" y="3076206"/>
              <a:ext cx="62926" cy="63780"/>
            </a:xfrm>
            <a:custGeom>
              <a:avLst/>
              <a:gdLst>
                <a:gd name="connsiteX0" fmla="*/ 2412 w 62926"/>
                <a:gd name="connsiteY0" fmla="*/ 43797 h 63780"/>
                <a:gd name="connsiteX1" fmla="*/ 19557 w 62926"/>
                <a:gd name="connsiteY1" fmla="*/ 1887 h 63780"/>
                <a:gd name="connsiteX2" fmla="*/ 60514 w 62926"/>
                <a:gd name="connsiteY2" fmla="*/ 19984 h 63780"/>
                <a:gd name="connsiteX3" fmla="*/ 43369 w 62926"/>
                <a:gd name="connsiteY3" fmla="*/ 61894 h 63780"/>
                <a:gd name="connsiteX4" fmla="*/ 2412 w 62926"/>
                <a:gd name="connsiteY4" fmla="*/ 43797 h 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26" h="63780">
                  <a:moveTo>
                    <a:pt x="2412" y="43797"/>
                  </a:moveTo>
                  <a:cubicBezTo>
                    <a:pt x="-4256" y="27604"/>
                    <a:pt x="3364" y="8554"/>
                    <a:pt x="19557" y="1887"/>
                  </a:cubicBezTo>
                  <a:cubicBezTo>
                    <a:pt x="35749" y="-3828"/>
                    <a:pt x="53847" y="3792"/>
                    <a:pt x="60514" y="19984"/>
                  </a:cubicBezTo>
                  <a:cubicBezTo>
                    <a:pt x="67182" y="36177"/>
                    <a:pt x="59562" y="55227"/>
                    <a:pt x="43369" y="61894"/>
                  </a:cubicBezTo>
                  <a:cubicBezTo>
                    <a:pt x="27177" y="67609"/>
                    <a:pt x="9079" y="59989"/>
                    <a:pt x="2412" y="43797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Freihandform: Form 28">
              <a:extLst>
                <a:ext uri="{FF2B5EF4-FFF2-40B4-BE49-F238E27FC236}">
                  <a16:creationId xmlns:a16="http://schemas.microsoft.com/office/drawing/2014/main" id="{98F2E21B-9B75-9976-2247-E957A4F9C038}"/>
                </a:ext>
              </a:extLst>
            </p:cNvPr>
            <p:cNvSpPr/>
            <p:nvPr/>
          </p:nvSpPr>
          <p:spPr bwMode="gray">
            <a:xfrm>
              <a:off x="6989415" y="3240970"/>
              <a:ext cx="95250" cy="47625"/>
            </a:xfrm>
            <a:custGeom>
              <a:avLst/>
              <a:gdLst>
                <a:gd name="connsiteX0" fmla="*/ 0 w 95250"/>
                <a:gd name="connsiteY0" fmla="*/ 47625 h 47625"/>
                <a:gd name="connsiteX1" fmla="*/ 47625 w 95250"/>
                <a:gd name="connsiteY1" fmla="*/ 0 h 47625"/>
                <a:gd name="connsiteX2" fmla="*/ 9525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47625"/>
                  </a:moveTo>
                  <a:cubicBezTo>
                    <a:pt x="0" y="20955"/>
                    <a:pt x="20955" y="0"/>
                    <a:pt x="47625" y="0"/>
                  </a:cubicBezTo>
                  <a:cubicBezTo>
                    <a:pt x="74295" y="0"/>
                    <a:pt x="95250" y="20955"/>
                    <a:pt x="95250" y="4762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2" name="Textplatzhalter 2">
            <a:extLst>
              <a:ext uri="{FF2B5EF4-FFF2-40B4-BE49-F238E27FC236}">
                <a16:creationId xmlns:a16="http://schemas.microsoft.com/office/drawing/2014/main" id="{178724C7-D48E-89AE-407C-64BE2CD46793}"/>
              </a:ext>
            </a:extLst>
          </p:cNvPr>
          <p:cNvSpPr txBox="1">
            <a:spLocks/>
          </p:cNvSpPr>
          <p:nvPr/>
        </p:nvSpPr>
        <p:spPr bwMode="gray">
          <a:xfrm>
            <a:off x="3313345" y="2431988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 b="1">
                <a:latin typeface="Arial"/>
                <a:ea typeface="+mn-lt"/>
                <a:cs typeface="Arial"/>
              </a:rPr>
              <a:t>První znovupoužitelná kosmetická láhev na světě</a:t>
            </a:r>
          </a:p>
        </p:txBody>
      </p:sp>
      <p:sp>
        <p:nvSpPr>
          <p:cNvPr id="123" name="Textplatzhalter 2">
            <a:extLst>
              <a:ext uri="{FF2B5EF4-FFF2-40B4-BE49-F238E27FC236}">
                <a16:creationId xmlns:a16="http://schemas.microsoft.com/office/drawing/2014/main" id="{88A344B1-84CC-460C-AE90-A174F8486FD9}"/>
              </a:ext>
            </a:extLst>
          </p:cNvPr>
          <p:cNvSpPr txBox="1">
            <a:spLocks/>
          </p:cNvSpPr>
          <p:nvPr/>
        </p:nvSpPr>
        <p:spPr bwMode="gray">
          <a:xfrm>
            <a:off x="1162093" y="2435590"/>
            <a:ext cx="1290432" cy="446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300ml znovupoužitelná PET láhev</a:t>
            </a:r>
          </a:p>
        </p:txBody>
      </p:sp>
      <p:sp>
        <p:nvSpPr>
          <p:cNvPr id="124" name="Textplatzhalter 2">
            <a:extLst>
              <a:ext uri="{FF2B5EF4-FFF2-40B4-BE49-F238E27FC236}">
                <a16:creationId xmlns:a16="http://schemas.microsoft.com/office/drawing/2014/main" id="{120CB2F2-4CDD-EBF1-CB5B-10B75480E892}"/>
              </a:ext>
            </a:extLst>
          </p:cNvPr>
          <p:cNvSpPr txBox="1">
            <a:spLocks/>
          </p:cNvSpPr>
          <p:nvPr/>
        </p:nvSpPr>
        <p:spPr bwMode="gray">
          <a:xfrm>
            <a:off x="1163341" y="3241814"/>
            <a:ext cx="1290432" cy="230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Hmotnost lahve: 33g</a:t>
            </a:r>
          </a:p>
        </p:txBody>
      </p:sp>
      <p:sp>
        <p:nvSpPr>
          <p:cNvPr id="125" name="Textplatzhalter 2">
            <a:extLst>
              <a:ext uri="{FF2B5EF4-FFF2-40B4-BE49-F238E27FC236}">
                <a16:creationId xmlns:a16="http://schemas.microsoft.com/office/drawing/2014/main" id="{8EA5BE2A-DC17-D218-F056-CAF5882AD674}"/>
              </a:ext>
            </a:extLst>
          </p:cNvPr>
          <p:cNvSpPr txBox="1">
            <a:spLocks/>
          </p:cNvSpPr>
          <p:nvPr/>
        </p:nvSpPr>
        <p:spPr bwMode="gray">
          <a:xfrm>
            <a:off x="3313345" y="3177088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Min. počet vrácení: </a:t>
            </a:r>
            <a:br>
              <a:rPr lang="en-US">
                <a:latin typeface="Arial"/>
                <a:ea typeface="+mn-lt"/>
                <a:cs typeface="Arial"/>
              </a:rPr>
            </a:br>
            <a:r>
              <a:rPr lang="en-US">
                <a:latin typeface="Arial"/>
                <a:ea typeface="+mn-lt"/>
                <a:cs typeface="Arial"/>
              </a:rPr>
              <a:t>15 cyklů</a:t>
            </a:r>
          </a:p>
        </p:txBody>
      </p:sp>
      <p:sp>
        <p:nvSpPr>
          <p:cNvPr id="126" name="Textplatzhalter 2">
            <a:extLst>
              <a:ext uri="{FF2B5EF4-FFF2-40B4-BE49-F238E27FC236}">
                <a16:creationId xmlns:a16="http://schemas.microsoft.com/office/drawing/2014/main" id="{7C4D0EC9-84F2-AB3D-8C51-1CD9DEF9928C}"/>
              </a:ext>
            </a:extLst>
          </p:cNvPr>
          <p:cNvSpPr txBox="1">
            <a:spLocks/>
          </p:cNvSpPr>
          <p:nvPr/>
        </p:nvSpPr>
        <p:spPr bwMode="gray">
          <a:xfrm>
            <a:off x="3309430" y="4023001"/>
            <a:ext cx="1802320" cy="424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US">
                <a:latin typeface="Arial"/>
                <a:ea typeface="+mn-lt"/>
                <a:cs typeface="Arial"/>
              </a:rPr>
              <a:t>Uvedení na trh 09 / 2024 Německo &amp; 10 / 2024 Rakousko </a:t>
            </a:r>
          </a:p>
        </p:txBody>
      </p:sp>
      <p:grpSp>
        <p:nvGrpSpPr>
          <p:cNvPr id="13" name="Grafik 21">
            <a:extLst>
              <a:ext uri="{FF2B5EF4-FFF2-40B4-BE49-F238E27FC236}">
                <a16:creationId xmlns:a16="http://schemas.microsoft.com/office/drawing/2014/main" id="{00F99080-8E24-C3C6-19CC-1F9C8306A4FF}"/>
              </a:ext>
            </a:extLst>
          </p:cNvPr>
          <p:cNvGrpSpPr>
            <a:grpSpLocks/>
          </p:cNvGrpSpPr>
          <p:nvPr/>
        </p:nvGrpSpPr>
        <p:grpSpPr bwMode="black">
          <a:xfrm>
            <a:off x="2832069" y="2563911"/>
            <a:ext cx="152192" cy="155651"/>
            <a:chOff x="3792845" y="2745581"/>
            <a:chExt cx="419100" cy="428625"/>
          </a:xfrm>
          <a:noFill/>
        </p:grpSpPr>
        <p:sp>
          <p:nvSpPr>
            <p:cNvPr id="14" name="Freihandform: Form 65">
              <a:extLst>
                <a:ext uri="{FF2B5EF4-FFF2-40B4-BE49-F238E27FC236}">
                  <a16:creationId xmlns:a16="http://schemas.microsoft.com/office/drawing/2014/main" id="{F986CB16-B29E-2B9E-A4FD-E3667F8E47E2}"/>
                </a:ext>
              </a:extLst>
            </p:cNvPr>
            <p:cNvSpPr/>
            <p:nvPr/>
          </p:nvSpPr>
          <p:spPr bwMode="black">
            <a:xfrm>
              <a:off x="3792845" y="2821781"/>
              <a:ext cx="419100" cy="352425"/>
            </a:xfrm>
            <a:custGeom>
              <a:avLst/>
              <a:gdLst>
                <a:gd name="connsiteX0" fmla="*/ 362903 w 419100"/>
                <a:gd name="connsiteY0" fmla="*/ 0 h 352425"/>
                <a:gd name="connsiteX1" fmla="*/ 419100 w 419100"/>
                <a:gd name="connsiteY1" fmla="*/ 142875 h 352425"/>
                <a:gd name="connsiteX2" fmla="*/ 209550 w 419100"/>
                <a:gd name="connsiteY2" fmla="*/ 352425 h 352425"/>
                <a:gd name="connsiteX3" fmla="*/ 0 w 419100"/>
                <a:gd name="connsiteY3" fmla="*/ 14287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52425">
                  <a:moveTo>
                    <a:pt x="362903" y="0"/>
                  </a:moveTo>
                  <a:cubicBezTo>
                    <a:pt x="398145" y="37147"/>
                    <a:pt x="419100" y="87630"/>
                    <a:pt x="419100" y="142875"/>
                  </a:cubicBezTo>
                  <a:cubicBezTo>
                    <a:pt x="419100" y="259080"/>
                    <a:pt x="325755" y="352425"/>
                    <a:pt x="209550" y="352425"/>
                  </a:cubicBezTo>
                  <a:cubicBezTo>
                    <a:pt x="93345" y="352425"/>
                    <a:pt x="0" y="259080"/>
                    <a:pt x="0" y="142875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ihandform: Form 66">
              <a:extLst>
                <a:ext uri="{FF2B5EF4-FFF2-40B4-BE49-F238E27FC236}">
                  <a16:creationId xmlns:a16="http://schemas.microsoft.com/office/drawing/2014/main" id="{A6E267D7-BD4E-DC8E-1277-AC9682936473}"/>
                </a:ext>
              </a:extLst>
            </p:cNvPr>
            <p:cNvSpPr/>
            <p:nvPr/>
          </p:nvSpPr>
          <p:spPr bwMode="black">
            <a:xfrm>
              <a:off x="3830945" y="2745581"/>
              <a:ext cx="342900" cy="390525"/>
            </a:xfrm>
            <a:custGeom>
              <a:avLst/>
              <a:gdLst>
                <a:gd name="connsiteX0" fmla="*/ 171450 w 342900"/>
                <a:gd name="connsiteY0" fmla="*/ 333375 h 390525"/>
                <a:gd name="connsiteX1" fmla="*/ 57150 w 342900"/>
                <a:gd name="connsiteY1" fmla="*/ 219075 h 390525"/>
                <a:gd name="connsiteX2" fmla="*/ 171450 w 342900"/>
                <a:gd name="connsiteY2" fmla="*/ 104775 h 390525"/>
                <a:gd name="connsiteX3" fmla="*/ 171450 w 342900"/>
                <a:gd name="connsiteY3" fmla="*/ 152400 h 390525"/>
                <a:gd name="connsiteX4" fmla="*/ 285750 w 342900"/>
                <a:gd name="connsiteY4" fmla="*/ 76200 h 390525"/>
                <a:gd name="connsiteX5" fmla="*/ 171450 w 342900"/>
                <a:gd name="connsiteY5" fmla="*/ 0 h 390525"/>
                <a:gd name="connsiteX6" fmla="*/ 171450 w 342900"/>
                <a:gd name="connsiteY6" fmla="*/ 47625 h 390525"/>
                <a:gd name="connsiteX7" fmla="*/ 0 w 342900"/>
                <a:gd name="connsiteY7" fmla="*/ 219075 h 390525"/>
                <a:gd name="connsiteX8" fmla="*/ 171450 w 342900"/>
                <a:gd name="connsiteY8" fmla="*/ 390525 h 390525"/>
                <a:gd name="connsiteX9" fmla="*/ 342900 w 342900"/>
                <a:gd name="connsiteY9" fmla="*/ 21907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90525">
                  <a:moveTo>
                    <a:pt x="171450" y="333375"/>
                  </a:moveTo>
                  <a:cubicBezTo>
                    <a:pt x="108585" y="333375"/>
                    <a:pt x="57150" y="281940"/>
                    <a:pt x="57150" y="219075"/>
                  </a:cubicBezTo>
                  <a:cubicBezTo>
                    <a:pt x="57150" y="156210"/>
                    <a:pt x="108585" y="104775"/>
                    <a:pt x="171450" y="104775"/>
                  </a:cubicBezTo>
                  <a:lnTo>
                    <a:pt x="171450" y="152400"/>
                  </a:lnTo>
                  <a:lnTo>
                    <a:pt x="285750" y="76200"/>
                  </a:lnTo>
                  <a:lnTo>
                    <a:pt x="171450" y="0"/>
                  </a:lnTo>
                  <a:lnTo>
                    <a:pt x="171450" y="47625"/>
                  </a:lnTo>
                  <a:cubicBezTo>
                    <a:pt x="77153" y="47625"/>
                    <a:pt x="0" y="124778"/>
                    <a:pt x="0" y="219075"/>
                  </a:cubicBezTo>
                  <a:cubicBezTo>
                    <a:pt x="0" y="313373"/>
                    <a:pt x="77153" y="390525"/>
                    <a:pt x="171450" y="390525"/>
                  </a:cubicBezTo>
                  <a:cubicBezTo>
                    <a:pt x="265748" y="390525"/>
                    <a:pt x="342900" y="313373"/>
                    <a:pt x="342900" y="219075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67">
              <a:extLst>
                <a:ext uri="{FF2B5EF4-FFF2-40B4-BE49-F238E27FC236}">
                  <a16:creationId xmlns:a16="http://schemas.microsoft.com/office/drawing/2014/main" id="{B869A118-51ED-0F26-7150-986D096D5D6D}"/>
                </a:ext>
              </a:extLst>
            </p:cNvPr>
            <p:cNvSpPr/>
            <p:nvPr/>
          </p:nvSpPr>
          <p:spPr bwMode="black">
            <a:xfrm>
              <a:off x="3926199" y="2897028"/>
              <a:ext cx="47626" cy="105727"/>
            </a:xfrm>
            <a:custGeom>
              <a:avLst/>
              <a:gdLst>
                <a:gd name="connsiteX0" fmla="*/ 18097 w 47625"/>
                <a:gd name="connsiteY0" fmla="*/ 105728 h 105727"/>
                <a:gd name="connsiteX1" fmla="*/ 0 w 47625"/>
                <a:gd name="connsiteY1" fmla="*/ 61913 h 105727"/>
                <a:gd name="connsiteX2" fmla="*/ 47625 w 47625"/>
                <a:gd name="connsiteY2" fmla="*/ 0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5727">
                  <a:moveTo>
                    <a:pt x="18097" y="105728"/>
                  </a:moveTo>
                  <a:cubicBezTo>
                    <a:pt x="6667" y="94298"/>
                    <a:pt x="0" y="79058"/>
                    <a:pt x="0" y="61913"/>
                  </a:cubicBezTo>
                  <a:cubicBezTo>
                    <a:pt x="0" y="33338"/>
                    <a:pt x="20003" y="8572"/>
                    <a:pt x="47625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FD16770-FDF5-51C1-7A5D-8C90A9FF93EA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43" name="Teilkreis 39">
              <a:extLst>
                <a:ext uri="{FF2B5EF4-FFF2-40B4-BE49-F238E27FC236}">
                  <a16:creationId xmlns:a16="http://schemas.microsoft.com/office/drawing/2014/main" id="{26F4A78E-5705-616A-DA76-1B9820312133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4" name="Teilkreis 42">
              <a:extLst>
                <a:ext uri="{FF2B5EF4-FFF2-40B4-BE49-F238E27FC236}">
                  <a16:creationId xmlns:a16="http://schemas.microsoft.com/office/drawing/2014/main" id="{5DE5A707-1D38-C75E-A60C-0F61BEB2F7A9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5" name="Teilkreis 43">
              <a:extLst>
                <a:ext uri="{FF2B5EF4-FFF2-40B4-BE49-F238E27FC236}">
                  <a16:creationId xmlns:a16="http://schemas.microsoft.com/office/drawing/2014/main" id="{7A5EF309-B4B7-4F4B-3D35-B4B16AA06B1D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6" name="Teilkreis 44">
              <a:extLst>
                <a:ext uri="{FF2B5EF4-FFF2-40B4-BE49-F238E27FC236}">
                  <a16:creationId xmlns:a16="http://schemas.microsoft.com/office/drawing/2014/main" id="{053901E7-461A-B317-6EB5-3586CBBE7F90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47" name="Textfeld 45">
              <a:extLst>
                <a:ext uri="{FF2B5EF4-FFF2-40B4-BE49-F238E27FC236}">
                  <a16:creationId xmlns:a16="http://schemas.microsoft.com/office/drawing/2014/main" id="{272A494D-8390-E4C4-9999-CC255A91CB6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48" name="Textfeld 46">
              <a:extLst>
                <a:ext uri="{FF2B5EF4-FFF2-40B4-BE49-F238E27FC236}">
                  <a16:creationId xmlns:a16="http://schemas.microsoft.com/office/drawing/2014/main" id="{B4044417-DADD-C98E-5E1E-4D51DE7E5201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Recyklovat</a:t>
              </a:r>
            </a:p>
          </p:txBody>
        </p:sp>
        <p:sp>
          <p:nvSpPr>
            <p:cNvPr id="49" name="Textfeld 47">
              <a:extLst>
                <a:ext uri="{FF2B5EF4-FFF2-40B4-BE49-F238E27FC236}">
                  <a16:creationId xmlns:a16="http://schemas.microsoft.com/office/drawing/2014/main" id="{822C00A2-0A7F-6F58-B95A-804F40EF73B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50" name="Textfeld 48">
              <a:extLst>
                <a:ext uri="{FF2B5EF4-FFF2-40B4-BE49-F238E27FC236}">
                  <a16:creationId xmlns:a16="http://schemas.microsoft.com/office/drawing/2014/main" id="{1C730622-9AB8-3407-46D3-19621AA962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51" name="Grafik 12">
              <a:extLst>
                <a:ext uri="{FF2B5EF4-FFF2-40B4-BE49-F238E27FC236}">
                  <a16:creationId xmlns:a16="http://schemas.microsoft.com/office/drawing/2014/main" id="{88E81C0E-30F2-26C5-09CF-4E4522460F53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64" name="Freihandform: Form 50">
                <a:extLst>
                  <a:ext uri="{FF2B5EF4-FFF2-40B4-BE49-F238E27FC236}">
                    <a16:creationId xmlns:a16="http://schemas.microsoft.com/office/drawing/2014/main" id="{4F8131A6-3656-C364-D537-F36B72CAFEA1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5" name="Freihandform: Form 51">
                <a:extLst>
                  <a:ext uri="{FF2B5EF4-FFF2-40B4-BE49-F238E27FC236}">
                    <a16:creationId xmlns:a16="http://schemas.microsoft.com/office/drawing/2014/main" id="{BB814A4B-733E-FFBA-C4B0-6CA497B5C6BD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6" name="Freihandform: Form 52">
                <a:extLst>
                  <a:ext uri="{FF2B5EF4-FFF2-40B4-BE49-F238E27FC236}">
                    <a16:creationId xmlns:a16="http://schemas.microsoft.com/office/drawing/2014/main" id="{A588FA74-4E5F-61BE-6C5F-066EE198ED9E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7" name="Freihandform: Form 53">
                <a:extLst>
                  <a:ext uri="{FF2B5EF4-FFF2-40B4-BE49-F238E27FC236}">
                    <a16:creationId xmlns:a16="http://schemas.microsoft.com/office/drawing/2014/main" id="{BAFA5772-80BC-7ECF-9AB1-9435D2F451BD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8" name="Freihandform: Form 54">
                <a:extLst>
                  <a:ext uri="{FF2B5EF4-FFF2-40B4-BE49-F238E27FC236}">
                    <a16:creationId xmlns:a16="http://schemas.microsoft.com/office/drawing/2014/main" id="{F2BB364F-188F-DB2A-61B4-945CDC92A603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9" name="Freihandform: Form 55">
                <a:extLst>
                  <a:ext uri="{FF2B5EF4-FFF2-40B4-BE49-F238E27FC236}">
                    <a16:creationId xmlns:a16="http://schemas.microsoft.com/office/drawing/2014/main" id="{5B65A191-553D-4A0C-E829-C6B738EC3015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2" name="Grafik 21">
              <a:extLst>
                <a:ext uri="{FF2B5EF4-FFF2-40B4-BE49-F238E27FC236}">
                  <a16:creationId xmlns:a16="http://schemas.microsoft.com/office/drawing/2014/main" id="{E2DFF731-F2FF-93C6-B856-37698E4B7F9F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61" name="Freihandform: Form 65">
                <a:extLst>
                  <a:ext uri="{FF2B5EF4-FFF2-40B4-BE49-F238E27FC236}">
                    <a16:creationId xmlns:a16="http://schemas.microsoft.com/office/drawing/2014/main" id="{BC301142-CA74-D261-293C-4F0DBBFCF211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2" name="Freihandform: Form 66">
                <a:extLst>
                  <a:ext uri="{FF2B5EF4-FFF2-40B4-BE49-F238E27FC236}">
                    <a16:creationId xmlns:a16="http://schemas.microsoft.com/office/drawing/2014/main" id="{BBFF87CB-A609-4C59-86D7-1F41DA74C724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3" name="Freihandform: Form 67">
                <a:extLst>
                  <a:ext uri="{FF2B5EF4-FFF2-40B4-BE49-F238E27FC236}">
                    <a16:creationId xmlns:a16="http://schemas.microsoft.com/office/drawing/2014/main" id="{DBFCD8DE-2FB7-9DBC-8C5A-2418D23FDB10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3" name="Group 9">
              <a:extLst>
                <a:ext uri="{FF2B5EF4-FFF2-40B4-BE49-F238E27FC236}">
                  <a16:creationId xmlns:a16="http://schemas.microsoft.com/office/drawing/2014/main" id="{F285BE24-196C-B222-8F4F-F5E7B123B5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DE3EEC5C-EDE8-847E-FF9A-5A35B1CC6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6060E623-53E9-0AD0-27BD-F7FFAAA98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CDC7F284-ED09-E349-9664-B7BBD2177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891904CD-9448-FCCE-4133-79378F0BD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5281F65B-E950-8B08-B53B-5F0A71D24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D0DEA32D-FB6C-CC07-056C-D3C643F4C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4" name="Grafik 23">
              <a:extLst>
                <a:ext uri="{FF2B5EF4-FFF2-40B4-BE49-F238E27FC236}">
                  <a16:creationId xmlns:a16="http://schemas.microsoft.com/office/drawing/2014/main" id="{8DF54986-64CD-1992-C1CA-884CCE7DC0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58499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65208-2E21-358D-8C69-985B8DA87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1200" dirty="0"/>
              <a:t>ALPLA </a:t>
            </a:r>
            <a:r>
              <a:rPr lang="en-US" sz="1200" dirty="0" err="1"/>
              <a:t>vlastní</a:t>
            </a:r>
            <a:r>
              <a:rPr lang="en-US" sz="1200" dirty="0"/>
              <a:t> </a:t>
            </a:r>
            <a:r>
              <a:rPr lang="en-US" sz="1200" b="1" dirty="0" err="1"/>
              <a:t>recyklační</a:t>
            </a:r>
            <a:r>
              <a:rPr lang="en-US" sz="1200" b="1" dirty="0"/>
              <a:t> </a:t>
            </a:r>
            <a:r>
              <a:rPr lang="en-US" sz="1200" b="1" dirty="0" err="1"/>
              <a:t>závody</a:t>
            </a:r>
            <a:r>
              <a:rPr lang="en-US" sz="1200" dirty="0"/>
              <a:t>, </a:t>
            </a:r>
            <a:r>
              <a:rPr lang="en-US" sz="1200" dirty="0" err="1"/>
              <a:t>sleduje</a:t>
            </a:r>
            <a:r>
              <a:rPr lang="en-US" sz="1200" dirty="0"/>
              <a:t> </a:t>
            </a:r>
            <a:r>
              <a:rPr lang="en-US" sz="1200" dirty="0" err="1"/>
              <a:t>ambiciózní</a:t>
            </a:r>
            <a:r>
              <a:rPr lang="en-US" sz="1200" dirty="0"/>
              <a:t> </a:t>
            </a:r>
            <a:r>
              <a:rPr lang="en-US" sz="1200" dirty="0" err="1"/>
              <a:t>recyklační</a:t>
            </a:r>
            <a:r>
              <a:rPr lang="en-US" sz="1200" dirty="0"/>
              <a:t> </a:t>
            </a:r>
            <a:r>
              <a:rPr lang="en-US" sz="1200" dirty="0" err="1"/>
              <a:t>cíle</a:t>
            </a:r>
            <a:r>
              <a:rPr lang="en-US" sz="1200" dirty="0"/>
              <a:t>, </a:t>
            </a:r>
            <a:r>
              <a:rPr lang="en-US" sz="1200" dirty="0" err="1"/>
              <a:t>zavedla</a:t>
            </a:r>
            <a:r>
              <a:rPr lang="en-US" sz="1200" dirty="0"/>
              <a:t> </a:t>
            </a:r>
            <a:r>
              <a:rPr lang="en-US" sz="1200" dirty="0" err="1"/>
              <a:t>vlastní</a:t>
            </a:r>
            <a:r>
              <a:rPr lang="en-US" sz="1200" dirty="0"/>
              <a:t> </a:t>
            </a:r>
            <a:r>
              <a:rPr lang="en-US" sz="1200" b="1" dirty="0" err="1"/>
              <a:t>uzavřený</a:t>
            </a:r>
            <a:r>
              <a:rPr lang="en-US" sz="1200" b="1" dirty="0"/>
              <a:t> </a:t>
            </a:r>
            <a:r>
              <a:rPr lang="en-US" sz="1200" b="1" dirty="0" err="1"/>
              <a:t>cyklus</a:t>
            </a:r>
            <a:r>
              <a:rPr lang="en-US" sz="1200" dirty="0"/>
              <a:t> a </a:t>
            </a:r>
            <a:r>
              <a:rPr lang="en-US" sz="1200" dirty="0" err="1"/>
              <a:t>prosazuje</a:t>
            </a:r>
            <a:r>
              <a:rPr lang="en-US" sz="1200" dirty="0"/>
              <a:t> </a:t>
            </a:r>
            <a:r>
              <a:rPr lang="en-US" sz="1200" b="1" dirty="0"/>
              <a:t>design pro </a:t>
            </a:r>
            <a:r>
              <a:rPr lang="en-US" sz="1200" b="1" dirty="0" err="1"/>
              <a:t>recyklaci</a:t>
            </a:r>
            <a:r>
              <a:rPr lang="en-US" sz="1200" b="1" dirty="0"/>
              <a:t> </a:t>
            </a:r>
            <a:r>
              <a:rPr lang="en-US" sz="1200" dirty="0"/>
              <a:t>u </a:t>
            </a:r>
            <a:r>
              <a:rPr lang="en-US" sz="1200" dirty="0" err="1"/>
              <a:t>všech</a:t>
            </a:r>
            <a:r>
              <a:rPr lang="en-US" sz="1200" dirty="0"/>
              <a:t> </a:t>
            </a:r>
            <a:r>
              <a:rPr lang="en-US" sz="1200" dirty="0" err="1"/>
              <a:t>produktů</a:t>
            </a:r>
            <a:r>
              <a:rPr lang="en-US" sz="1200" dirty="0"/>
              <a:t>, aby </a:t>
            </a:r>
            <a:r>
              <a:rPr lang="en-US" sz="1200" dirty="0" err="1"/>
              <a:t>byla</a:t>
            </a:r>
            <a:r>
              <a:rPr lang="en-US" sz="1200" dirty="0"/>
              <a:t> </a:t>
            </a:r>
            <a:r>
              <a:rPr lang="en-US" sz="1200" dirty="0" err="1"/>
              <a:t>zajištěna</a:t>
            </a:r>
            <a:r>
              <a:rPr lang="en-US" sz="1200" dirty="0"/>
              <a:t> </a:t>
            </a:r>
            <a:r>
              <a:rPr lang="en-US" sz="1200" dirty="0" err="1"/>
              <a:t>recyklovatelnost</a:t>
            </a:r>
            <a:r>
              <a:rPr lang="en-US" sz="1200" dirty="0"/>
              <a:t>.</a:t>
            </a:r>
            <a:endParaRPr lang="de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923F8-C7CA-B75A-EA2E-415DA000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004D90"/>
                </a:solidFill>
              </a:rPr>
              <a:t>Recyklace</a:t>
            </a:r>
            <a:endParaRPr lang="de-AT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F97D0-B238-B0B5-5BBA-56EE054057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5BEC8D-E16F-4CAA-B981-6E0A5747B9FC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9A6E1-994A-7CD0-9DD7-6B444F57D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1A2B-E72F-106A-E1FD-D32B3398A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98A37-7DA0-4797-BE0F-1407C577BB96}" type="slidenum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90876-D86A-016F-5C15-0880415A1CC4}"/>
              </a:ext>
            </a:extLst>
          </p:cNvPr>
          <p:cNvSpPr>
            <a:spLocks/>
          </p:cNvSpPr>
          <p:nvPr/>
        </p:nvSpPr>
        <p:spPr>
          <a:xfrm>
            <a:off x="3672000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99D0F9-B03A-8271-8849-CC2A1DC6F191}"/>
              </a:ext>
            </a:extLst>
          </p:cNvPr>
          <p:cNvSpPr>
            <a:spLocks/>
          </p:cNvSpPr>
          <p:nvPr/>
        </p:nvSpPr>
        <p:spPr>
          <a:xfrm>
            <a:off x="6372001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B12E8D-9CD8-2A4A-EE4B-888406DA861A}"/>
              </a:ext>
            </a:extLst>
          </p:cNvPr>
          <p:cNvSpPr txBox="1">
            <a:spLocks/>
          </p:cNvSpPr>
          <p:nvPr/>
        </p:nvSpPr>
        <p:spPr>
          <a:xfrm>
            <a:off x="43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A8997F-77A8-F1A5-9515-140172757BE4}"/>
              </a:ext>
            </a:extLst>
          </p:cNvPr>
          <p:cNvSpPr txBox="1">
            <a:spLocks/>
          </p:cNvSpPr>
          <p:nvPr/>
        </p:nvSpPr>
        <p:spPr>
          <a:xfrm>
            <a:off x="70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Znovu použít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011B81-2163-E459-F13A-E0CD28EAED67}"/>
              </a:ext>
            </a:extLst>
          </p:cNvPr>
          <p:cNvGrpSpPr/>
          <p:nvPr/>
        </p:nvGrpSpPr>
        <p:grpSpPr>
          <a:xfrm>
            <a:off x="3851275" y="755848"/>
            <a:ext cx="299720" cy="360000"/>
            <a:chOff x="3851275" y="771750"/>
            <a:chExt cx="309374" cy="360000"/>
          </a:xfrm>
        </p:grpSpPr>
        <p:sp>
          <p:nvSpPr>
            <p:cNvPr id="40" name="Freihandform: Form 49">
              <a:extLst>
                <a:ext uri="{FF2B5EF4-FFF2-40B4-BE49-F238E27FC236}">
                  <a16:creationId xmlns:a16="http://schemas.microsoft.com/office/drawing/2014/main" id="{010703F1-3118-9F26-36AB-27284B6C6EEF}"/>
                </a:ext>
              </a:extLst>
            </p:cNvPr>
            <p:cNvSpPr/>
            <p:nvPr/>
          </p:nvSpPr>
          <p:spPr bwMode="gray">
            <a:xfrm>
              <a:off x="4005962" y="842185"/>
              <a:ext cx="154687" cy="219130"/>
            </a:xfrm>
            <a:custGeom>
              <a:avLst/>
              <a:gdLst>
                <a:gd name="connsiteX0" fmla="*/ 914400 w 1219200"/>
                <a:gd name="connsiteY0" fmla="*/ 685800 h 2133600"/>
                <a:gd name="connsiteX1" fmla="*/ 914400 w 1219200"/>
                <a:gd name="connsiteY1" fmla="*/ 1219200 h 2133600"/>
                <a:gd name="connsiteX2" fmla="*/ 1219200 w 1219200"/>
                <a:gd name="connsiteY2" fmla="*/ 1219200 h 2133600"/>
                <a:gd name="connsiteX3" fmla="*/ 609600 w 1219200"/>
                <a:gd name="connsiteY3" fmla="*/ 2133600 h 2133600"/>
                <a:gd name="connsiteX4" fmla="*/ 0 w 1219200"/>
                <a:gd name="connsiteY4" fmla="*/ 1219200 h 2133600"/>
                <a:gd name="connsiteX5" fmla="*/ 304800 w 1219200"/>
                <a:gd name="connsiteY5" fmla="*/ 1219200 h 2133600"/>
                <a:gd name="connsiteX6" fmla="*/ 304800 w 1219200"/>
                <a:gd name="connsiteY6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2133600">
                  <a:moveTo>
                    <a:pt x="914400" y="685800"/>
                  </a:moveTo>
                  <a:lnTo>
                    <a:pt x="914400" y="1219200"/>
                  </a:lnTo>
                  <a:lnTo>
                    <a:pt x="1219200" y="1219200"/>
                  </a:lnTo>
                  <a:lnTo>
                    <a:pt x="609600" y="2133600"/>
                  </a:lnTo>
                  <a:lnTo>
                    <a:pt x="0" y="1219200"/>
                  </a:lnTo>
                  <a:lnTo>
                    <a:pt x="304800" y="1219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ihandform: Form 50">
              <a:extLst>
                <a:ext uri="{FF2B5EF4-FFF2-40B4-BE49-F238E27FC236}">
                  <a16:creationId xmlns:a16="http://schemas.microsoft.com/office/drawing/2014/main" id="{F3653917-54C6-E0A7-4C05-5575B183D282}"/>
                </a:ext>
              </a:extLst>
            </p:cNvPr>
            <p:cNvSpPr/>
            <p:nvPr/>
          </p:nvSpPr>
          <p:spPr bwMode="gray">
            <a:xfrm>
              <a:off x="3851275" y="990880"/>
              <a:ext cx="154685" cy="140870"/>
            </a:xfrm>
            <a:custGeom>
              <a:avLst/>
              <a:gdLst>
                <a:gd name="connsiteX0" fmla="*/ 914400 w 1219199"/>
                <a:gd name="connsiteY0" fmla="*/ 76200 h 1371600"/>
                <a:gd name="connsiteX1" fmla="*/ 914400 w 1219199"/>
                <a:gd name="connsiteY1" fmla="*/ 457200 h 1371600"/>
                <a:gd name="connsiteX2" fmla="*/ 1219200 w 1219199"/>
                <a:gd name="connsiteY2" fmla="*/ 457200 h 1371600"/>
                <a:gd name="connsiteX3" fmla="*/ 609600 w 1219199"/>
                <a:gd name="connsiteY3" fmla="*/ 1371600 h 1371600"/>
                <a:gd name="connsiteX4" fmla="*/ 0 w 1219199"/>
                <a:gd name="connsiteY4" fmla="*/ 457200 h 1371600"/>
                <a:gd name="connsiteX5" fmla="*/ 304800 w 1219199"/>
                <a:gd name="connsiteY5" fmla="*/ 457200 h 1371600"/>
                <a:gd name="connsiteX6" fmla="*/ 304800 w 1219199"/>
                <a:gd name="connsiteY6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99" h="1371600">
                  <a:moveTo>
                    <a:pt x="914400" y="76200"/>
                  </a:moveTo>
                  <a:lnTo>
                    <a:pt x="914400" y="457200"/>
                  </a:lnTo>
                  <a:lnTo>
                    <a:pt x="1219200" y="457200"/>
                  </a:lnTo>
                  <a:lnTo>
                    <a:pt x="609600" y="1371600"/>
                  </a:lnTo>
                  <a:lnTo>
                    <a:pt x="0" y="457200"/>
                  </a:lnTo>
                  <a:lnTo>
                    <a:pt x="304800" y="457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ihandform: Form 51">
              <a:extLst>
                <a:ext uri="{FF2B5EF4-FFF2-40B4-BE49-F238E27FC236}">
                  <a16:creationId xmlns:a16="http://schemas.microsoft.com/office/drawing/2014/main" id="{7DFC4A05-4779-D204-1985-BFC23708BD32}"/>
                </a:ext>
              </a:extLst>
            </p:cNvPr>
            <p:cNvSpPr/>
            <p:nvPr/>
          </p:nvSpPr>
          <p:spPr bwMode="gray">
            <a:xfrm>
              <a:off x="3870610" y="771750"/>
              <a:ext cx="135350" cy="203478"/>
            </a:xfrm>
            <a:custGeom>
              <a:avLst/>
              <a:gdLst>
                <a:gd name="connsiteX0" fmla="*/ 1066800 w 1066799"/>
                <a:gd name="connsiteY0" fmla="*/ 1295400 h 1981200"/>
                <a:gd name="connsiteX1" fmla="*/ 609600 w 1066799"/>
                <a:gd name="connsiteY1" fmla="*/ 1981200 h 1981200"/>
                <a:gd name="connsiteX2" fmla="*/ 0 w 1066799"/>
                <a:gd name="connsiteY2" fmla="*/ 1066800 h 1981200"/>
                <a:gd name="connsiteX3" fmla="*/ 304800 w 1066799"/>
                <a:gd name="connsiteY3" fmla="*/ 1066800 h 1981200"/>
                <a:gd name="connsiteX4" fmla="*/ 304800 w 1066799"/>
                <a:gd name="connsiteY4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799" h="1981200">
                  <a:moveTo>
                    <a:pt x="1066800" y="1295400"/>
                  </a:moveTo>
                  <a:lnTo>
                    <a:pt x="609600" y="1981200"/>
                  </a:lnTo>
                  <a:lnTo>
                    <a:pt x="0" y="1066800"/>
                  </a:lnTo>
                  <a:lnTo>
                    <a:pt x="304800" y="10668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ihandform: Form 72">
              <a:extLst>
                <a:ext uri="{FF2B5EF4-FFF2-40B4-BE49-F238E27FC236}">
                  <a16:creationId xmlns:a16="http://schemas.microsoft.com/office/drawing/2014/main" id="{84BC8B87-E695-AA58-BE53-2F27DF47934B}"/>
                </a:ext>
              </a:extLst>
            </p:cNvPr>
            <p:cNvSpPr/>
            <p:nvPr/>
          </p:nvSpPr>
          <p:spPr bwMode="gray">
            <a:xfrm>
              <a:off x="4121975" y="867775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ihandform: Form 73">
              <a:extLst>
                <a:ext uri="{FF2B5EF4-FFF2-40B4-BE49-F238E27FC236}">
                  <a16:creationId xmlns:a16="http://schemas.microsoft.com/office/drawing/2014/main" id="{2903B571-6A78-48B8-4011-FF6705DDD5DD}"/>
                </a:ext>
              </a:extLst>
            </p:cNvPr>
            <p:cNvSpPr/>
            <p:nvPr/>
          </p:nvSpPr>
          <p:spPr bwMode="gray">
            <a:xfrm>
              <a:off x="4044632" y="797340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ihandform: Form 74">
              <a:extLst>
                <a:ext uri="{FF2B5EF4-FFF2-40B4-BE49-F238E27FC236}">
                  <a16:creationId xmlns:a16="http://schemas.microsoft.com/office/drawing/2014/main" id="{27D820DF-08AF-28C1-0274-798FBBEEC42B}"/>
                </a:ext>
              </a:extLst>
            </p:cNvPr>
            <p:cNvSpPr/>
            <p:nvPr/>
          </p:nvSpPr>
          <p:spPr bwMode="gray">
            <a:xfrm>
              <a:off x="3889945" y="946036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Grafik 21">
            <a:extLst>
              <a:ext uri="{FF2B5EF4-FFF2-40B4-BE49-F238E27FC236}">
                <a16:creationId xmlns:a16="http://schemas.microsoft.com/office/drawing/2014/main" id="{59A1B2E5-092C-3DCC-FC90-2E78C924A7ED}"/>
              </a:ext>
            </a:extLst>
          </p:cNvPr>
          <p:cNvGrpSpPr>
            <a:grpSpLocks/>
          </p:cNvGrpSpPr>
          <p:nvPr/>
        </p:nvGrpSpPr>
        <p:grpSpPr bwMode="black">
          <a:xfrm>
            <a:off x="6552000" y="789277"/>
            <a:ext cx="286631" cy="293145"/>
            <a:chOff x="3792845" y="2745581"/>
            <a:chExt cx="419100" cy="428625"/>
          </a:xfrm>
          <a:noFill/>
        </p:grpSpPr>
        <p:sp>
          <p:nvSpPr>
            <p:cNvPr id="47" name="Freihandform: Form 65">
              <a:extLst>
                <a:ext uri="{FF2B5EF4-FFF2-40B4-BE49-F238E27FC236}">
                  <a16:creationId xmlns:a16="http://schemas.microsoft.com/office/drawing/2014/main" id="{FAC1F7C2-F33C-A739-23C0-0C9D7C5F937E}"/>
                </a:ext>
              </a:extLst>
            </p:cNvPr>
            <p:cNvSpPr/>
            <p:nvPr/>
          </p:nvSpPr>
          <p:spPr bwMode="black">
            <a:xfrm>
              <a:off x="3792845" y="2821781"/>
              <a:ext cx="419100" cy="352425"/>
            </a:xfrm>
            <a:custGeom>
              <a:avLst/>
              <a:gdLst>
                <a:gd name="connsiteX0" fmla="*/ 362903 w 419100"/>
                <a:gd name="connsiteY0" fmla="*/ 0 h 352425"/>
                <a:gd name="connsiteX1" fmla="*/ 419100 w 419100"/>
                <a:gd name="connsiteY1" fmla="*/ 142875 h 352425"/>
                <a:gd name="connsiteX2" fmla="*/ 209550 w 419100"/>
                <a:gd name="connsiteY2" fmla="*/ 352425 h 352425"/>
                <a:gd name="connsiteX3" fmla="*/ 0 w 419100"/>
                <a:gd name="connsiteY3" fmla="*/ 14287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52425">
                  <a:moveTo>
                    <a:pt x="362903" y="0"/>
                  </a:moveTo>
                  <a:cubicBezTo>
                    <a:pt x="398145" y="37147"/>
                    <a:pt x="419100" y="87630"/>
                    <a:pt x="419100" y="142875"/>
                  </a:cubicBezTo>
                  <a:cubicBezTo>
                    <a:pt x="419100" y="259080"/>
                    <a:pt x="325755" y="352425"/>
                    <a:pt x="209550" y="352425"/>
                  </a:cubicBezTo>
                  <a:cubicBezTo>
                    <a:pt x="93345" y="352425"/>
                    <a:pt x="0" y="259080"/>
                    <a:pt x="0" y="1428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ihandform: Form 66">
              <a:extLst>
                <a:ext uri="{FF2B5EF4-FFF2-40B4-BE49-F238E27FC236}">
                  <a16:creationId xmlns:a16="http://schemas.microsoft.com/office/drawing/2014/main" id="{F596B8DE-911D-D2AD-DF45-C1463D9A2BA1}"/>
                </a:ext>
              </a:extLst>
            </p:cNvPr>
            <p:cNvSpPr/>
            <p:nvPr/>
          </p:nvSpPr>
          <p:spPr bwMode="black">
            <a:xfrm>
              <a:off x="3830945" y="2745581"/>
              <a:ext cx="342900" cy="390525"/>
            </a:xfrm>
            <a:custGeom>
              <a:avLst/>
              <a:gdLst>
                <a:gd name="connsiteX0" fmla="*/ 171450 w 342900"/>
                <a:gd name="connsiteY0" fmla="*/ 333375 h 390525"/>
                <a:gd name="connsiteX1" fmla="*/ 57150 w 342900"/>
                <a:gd name="connsiteY1" fmla="*/ 219075 h 390525"/>
                <a:gd name="connsiteX2" fmla="*/ 171450 w 342900"/>
                <a:gd name="connsiteY2" fmla="*/ 104775 h 390525"/>
                <a:gd name="connsiteX3" fmla="*/ 171450 w 342900"/>
                <a:gd name="connsiteY3" fmla="*/ 152400 h 390525"/>
                <a:gd name="connsiteX4" fmla="*/ 285750 w 342900"/>
                <a:gd name="connsiteY4" fmla="*/ 76200 h 390525"/>
                <a:gd name="connsiteX5" fmla="*/ 171450 w 342900"/>
                <a:gd name="connsiteY5" fmla="*/ 0 h 390525"/>
                <a:gd name="connsiteX6" fmla="*/ 171450 w 342900"/>
                <a:gd name="connsiteY6" fmla="*/ 47625 h 390525"/>
                <a:gd name="connsiteX7" fmla="*/ 0 w 342900"/>
                <a:gd name="connsiteY7" fmla="*/ 219075 h 390525"/>
                <a:gd name="connsiteX8" fmla="*/ 171450 w 342900"/>
                <a:gd name="connsiteY8" fmla="*/ 390525 h 390525"/>
                <a:gd name="connsiteX9" fmla="*/ 342900 w 342900"/>
                <a:gd name="connsiteY9" fmla="*/ 21907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90525">
                  <a:moveTo>
                    <a:pt x="171450" y="333375"/>
                  </a:moveTo>
                  <a:cubicBezTo>
                    <a:pt x="108585" y="333375"/>
                    <a:pt x="57150" y="281940"/>
                    <a:pt x="57150" y="219075"/>
                  </a:cubicBezTo>
                  <a:cubicBezTo>
                    <a:pt x="57150" y="156210"/>
                    <a:pt x="108585" y="104775"/>
                    <a:pt x="171450" y="104775"/>
                  </a:cubicBezTo>
                  <a:lnTo>
                    <a:pt x="171450" y="152400"/>
                  </a:lnTo>
                  <a:lnTo>
                    <a:pt x="285750" y="76200"/>
                  </a:lnTo>
                  <a:lnTo>
                    <a:pt x="171450" y="0"/>
                  </a:lnTo>
                  <a:lnTo>
                    <a:pt x="171450" y="47625"/>
                  </a:lnTo>
                  <a:cubicBezTo>
                    <a:pt x="77153" y="47625"/>
                    <a:pt x="0" y="124778"/>
                    <a:pt x="0" y="219075"/>
                  </a:cubicBezTo>
                  <a:cubicBezTo>
                    <a:pt x="0" y="313373"/>
                    <a:pt x="77153" y="390525"/>
                    <a:pt x="171450" y="390525"/>
                  </a:cubicBezTo>
                  <a:cubicBezTo>
                    <a:pt x="265748" y="390525"/>
                    <a:pt x="342900" y="313373"/>
                    <a:pt x="342900" y="2190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ihandform: Form 67">
              <a:extLst>
                <a:ext uri="{FF2B5EF4-FFF2-40B4-BE49-F238E27FC236}">
                  <a16:creationId xmlns:a16="http://schemas.microsoft.com/office/drawing/2014/main" id="{EC30F52C-52C6-248A-CF73-E8979BA2F771}"/>
                </a:ext>
              </a:extLst>
            </p:cNvPr>
            <p:cNvSpPr/>
            <p:nvPr/>
          </p:nvSpPr>
          <p:spPr bwMode="black">
            <a:xfrm>
              <a:off x="3926199" y="2897028"/>
              <a:ext cx="47626" cy="105727"/>
            </a:xfrm>
            <a:custGeom>
              <a:avLst/>
              <a:gdLst>
                <a:gd name="connsiteX0" fmla="*/ 18097 w 47625"/>
                <a:gd name="connsiteY0" fmla="*/ 105728 h 105727"/>
                <a:gd name="connsiteX1" fmla="*/ 0 w 47625"/>
                <a:gd name="connsiteY1" fmla="*/ 61913 h 105727"/>
                <a:gd name="connsiteX2" fmla="*/ 47625 w 47625"/>
                <a:gd name="connsiteY2" fmla="*/ 0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5727">
                  <a:moveTo>
                    <a:pt x="18097" y="105728"/>
                  </a:moveTo>
                  <a:cubicBezTo>
                    <a:pt x="6667" y="94298"/>
                    <a:pt x="0" y="79058"/>
                    <a:pt x="0" y="61913"/>
                  </a:cubicBezTo>
                  <a:cubicBezTo>
                    <a:pt x="0" y="33338"/>
                    <a:pt x="20003" y="8572"/>
                    <a:pt x="47625" y="0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1F02DD-1D50-4D06-DAD6-106209F9AC9C}"/>
              </a:ext>
            </a:extLst>
          </p:cNvPr>
          <p:cNvSpPr txBox="1">
            <a:spLocks/>
          </p:cNvSpPr>
          <p:nvPr/>
        </p:nvSpPr>
        <p:spPr>
          <a:xfrm>
            <a:off x="4392613" y="129042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-house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3EB684-CDDD-BD80-DA73-01026E2DD1A0}"/>
              </a:ext>
            </a:extLst>
          </p:cNvPr>
          <p:cNvSpPr txBox="1">
            <a:spLocks/>
          </p:cNvSpPr>
          <p:nvPr/>
        </p:nvSpPr>
        <p:spPr>
          <a:xfrm>
            <a:off x="4392613" y="165046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Odlehčování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8C95B52-B243-31AB-BD90-91314B7341B2}"/>
              </a:ext>
            </a:extLst>
          </p:cNvPr>
          <p:cNvSpPr txBox="1">
            <a:spLocks/>
          </p:cNvSpPr>
          <p:nvPr/>
        </p:nvSpPr>
        <p:spPr>
          <a:xfrm>
            <a:off x="4392613" y="2016098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Hodnocení životního cyklu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2DCFC87-A5E5-924A-6650-53E9E77964CE}"/>
              </a:ext>
            </a:extLst>
          </p:cNvPr>
          <p:cNvSpPr txBox="1">
            <a:spLocks/>
          </p:cNvSpPr>
          <p:nvPr/>
        </p:nvSpPr>
        <p:spPr>
          <a:xfrm>
            <a:off x="7091838" y="1289971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Znovupoužitelné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lahve pro nápoje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F7A219-235F-47CF-9991-E4D24733148E}"/>
              </a:ext>
            </a:extLst>
          </p:cNvPr>
          <p:cNvSpPr txBox="1">
            <a:spLocks/>
          </p:cNvSpPr>
          <p:nvPr/>
        </p:nvSpPr>
        <p:spPr>
          <a:xfrm>
            <a:off x="7091838" y="1647853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Znovupoužitelné PET lahve pro kosmetiku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6BB293-A98E-BD6F-8969-E44C492D220B}"/>
              </a:ext>
            </a:extLst>
          </p:cNvPr>
          <p:cNvSpPr txBox="1">
            <a:spLocks/>
          </p:cNvSpPr>
          <p:nvPr/>
        </p:nvSpPr>
        <p:spPr>
          <a:xfrm>
            <a:off x="7091838" y="2015486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cs-CZ" sz="900" dirty="0" err="1"/>
              <a:t>Refill</a:t>
            </a:r>
            <a:r>
              <a:rPr lang="en-US" sz="900" dirty="0"/>
              <a:t> </a:t>
            </a:r>
            <a:r>
              <a:rPr lang="en-US" sz="900" dirty="0" err="1"/>
              <a:t>řešení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B880B7-EBE6-2E1A-28F0-DA5CE0B9648A}"/>
              </a:ext>
            </a:extLst>
          </p:cNvPr>
          <p:cNvSpPr>
            <a:spLocks/>
          </p:cNvSpPr>
          <p:nvPr/>
        </p:nvSpPr>
        <p:spPr>
          <a:xfrm>
            <a:off x="6371378" y="2931749"/>
            <a:ext cx="2340000" cy="1979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BBCEB-2C76-32EB-96FA-768A1455C518}"/>
              </a:ext>
            </a:extLst>
          </p:cNvPr>
          <p:cNvSpPr txBox="1">
            <a:spLocks/>
          </p:cNvSpPr>
          <p:nvPr/>
        </p:nvSpPr>
        <p:spPr>
          <a:xfrm>
            <a:off x="7091378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C395B-72AC-572C-F75B-DEC965F3957F}"/>
              </a:ext>
            </a:extLst>
          </p:cNvPr>
          <p:cNvSpPr txBox="1">
            <a:spLocks/>
          </p:cNvSpPr>
          <p:nvPr/>
        </p:nvSpPr>
        <p:spPr>
          <a:xfrm>
            <a:off x="7091378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 v ALPLA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8AE61-A5D2-3E0D-C873-2A75F5011517}"/>
              </a:ext>
            </a:extLst>
          </p:cNvPr>
          <p:cNvSpPr txBox="1">
            <a:spLocks/>
          </p:cNvSpPr>
          <p:nvPr/>
        </p:nvSpPr>
        <p:spPr>
          <a:xfrm>
            <a:off x="7091378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recyklaci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2943A-1F95-8AA8-6B27-BD59F5D31134}"/>
              </a:ext>
            </a:extLst>
          </p:cNvPr>
          <p:cNvSpPr txBox="1">
            <a:spLocks/>
          </p:cNvSpPr>
          <p:nvPr/>
        </p:nvSpPr>
        <p:spPr>
          <a:xfrm>
            <a:off x="7091378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Uzavřené cykly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afik 26">
            <a:extLst>
              <a:ext uri="{FF2B5EF4-FFF2-40B4-BE49-F238E27FC236}">
                <a16:creationId xmlns:a16="http://schemas.microsoft.com/office/drawing/2014/main" id="{893690F4-F92B-9F93-A1F5-0049B4DF79D0}"/>
              </a:ext>
            </a:extLst>
          </p:cNvPr>
          <p:cNvGrpSpPr>
            <a:grpSpLocks/>
          </p:cNvGrpSpPr>
          <p:nvPr/>
        </p:nvGrpSpPr>
        <p:grpSpPr bwMode="gray">
          <a:xfrm>
            <a:off x="6551389" y="3145154"/>
            <a:ext cx="286631" cy="293146"/>
            <a:chOff x="4827601" y="2697398"/>
            <a:chExt cx="430617" cy="419100"/>
          </a:xfrm>
          <a:noFill/>
        </p:grpSpPr>
        <p:sp>
          <p:nvSpPr>
            <p:cNvPr id="14" name="Freihandform: Form 85">
              <a:extLst>
                <a:ext uri="{FF2B5EF4-FFF2-40B4-BE49-F238E27FC236}">
                  <a16:creationId xmlns:a16="http://schemas.microsoft.com/office/drawing/2014/main" id="{776B07B3-5DFF-1773-269B-25DDD6AA20E2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ihandform: Form 86">
              <a:extLst>
                <a:ext uri="{FF2B5EF4-FFF2-40B4-BE49-F238E27FC236}">
                  <a16:creationId xmlns:a16="http://schemas.microsoft.com/office/drawing/2014/main" id="{3720BD78-EFF3-5FB6-3D89-F20918D39728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87">
              <a:extLst>
                <a:ext uri="{FF2B5EF4-FFF2-40B4-BE49-F238E27FC236}">
                  <a16:creationId xmlns:a16="http://schemas.microsoft.com/office/drawing/2014/main" id="{165C3DD8-93CD-6D2E-C936-4F7959BF0060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ihandform: Form 88">
              <a:extLst>
                <a:ext uri="{FF2B5EF4-FFF2-40B4-BE49-F238E27FC236}">
                  <a16:creationId xmlns:a16="http://schemas.microsoft.com/office/drawing/2014/main" id="{21E5F579-A534-B711-AE56-5106F52C8529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ihandform: Form 89">
              <a:extLst>
                <a:ext uri="{FF2B5EF4-FFF2-40B4-BE49-F238E27FC236}">
                  <a16:creationId xmlns:a16="http://schemas.microsoft.com/office/drawing/2014/main" id="{5184DE70-3DA7-5C53-C6C6-65C37016E01A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90">
              <a:extLst>
                <a:ext uri="{FF2B5EF4-FFF2-40B4-BE49-F238E27FC236}">
                  <a16:creationId xmlns:a16="http://schemas.microsoft.com/office/drawing/2014/main" id="{D2798AE0-693A-E297-44BF-B64FCD909268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B96E8C7-D8FB-364C-4B49-5D28520D7C0E}"/>
              </a:ext>
            </a:extLst>
          </p:cNvPr>
          <p:cNvSpPr>
            <a:spLocks/>
          </p:cNvSpPr>
          <p:nvPr/>
        </p:nvSpPr>
        <p:spPr>
          <a:xfrm>
            <a:off x="3671380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4DC9CF-E703-B020-5859-4DBDF29094F3}"/>
              </a:ext>
            </a:extLst>
          </p:cNvPr>
          <p:cNvSpPr txBox="1">
            <a:spLocks/>
          </p:cNvSpPr>
          <p:nvPr/>
        </p:nvSpPr>
        <p:spPr>
          <a:xfrm>
            <a:off x="4391379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Nahradit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41B24-B114-6C88-9BBE-84CABC99046E}"/>
              </a:ext>
            </a:extLst>
          </p:cNvPr>
          <p:cNvSpPr txBox="1">
            <a:spLocks/>
          </p:cNvSpPr>
          <p:nvPr/>
        </p:nvSpPr>
        <p:spPr>
          <a:xfrm>
            <a:off x="4391379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Na bázi papíru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933F2C-60F6-0FCF-856A-C59E4FD69271}"/>
              </a:ext>
            </a:extLst>
          </p:cNvPr>
          <p:cNvSpPr txBox="1">
            <a:spLocks/>
          </p:cNvSpPr>
          <p:nvPr/>
        </p:nvSpPr>
        <p:spPr>
          <a:xfrm>
            <a:off x="4391379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Na bázi biologických surovin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B7AA93-442E-62CE-7493-E7D3271BE406}"/>
              </a:ext>
            </a:extLst>
          </p:cNvPr>
          <p:cNvSpPr txBox="1">
            <a:spLocks/>
          </p:cNvSpPr>
          <p:nvPr/>
        </p:nvSpPr>
        <p:spPr>
          <a:xfrm>
            <a:off x="4391379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Biologicky rozložitelné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Grafik 23">
            <a:extLst>
              <a:ext uri="{FF2B5EF4-FFF2-40B4-BE49-F238E27FC236}">
                <a16:creationId xmlns:a16="http://schemas.microsoft.com/office/drawing/2014/main" id="{EC77F0B4-E2E0-A447-14C0-608DADF1D240}"/>
              </a:ext>
            </a:extLst>
          </p:cNvPr>
          <p:cNvSpPr>
            <a:spLocks/>
          </p:cNvSpPr>
          <p:nvPr/>
        </p:nvSpPr>
        <p:spPr bwMode="gray">
          <a:xfrm>
            <a:off x="3851379" y="3145152"/>
            <a:ext cx="286630" cy="293145"/>
          </a:xfrm>
          <a:custGeom>
            <a:avLst/>
            <a:gdLst>
              <a:gd name="connsiteX0" fmla="*/ 28575 w 419099"/>
              <a:gd name="connsiteY0" fmla="*/ 314325 h 371474"/>
              <a:gd name="connsiteX1" fmla="*/ 266700 w 419099"/>
              <a:gd name="connsiteY1" fmla="*/ 314325 h 371474"/>
              <a:gd name="connsiteX2" fmla="*/ 266700 w 419099"/>
              <a:gd name="connsiteY2" fmla="*/ 371475 h 371474"/>
              <a:gd name="connsiteX3" fmla="*/ 419100 w 419099"/>
              <a:gd name="connsiteY3" fmla="*/ 247650 h 371474"/>
              <a:gd name="connsiteX4" fmla="*/ 266700 w 419099"/>
              <a:gd name="connsiteY4" fmla="*/ 123825 h 371474"/>
              <a:gd name="connsiteX5" fmla="*/ 266700 w 419099"/>
              <a:gd name="connsiteY5" fmla="*/ 190500 h 371474"/>
              <a:gd name="connsiteX6" fmla="*/ 152400 w 419099"/>
              <a:gd name="connsiteY6" fmla="*/ 190500 h 371474"/>
              <a:gd name="connsiteX7" fmla="*/ 152400 w 419099"/>
              <a:gd name="connsiteY7" fmla="*/ 247650 h 371474"/>
              <a:gd name="connsiteX8" fmla="*/ 0 w 419099"/>
              <a:gd name="connsiteY8" fmla="*/ 123825 h 371474"/>
              <a:gd name="connsiteX9" fmla="*/ 152400 w 419099"/>
              <a:gd name="connsiteY9" fmla="*/ 0 h 371474"/>
              <a:gd name="connsiteX10" fmla="*/ 152400 w 419099"/>
              <a:gd name="connsiteY10" fmla="*/ 57150 h 371474"/>
              <a:gd name="connsiteX11" fmla="*/ 390525 w 419099"/>
              <a:gd name="connsiteY11" fmla="*/ 57150 h 37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099" h="371474">
                <a:moveTo>
                  <a:pt x="28575" y="314325"/>
                </a:moveTo>
                <a:lnTo>
                  <a:pt x="266700" y="314325"/>
                </a:lnTo>
                <a:lnTo>
                  <a:pt x="266700" y="371475"/>
                </a:lnTo>
                <a:lnTo>
                  <a:pt x="419100" y="247650"/>
                </a:lnTo>
                <a:lnTo>
                  <a:pt x="266700" y="123825"/>
                </a:lnTo>
                <a:lnTo>
                  <a:pt x="266700" y="190500"/>
                </a:lnTo>
                <a:lnTo>
                  <a:pt x="152400" y="190500"/>
                </a:lnTo>
                <a:lnTo>
                  <a:pt x="152400" y="247650"/>
                </a:lnTo>
                <a:lnTo>
                  <a:pt x="0" y="123825"/>
                </a:lnTo>
                <a:lnTo>
                  <a:pt x="152400" y="0"/>
                </a:lnTo>
                <a:lnTo>
                  <a:pt x="152400" y="57150"/>
                </a:lnTo>
                <a:lnTo>
                  <a:pt x="390525" y="57150"/>
                </a:lnTo>
              </a:path>
            </a:pathLst>
          </a:custGeom>
          <a:noFill/>
          <a:ln w="9525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7794CE05-2E50-84FD-FE27-EAFEE31ACDD8}"/>
              </a:ext>
            </a:extLst>
          </p:cNvPr>
          <p:cNvGrpSpPr>
            <a:grpSpLocks noChangeAspect="1"/>
          </p:cNvGrpSpPr>
          <p:nvPr/>
        </p:nvGrpSpPr>
        <p:grpSpPr bwMode="gray">
          <a:xfrm rot="14575401" flipH="1">
            <a:off x="5937974" y="2497736"/>
            <a:ext cx="506807" cy="506807"/>
            <a:chOff x="1269" y="11"/>
            <a:chExt cx="3220" cy="322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FA0E17F-EA1D-5BF8-52A4-37CDFC4FE52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6" y="241"/>
              <a:ext cx="460" cy="460"/>
            </a:xfrm>
            <a:custGeom>
              <a:avLst/>
              <a:gdLst>
                <a:gd name="T0" fmla="*/ 460 w 460"/>
                <a:gd name="T1" fmla="*/ 460 h 460"/>
                <a:gd name="T2" fmla="*/ 0 w 460"/>
                <a:gd name="T3" fmla="*/ 460 h 460"/>
                <a:gd name="T4" fmla="*/ 0 w 460"/>
                <a:gd name="T5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0" h="460">
                  <a:moveTo>
                    <a:pt x="460" y="460"/>
                  </a:moveTo>
                  <a:lnTo>
                    <a:pt x="0" y="46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695BEA17-7FF2-8F45-15D8-257BBAE62C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9" y="11"/>
              <a:ext cx="3220" cy="3220"/>
            </a:xfrm>
            <a:custGeom>
              <a:avLst/>
              <a:gdLst>
                <a:gd name="T0" fmla="*/ 136 w 1428"/>
                <a:gd name="T1" fmla="*/ 306 h 1428"/>
                <a:gd name="T2" fmla="*/ 714 w 1428"/>
                <a:gd name="T3" fmla="*/ 0 h 1428"/>
                <a:gd name="T4" fmla="*/ 1428 w 1428"/>
                <a:gd name="T5" fmla="*/ 714 h 1428"/>
                <a:gd name="T6" fmla="*/ 714 w 1428"/>
                <a:gd name="T7" fmla="*/ 1428 h 1428"/>
                <a:gd name="T8" fmla="*/ 0 w 1428"/>
                <a:gd name="T9" fmla="*/ 714 h 1428"/>
                <a:gd name="T10" fmla="*/ 28 w 1428"/>
                <a:gd name="T11" fmla="*/ 51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8">
                  <a:moveTo>
                    <a:pt x="136" y="306"/>
                  </a:moveTo>
                  <a:cubicBezTo>
                    <a:pt x="265" y="121"/>
                    <a:pt x="471" y="0"/>
                    <a:pt x="714" y="0"/>
                  </a:cubicBezTo>
                  <a:cubicBezTo>
                    <a:pt x="1108" y="0"/>
                    <a:pt x="1428" y="320"/>
                    <a:pt x="1428" y="714"/>
                  </a:cubicBezTo>
                  <a:cubicBezTo>
                    <a:pt x="1428" y="1108"/>
                    <a:pt x="1108" y="1428"/>
                    <a:pt x="714" y="1428"/>
                  </a:cubicBezTo>
                  <a:cubicBezTo>
                    <a:pt x="320" y="1428"/>
                    <a:pt x="0" y="1108"/>
                    <a:pt x="0" y="714"/>
                  </a:cubicBezTo>
                  <a:cubicBezTo>
                    <a:pt x="0" y="645"/>
                    <a:pt x="10" y="577"/>
                    <a:pt x="28" y="51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8985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EDFB-6ACB-E3A1-F12E-D937A1E60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192F110-44DE-22F4-19CD-4C80AD41BC3F}"/>
              </a:ext>
            </a:extLst>
          </p:cNvPr>
          <p:cNvGrpSpPr/>
          <p:nvPr/>
        </p:nvGrpSpPr>
        <p:grpSpPr>
          <a:xfrm>
            <a:off x="2177763" y="1545853"/>
            <a:ext cx="6372667" cy="3231369"/>
            <a:chOff x="2177763" y="1545853"/>
            <a:chExt cx="6372667" cy="32313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450312-3CFA-E77E-B371-6C74037675B4}"/>
                </a:ext>
              </a:extLst>
            </p:cNvPr>
            <p:cNvGrpSpPr/>
            <p:nvPr/>
          </p:nvGrpSpPr>
          <p:grpSpPr bwMode="gray">
            <a:xfrm>
              <a:off x="2177763" y="1545853"/>
              <a:ext cx="6372667" cy="3231369"/>
              <a:chOff x="46" y="253265"/>
              <a:chExt cx="9143929" cy="4636585"/>
            </a:xfrm>
            <a:solidFill>
              <a:srgbClr val="BDBEC0"/>
            </a:solidFill>
            <a:effectLst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25EFCD3-C50E-AAEE-FF05-DAFF485F210B}"/>
                  </a:ext>
                </a:extLst>
              </p:cNvPr>
              <p:cNvSpPr/>
              <p:nvPr/>
            </p:nvSpPr>
            <p:spPr bwMode="gray">
              <a:xfrm>
                <a:off x="4953841" y="4003709"/>
                <a:ext cx="57113" cy="57402"/>
              </a:xfrm>
              <a:custGeom>
                <a:avLst/>
                <a:gdLst>
                  <a:gd name="connsiteX0" fmla="*/ 40600 w 57113"/>
                  <a:gd name="connsiteY0" fmla="*/ 1803 h 57402"/>
                  <a:gd name="connsiteX1" fmla="*/ 15024 w 57113"/>
                  <a:gd name="connsiteY1" fmla="*/ 12307 h 57402"/>
                  <a:gd name="connsiteX2" fmla="*/ 0 w 57113"/>
                  <a:gd name="connsiteY2" fmla="*/ 34855 h 57402"/>
                  <a:gd name="connsiteX3" fmla="*/ 15024 w 57113"/>
                  <a:gd name="connsiteY3" fmla="*/ 55912 h 57402"/>
                  <a:gd name="connsiteX4" fmla="*/ 25552 w 57113"/>
                  <a:gd name="connsiteY4" fmla="*/ 57402 h 57402"/>
                  <a:gd name="connsiteX5" fmla="*/ 31585 w 57113"/>
                  <a:gd name="connsiteY5" fmla="*/ 43869 h 57402"/>
                  <a:gd name="connsiteX6" fmla="*/ 48100 w 57113"/>
                  <a:gd name="connsiteY6" fmla="*/ 39350 h 57402"/>
                  <a:gd name="connsiteX7" fmla="*/ 57114 w 57113"/>
                  <a:gd name="connsiteY7" fmla="*/ 21297 h 57402"/>
                  <a:gd name="connsiteX8" fmla="*/ 40600 w 57113"/>
                  <a:gd name="connsiteY8" fmla="*/ 1755 h 5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13" h="57402">
                    <a:moveTo>
                      <a:pt x="40600" y="1803"/>
                    </a:moveTo>
                    <a:cubicBezTo>
                      <a:pt x="37571" y="-4231"/>
                      <a:pt x="18028" y="6322"/>
                      <a:pt x="15024" y="12307"/>
                    </a:cubicBezTo>
                    <a:cubicBezTo>
                      <a:pt x="12043" y="18341"/>
                      <a:pt x="0" y="34855"/>
                      <a:pt x="0" y="34855"/>
                    </a:cubicBezTo>
                    <a:lnTo>
                      <a:pt x="15024" y="55912"/>
                    </a:lnTo>
                    <a:lnTo>
                      <a:pt x="25552" y="57402"/>
                    </a:lnTo>
                    <a:cubicBezTo>
                      <a:pt x="25552" y="57402"/>
                      <a:pt x="28557" y="49902"/>
                      <a:pt x="31585" y="43869"/>
                    </a:cubicBezTo>
                    <a:cubicBezTo>
                      <a:pt x="34566" y="37835"/>
                      <a:pt x="48100" y="45383"/>
                      <a:pt x="48100" y="39350"/>
                    </a:cubicBezTo>
                    <a:cubicBezTo>
                      <a:pt x="48100" y="33316"/>
                      <a:pt x="57114" y="27331"/>
                      <a:pt x="57114" y="21297"/>
                    </a:cubicBezTo>
                    <a:cubicBezTo>
                      <a:pt x="57114" y="15264"/>
                      <a:pt x="43580" y="7764"/>
                      <a:pt x="40600" y="175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BB34782-448D-5FAB-AE25-58A0E68ED7AF}"/>
                  </a:ext>
                </a:extLst>
              </p:cNvPr>
              <p:cNvSpPr/>
              <p:nvPr/>
            </p:nvSpPr>
            <p:spPr bwMode="gray">
              <a:xfrm>
                <a:off x="5001941" y="3280530"/>
                <a:ext cx="48836" cy="41473"/>
              </a:xfrm>
              <a:custGeom>
                <a:avLst/>
                <a:gdLst>
                  <a:gd name="connsiteX0" fmla="*/ 40552 w 48836"/>
                  <a:gd name="connsiteY0" fmla="*/ 0 h 41473"/>
                  <a:gd name="connsiteX1" fmla="*/ 26513 w 48836"/>
                  <a:gd name="connsiteY1" fmla="*/ 4615 h 41473"/>
                  <a:gd name="connsiteX2" fmla="*/ 13822 w 48836"/>
                  <a:gd name="connsiteY2" fmla="*/ 6803 h 41473"/>
                  <a:gd name="connsiteX3" fmla="*/ 10721 w 48836"/>
                  <a:gd name="connsiteY3" fmla="*/ 9230 h 41473"/>
                  <a:gd name="connsiteX4" fmla="*/ 5649 w 48836"/>
                  <a:gd name="connsiteY4" fmla="*/ 25576 h 41473"/>
                  <a:gd name="connsiteX5" fmla="*/ 0 w 48836"/>
                  <a:gd name="connsiteY5" fmla="*/ 32908 h 41473"/>
                  <a:gd name="connsiteX6" fmla="*/ 5096 w 48836"/>
                  <a:gd name="connsiteY6" fmla="*/ 40287 h 41473"/>
                  <a:gd name="connsiteX7" fmla="*/ 13485 w 48836"/>
                  <a:gd name="connsiteY7" fmla="*/ 41057 h 41473"/>
                  <a:gd name="connsiteX8" fmla="*/ 26513 w 48836"/>
                  <a:gd name="connsiteY8" fmla="*/ 33268 h 41473"/>
                  <a:gd name="connsiteX9" fmla="*/ 48629 w 48836"/>
                  <a:gd name="connsiteY9" fmla="*/ 28052 h 41473"/>
                  <a:gd name="connsiteX10" fmla="*/ 44734 w 48836"/>
                  <a:gd name="connsiteY10" fmla="*/ 11154 h 41473"/>
                  <a:gd name="connsiteX11" fmla="*/ 40552 w 48836"/>
                  <a:gd name="connsiteY11" fmla="*/ 48 h 41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836" h="41473">
                    <a:moveTo>
                      <a:pt x="40552" y="0"/>
                    </a:moveTo>
                    <a:cubicBezTo>
                      <a:pt x="34951" y="1563"/>
                      <a:pt x="28965" y="3365"/>
                      <a:pt x="26513" y="4615"/>
                    </a:cubicBezTo>
                    <a:cubicBezTo>
                      <a:pt x="22908" y="6442"/>
                      <a:pt x="21033" y="7548"/>
                      <a:pt x="13822" y="6803"/>
                    </a:cubicBezTo>
                    <a:cubicBezTo>
                      <a:pt x="12956" y="7860"/>
                      <a:pt x="11971" y="8750"/>
                      <a:pt x="10721" y="9230"/>
                    </a:cubicBezTo>
                    <a:cubicBezTo>
                      <a:pt x="4519" y="11490"/>
                      <a:pt x="5649" y="25576"/>
                      <a:pt x="5649" y="25576"/>
                    </a:cubicBezTo>
                    <a:cubicBezTo>
                      <a:pt x="5649" y="25576"/>
                      <a:pt x="0" y="26129"/>
                      <a:pt x="0" y="32908"/>
                    </a:cubicBezTo>
                    <a:cubicBezTo>
                      <a:pt x="0" y="37523"/>
                      <a:pt x="3100" y="39470"/>
                      <a:pt x="5096" y="40287"/>
                    </a:cubicBezTo>
                    <a:cubicBezTo>
                      <a:pt x="8293" y="40408"/>
                      <a:pt x="11177" y="40648"/>
                      <a:pt x="13485" y="41057"/>
                    </a:cubicBezTo>
                    <a:cubicBezTo>
                      <a:pt x="27811" y="43653"/>
                      <a:pt x="26513" y="33268"/>
                      <a:pt x="26513" y="33268"/>
                    </a:cubicBezTo>
                    <a:cubicBezTo>
                      <a:pt x="26513" y="33268"/>
                      <a:pt x="47330" y="34566"/>
                      <a:pt x="48629" y="28052"/>
                    </a:cubicBezTo>
                    <a:cubicBezTo>
                      <a:pt x="49926" y="21538"/>
                      <a:pt x="44734" y="11154"/>
                      <a:pt x="44734" y="11154"/>
                    </a:cubicBezTo>
                    <a:lnTo>
                      <a:pt x="40552" y="4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BF8472-8469-D8DB-43A8-09BFE4A9C364}"/>
                  </a:ext>
                </a:extLst>
              </p:cNvPr>
              <p:cNvSpPr/>
              <p:nvPr/>
            </p:nvSpPr>
            <p:spPr bwMode="gray">
              <a:xfrm>
                <a:off x="3848359" y="2824957"/>
                <a:ext cx="144914" cy="113518"/>
              </a:xfrm>
              <a:custGeom>
                <a:avLst/>
                <a:gdLst>
                  <a:gd name="connsiteX0" fmla="*/ 28850 w 144914"/>
                  <a:gd name="connsiteY0" fmla="*/ 110822 h 113518"/>
                  <a:gd name="connsiteX1" fmla="*/ 43105 w 144914"/>
                  <a:gd name="connsiteY1" fmla="*/ 105101 h 113518"/>
                  <a:gd name="connsiteX2" fmla="*/ 80195 w 144914"/>
                  <a:gd name="connsiteY2" fmla="*/ 102264 h 113518"/>
                  <a:gd name="connsiteX3" fmla="*/ 86613 w 144914"/>
                  <a:gd name="connsiteY3" fmla="*/ 103995 h 113518"/>
                  <a:gd name="connsiteX4" fmla="*/ 86686 w 144914"/>
                  <a:gd name="connsiteY4" fmla="*/ 101615 h 113518"/>
                  <a:gd name="connsiteX5" fmla="*/ 104738 w 144914"/>
                  <a:gd name="connsiteY5" fmla="*/ 108947 h 113518"/>
                  <a:gd name="connsiteX6" fmla="*/ 141949 w 144914"/>
                  <a:gd name="connsiteY6" fmla="*/ 111206 h 113518"/>
                  <a:gd name="connsiteX7" fmla="*/ 144737 w 144914"/>
                  <a:gd name="connsiteY7" fmla="*/ 110197 h 113518"/>
                  <a:gd name="connsiteX8" fmla="*/ 144569 w 144914"/>
                  <a:gd name="connsiteY8" fmla="*/ 94115 h 113518"/>
                  <a:gd name="connsiteX9" fmla="*/ 131035 w 144914"/>
                  <a:gd name="connsiteY9" fmla="*/ 77577 h 113518"/>
                  <a:gd name="connsiteX10" fmla="*/ 127261 w 144914"/>
                  <a:gd name="connsiteY10" fmla="*/ 61785 h 113518"/>
                  <a:gd name="connsiteX11" fmla="*/ 122598 w 144914"/>
                  <a:gd name="connsiteY11" fmla="*/ 54862 h 113518"/>
                  <a:gd name="connsiteX12" fmla="*/ 108296 w 144914"/>
                  <a:gd name="connsiteY12" fmla="*/ 36977 h 113518"/>
                  <a:gd name="connsiteX13" fmla="*/ 90435 w 144914"/>
                  <a:gd name="connsiteY13" fmla="*/ 13733 h 113518"/>
                  <a:gd name="connsiteX14" fmla="*/ 81493 w 144914"/>
                  <a:gd name="connsiteY14" fmla="*/ 13733 h 113518"/>
                  <a:gd name="connsiteX15" fmla="*/ 67191 w 144914"/>
                  <a:gd name="connsiteY15" fmla="*/ 1233 h 113518"/>
                  <a:gd name="connsiteX16" fmla="*/ 47528 w 144914"/>
                  <a:gd name="connsiteY16" fmla="*/ 3012 h 113518"/>
                  <a:gd name="connsiteX17" fmla="*/ 24283 w 144914"/>
                  <a:gd name="connsiteY17" fmla="*/ 3012 h 113518"/>
                  <a:gd name="connsiteX18" fmla="*/ 9981 w 144914"/>
                  <a:gd name="connsiteY18" fmla="*/ 15560 h 113518"/>
                  <a:gd name="connsiteX19" fmla="*/ 8683 w 144914"/>
                  <a:gd name="connsiteY19" fmla="*/ 15896 h 113518"/>
                  <a:gd name="connsiteX20" fmla="*/ 2866 w 144914"/>
                  <a:gd name="connsiteY20" fmla="*/ 36256 h 113518"/>
                  <a:gd name="connsiteX21" fmla="*/ 12264 w 144914"/>
                  <a:gd name="connsiteY21" fmla="*/ 72361 h 113518"/>
                  <a:gd name="connsiteX22" fmla="*/ 13803 w 144914"/>
                  <a:gd name="connsiteY22" fmla="*/ 77145 h 113518"/>
                  <a:gd name="connsiteX23" fmla="*/ 45989 w 144914"/>
                  <a:gd name="connsiteY23" fmla="*/ 71880 h 113518"/>
                  <a:gd name="connsiteX24" fmla="*/ 70244 w 144914"/>
                  <a:gd name="connsiteY24" fmla="*/ 82313 h 113518"/>
                  <a:gd name="connsiteX25" fmla="*/ 84017 w 144914"/>
                  <a:gd name="connsiteY25" fmla="*/ 84236 h 113518"/>
                  <a:gd name="connsiteX26" fmla="*/ 68345 w 144914"/>
                  <a:gd name="connsiteY26" fmla="*/ 88515 h 113518"/>
                  <a:gd name="connsiteX27" fmla="*/ 46927 w 144914"/>
                  <a:gd name="connsiteY27" fmla="*/ 82794 h 113518"/>
                  <a:gd name="connsiteX28" fmla="*/ 17937 w 144914"/>
                  <a:gd name="connsiteY28" fmla="*/ 90894 h 113518"/>
                  <a:gd name="connsiteX29" fmla="*/ 10509 w 144914"/>
                  <a:gd name="connsiteY29" fmla="*/ 92457 h 113518"/>
                  <a:gd name="connsiteX30" fmla="*/ 13418 w 144914"/>
                  <a:gd name="connsiteY30" fmla="*/ 104283 h 113518"/>
                  <a:gd name="connsiteX31" fmla="*/ 15990 w 144914"/>
                  <a:gd name="connsiteY31" fmla="*/ 107360 h 113518"/>
                  <a:gd name="connsiteX32" fmla="*/ 28898 w 144914"/>
                  <a:gd name="connsiteY32" fmla="*/ 110870 h 113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4914" h="113518">
                    <a:moveTo>
                      <a:pt x="28850" y="110822"/>
                    </a:moveTo>
                    <a:cubicBezTo>
                      <a:pt x="33586" y="111278"/>
                      <a:pt x="43105" y="105101"/>
                      <a:pt x="43105" y="105101"/>
                    </a:cubicBezTo>
                    <a:cubicBezTo>
                      <a:pt x="43105" y="105101"/>
                      <a:pt x="74955" y="102745"/>
                      <a:pt x="80195" y="102264"/>
                    </a:cubicBezTo>
                    <a:cubicBezTo>
                      <a:pt x="82046" y="102096"/>
                      <a:pt x="84378" y="102889"/>
                      <a:pt x="86613" y="103995"/>
                    </a:cubicBezTo>
                    <a:cubicBezTo>
                      <a:pt x="86710" y="102625"/>
                      <a:pt x="86686" y="101615"/>
                      <a:pt x="86686" y="101615"/>
                    </a:cubicBezTo>
                    <a:cubicBezTo>
                      <a:pt x="86686" y="101615"/>
                      <a:pt x="103608" y="105005"/>
                      <a:pt x="104738" y="108947"/>
                    </a:cubicBezTo>
                    <a:cubicBezTo>
                      <a:pt x="105868" y="112889"/>
                      <a:pt x="128992" y="115725"/>
                      <a:pt x="141949" y="111206"/>
                    </a:cubicBezTo>
                    <a:cubicBezTo>
                      <a:pt x="142910" y="110870"/>
                      <a:pt x="143824" y="110533"/>
                      <a:pt x="144737" y="110197"/>
                    </a:cubicBezTo>
                    <a:cubicBezTo>
                      <a:pt x="144905" y="105029"/>
                      <a:pt x="145097" y="96664"/>
                      <a:pt x="144569" y="94115"/>
                    </a:cubicBezTo>
                    <a:cubicBezTo>
                      <a:pt x="143800" y="90342"/>
                      <a:pt x="135554" y="82096"/>
                      <a:pt x="131035" y="77577"/>
                    </a:cubicBezTo>
                    <a:cubicBezTo>
                      <a:pt x="126516" y="73058"/>
                      <a:pt x="127261" y="61785"/>
                      <a:pt x="127261" y="61785"/>
                    </a:cubicBezTo>
                    <a:lnTo>
                      <a:pt x="122598" y="54862"/>
                    </a:lnTo>
                    <a:cubicBezTo>
                      <a:pt x="122598" y="54862"/>
                      <a:pt x="119016" y="40559"/>
                      <a:pt x="108296" y="36977"/>
                    </a:cubicBezTo>
                    <a:cubicBezTo>
                      <a:pt x="97551" y="33396"/>
                      <a:pt x="90435" y="13733"/>
                      <a:pt x="90435" y="13733"/>
                    </a:cubicBezTo>
                    <a:lnTo>
                      <a:pt x="81493" y="13733"/>
                    </a:lnTo>
                    <a:cubicBezTo>
                      <a:pt x="81493" y="13733"/>
                      <a:pt x="74354" y="4791"/>
                      <a:pt x="67191" y="1233"/>
                    </a:cubicBezTo>
                    <a:cubicBezTo>
                      <a:pt x="60028" y="-2349"/>
                      <a:pt x="47528" y="3012"/>
                      <a:pt x="47528" y="3012"/>
                    </a:cubicBezTo>
                    <a:cubicBezTo>
                      <a:pt x="47528" y="3012"/>
                      <a:pt x="33201" y="4791"/>
                      <a:pt x="24283" y="3012"/>
                    </a:cubicBezTo>
                    <a:cubicBezTo>
                      <a:pt x="15341" y="1233"/>
                      <a:pt x="17120" y="13757"/>
                      <a:pt x="9981" y="15560"/>
                    </a:cubicBezTo>
                    <a:cubicBezTo>
                      <a:pt x="9692" y="15632"/>
                      <a:pt x="9163" y="15776"/>
                      <a:pt x="8683" y="15896"/>
                    </a:cubicBezTo>
                    <a:cubicBezTo>
                      <a:pt x="7865" y="23180"/>
                      <a:pt x="6639" y="30607"/>
                      <a:pt x="2866" y="36256"/>
                    </a:cubicBezTo>
                    <a:cubicBezTo>
                      <a:pt x="-5404" y="48684"/>
                      <a:pt x="6255" y="66712"/>
                      <a:pt x="12264" y="72361"/>
                    </a:cubicBezTo>
                    <a:cubicBezTo>
                      <a:pt x="13538" y="73539"/>
                      <a:pt x="13875" y="75198"/>
                      <a:pt x="13803" y="77145"/>
                    </a:cubicBezTo>
                    <a:cubicBezTo>
                      <a:pt x="27480" y="78539"/>
                      <a:pt x="35076" y="77097"/>
                      <a:pt x="45989" y="71880"/>
                    </a:cubicBezTo>
                    <a:cubicBezTo>
                      <a:pt x="56927" y="66640"/>
                      <a:pt x="57888" y="81399"/>
                      <a:pt x="70244" y="82313"/>
                    </a:cubicBezTo>
                    <a:cubicBezTo>
                      <a:pt x="82599" y="83298"/>
                      <a:pt x="84017" y="84236"/>
                      <a:pt x="84017" y="84236"/>
                    </a:cubicBezTo>
                    <a:cubicBezTo>
                      <a:pt x="84017" y="84236"/>
                      <a:pt x="75941" y="89452"/>
                      <a:pt x="68345" y="88515"/>
                    </a:cubicBezTo>
                    <a:cubicBezTo>
                      <a:pt x="60725" y="87553"/>
                      <a:pt x="52167" y="78058"/>
                      <a:pt x="46927" y="82794"/>
                    </a:cubicBezTo>
                    <a:cubicBezTo>
                      <a:pt x="41687" y="87553"/>
                      <a:pt x="25533" y="90413"/>
                      <a:pt x="17937" y="90894"/>
                    </a:cubicBezTo>
                    <a:cubicBezTo>
                      <a:pt x="16687" y="90990"/>
                      <a:pt x="13995" y="91568"/>
                      <a:pt x="10509" y="92457"/>
                    </a:cubicBezTo>
                    <a:cubicBezTo>
                      <a:pt x="9957" y="96664"/>
                      <a:pt x="10341" y="100822"/>
                      <a:pt x="13418" y="104283"/>
                    </a:cubicBezTo>
                    <a:cubicBezTo>
                      <a:pt x="14380" y="105389"/>
                      <a:pt x="15221" y="106375"/>
                      <a:pt x="15990" y="107360"/>
                    </a:cubicBezTo>
                    <a:cubicBezTo>
                      <a:pt x="28850" y="104115"/>
                      <a:pt x="24884" y="110485"/>
                      <a:pt x="28898" y="11087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FE2AE8E-BC46-9404-A963-496AA65408EE}"/>
                  </a:ext>
                </a:extLst>
              </p:cNvPr>
              <p:cNvSpPr/>
              <p:nvPr/>
            </p:nvSpPr>
            <p:spPr bwMode="gray">
              <a:xfrm>
                <a:off x="4651156" y="2967116"/>
                <a:ext cx="312323" cy="218055"/>
              </a:xfrm>
              <a:custGeom>
                <a:avLst/>
                <a:gdLst>
                  <a:gd name="connsiteX0" fmla="*/ 288791 w 312323"/>
                  <a:gd name="connsiteY0" fmla="*/ 123130 h 218055"/>
                  <a:gd name="connsiteX1" fmla="*/ 279416 w 312323"/>
                  <a:gd name="connsiteY1" fmla="*/ 105895 h 218055"/>
                  <a:gd name="connsiteX2" fmla="*/ 263719 w 312323"/>
                  <a:gd name="connsiteY2" fmla="*/ 91785 h 218055"/>
                  <a:gd name="connsiteX3" fmla="*/ 252734 w 312323"/>
                  <a:gd name="connsiteY3" fmla="*/ 76088 h 218055"/>
                  <a:gd name="connsiteX4" fmla="*/ 232350 w 312323"/>
                  <a:gd name="connsiteY4" fmla="*/ 66689 h 218055"/>
                  <a:gd name="connsiteX5" fmla="*/ 229201 w 312323"/>
                  <a:gd name="connsiteY5" fmla="*/ 58853 h 218055"/>
                  <a:gd name="connsiteX6" fmla="*/ 218215 w 312323"/>
                  <a:gd name="connsiteY6" fmla="*/ 57267 h 218055"/>
                  <a:gd name="connsiteX7" fmla="*/ 221340 w 312323"/>
                  <a:gd name="connsiteY7" fmla="*/ 47868 h 218055"/>
                  <a:gd name="connsiteX8" fmla="*/ 219778 w 312323"/>
                  <a:gd name="connsiteY8" fmla="*/ 25921 h 218055"/>
                  <a:gd name="connsiteX9" fmla="*/ 201774 w 312323"/>
                  <a:gd name="connsiteY9" fmla="*/ 1787 h 218055"/>
                  <a:gd name="connsiteX10" fmla="*/ 197375 w 312323"/>
                  <a:gd name="connsiteY10" fmla="*/ 802 h 218055"/>
                  <a:gd name="connsiteX11" fmla="*/ 176342 w 312323"/>
                  <a:gd name="connsiteY11" fmla="*/ 9071 h 218055"/>
                  <a:gd name="connsiteX12" fmla="*/ 171053 w 312323"/>
                  <a:gd name="connsiteY12" fmla="*/ 21090 h 218055"/>
                  <a:gd name="connsiteX13" fmla="*/ 146246 w 312323"/>
                  <a:gd name="connsiteY13" fmla="*/ 46642 h 218055"/>
                  <a:gd name="connsiteX14" fmla="*/ 110165 w 312323"/>
                  <a:gd name="connsiteY14" fmla="*/ 54166 h 218055"/>
                  <a:gd name="connsiteX15" fmla="*/ 108675 w 312323"/>
                  <a:gd name="connsiteY15" fmla="*/ 67699 h 218055"/>
                  <a:gd name="connsiteX16" fmla="*/ 86103 w 312323"/>
                  <a:gd name="connsiteY16" fmla="*/ 79742 h 218055"/>
                  <a:gd name="connsiteX17" fmla="*/ 58292 w 312323"/>
                  <a:gd name="connsiteY17" fmla="*/ 87987 h 218055"/>
                  <a:gd name="connsiteX18" fmla="*/ 41730 w 312323"/>
                  <a:gd name="connsiteY18" fmla="*/ 87987 h 218055"/>
                  <a:gd name="connsiteX19" fmla="*/ 27451 w 312323"/>
                  <a:gd name="connsiteY19" fmla="*/ 94020 h 218055"/>
                  <a:gd name="connsiteX20" fmla="*/ 25216 w 312323"/>
                  <a:gd name="connsiteY20" fmla="*/ 91376 h 218055"/>
                  <a:gd name="connsiteX21" fmla="*/ 12403 w 312323"/>
                  <a:gd name="connsiteY21" fmla="*/ 107193 h 218055"/>
                  <a:gd name="connsiteX22" fmla="*/ 0 w 312323"/>
                  <a:gd name="connsiteY22" fmla="*/ 132577 h 218055"/>
                  <a:gd name="connsiteX23" fmla="*/ 3389 w 312323"/>
                  <a:gd name="connsiteY23" fmla="*/ 153442 h 218055"/>
                  <a:gd name="connsiteX24" fmla="*/ 10721 w 312323"/>
                  <a:gd name="connsiteY24" fmla="*/ 173754 h 218055"/>
                  <a:gd name="connsiteX25" fmla="*/ 14663 w 312323"/>
                  <a:gd name="connsiteY25" fmla="*/ 188970 h 218055"/>
                  <a:gd name="connsiteX26" fmla="*/ 20312 w 312323"/>
                  <a:gd name="connsiteY26" fmla="*/ 197431 h 218055"/>
                  <a:gd name="connsiteX27" fmla="*/ 36658 w 312323"/>
                  <a:gd name="connsiteY27" fmla="*/ 213777 h 218055"/>
                  <a:gd name="connsiteX28" fmla="*/ 41057 w 312323"/>
                  <a:gd name="connsiteY28" fmla="*/ 218056 h 218055"/>
                  <a:gd name="connsiteX29" fmla="*/ 42595 w 312323"/>
                  <a:gd name="connsiteY29" fmla="*/ 215652 h 218055"/>
                  <a:gd name="connsiteX30" fmla="*/ 47306 w 312323"/>
                  <a:gd name="connsiteY30" fmla="*/ 196830 h 218055"/>
                  <a:gd name="connsiteX31" fmla="*/ 61392 w 312323"/>
                  <a:gd name="connsiteY31" fmla="*/ 193682 h 218055"/>
                  <a:gd name="connsiteX32" fmla="*/ 72378 w 312323"/>
                  <a:gd name="connsiteY32" fmla="*/ 190533 h 218055"/>
                  <a:gd name="connsiteX33" fmla="*/ 94325 w 312323"/>
                  <a:gd name="connsiteY33" fmla="*/ 193682 h 218055"/>
                  <a:gd name="connsiteX34" fmla="*/ 94325 w 312323"/>
                  <a:gd name="connsiteY34" fmla="*/ 176422 h 218055"/>
                  <a:gd name="connsiteX35" fmla="*/ 120982 w 312323"/>
                  <a:gd name="connsiteY35" fmla="*/ 156038 h 218055"/>
                  <a:gd name="connsiteX36" fmla="*/ 141366 w 312323"/>
                  <a:gd name="connsiteY36" fmla="*/ 170148 h 218055"/>
                  <a:gd name="connsiteX37" fmla="*/ 189971 w 312323"/>
                  <a:gd name="connsiteY37" fmla="*/ 179547 h 218055"/>
                  <a:gd name="connsiteX38" fmla="*/ 197807 w 312323"/>
                  <a:gd name="connsiteY38" fmla="*/ 162312 h 218055"/>
                  <a:gd name="connsiteX39" fmla="*/ 218215 w 312323"/>
                  <a:gd name="connsiteY39" fmla="*/ 162312 h 218055"/>
                  <a:gd name="connsiteX40" fmla="*/ 244874 w 312323"/>
                  <a:gd name="connsiteY40" fmla="*/ 154476 h 218055"/>
                  <a:gd name="connsiteX41" fmla="*/ 265282 w 312323"/>
                  <a:gd name="connsiteY41" fmla="*/ 151327 h 218055"/>
                  <a:gd name="connsiteX42" fmla="*/ 293502 w 312323"/>
                  <a:gd name="connsiteY42" fmla="*/ 154476 h 218055"/>
                  <a:gd name="connsiteX43" fmla="*/ 312324 w 312323"/>
                  <a:gd name="connsiteY43" fmla="*/ 151327 h 218055"/>
                  <a:gd name="connsiteX44" fmla="*/ 306050 w 312323"/>
                  <a:gd name="connsiteY44" fmla="*/ 135630 h 218055"/>
                  <a:gd name="connsiteX45" fmla="*/ 288791 w 312323"/>
                  <a:gd name="connsiteY45" fmla="*/ 123082 h 218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12323" h="218055">
                    <a:moveTo>
                      <a:pt x="288791" y="123130"/>
                    </a:moveTo>
                    <a:cubicBezTo>
                      <a:pt x="288791" y="118443"/>
                      <a:pt x="288791" y="113732"/>
                      <a:pt x="279416" y="105895"/>
                    </a:cubicBezTo>
                    <a:cubicBezTo>
                      <a:pt x="269993" y="98035"/>
                      <a:pt x="263719" y="96472"/>
                      <a:pt x="263719" y="91785"/>
                    </a:cubicBezTo>
                    <a:cubicBezTo>
                      <a:pt x="263719" y="87098"/>
                      <a:pt x="260570" y="85511"/>
                      <a:pt x="252734" y="76088"/>
                    </a:cubicBezTo>
                    <a:cubicBezTo>
                      <a:pt x="244898" y="66689"/>
                      <a:pt x="232350" y="66689"/>
                      <a:pt x="232350" y="66689"/>
                    </a:cubicBezTo>
                    <a:lnTo>
                      <a:pt x="229201" y="58853"/>
                    </a:lnTo>
                    <a:lnTo>
                      <a:pt x="218215" y="57267"/>
                    </a:lnTo>
                    <a:cubicBezTo>
                      <a:pt x="218215" y="57267"/>
                      <a:pt x="211942" y="52579"/>
                      <a:pt x="221340" y="47868"/>
                    </a:cubicBezTo>
                    <a:cubicBezTo>
                      <a:pt x="230739" y="43180"/>
                      <a:pt x="221340" y="30609"/>
                      <a:pt x="219778" y="25921"/>
                    </a:cubicBezTo>
                    <a:cubicBezTo>
                      <a:pt x="218432" y="21835"/>
                      <a:pt x="205163" y="5850"/>
                      <a:pt x="201774" y="1787"/>
                    </a:cubicBezTo>
                    <a:cubicBezTo>
                      <a:pt x="200091" y="1739"/>
                      <a:pt x="198529" y="1475"/>
                      <a:pt x="197375" y="802"/>
                    </a:cubicBezTo>
                    <a:cubicBezTo>
                      <a:pt x="192110" y="-2203"/>
                      <a:pt x="181582" y="3830"/>
                      <a:pt x="176342" y="9071"/>
                    </a:cubicBezTo>
                    <a:cubicBezTo>
                      <a:pt x="171053" y="14335"/>
                      <a:pt x="174827" y="17316"/>
                      <a:pt x="171053" y="21090"/>
                    </a:cubicBezTo>
                    <a:cubicBezTo>
                      <a:pt x="167303" y="24864"/>
                      <a:pt x="154515" y="36137"/>
                      <a:pt x="146246" y="46642"/>
                    </a:cubicBezTo>
                    <a:cubicBezTo>
                      <a:pt x="138001" y="57171"/>
                      <a:pt x="116944" y="50416"/>
                      <a:pt x="110165" y="54166"/>
                    </a:cubicBezTo>
                    <a:cubicBezTo>
                      <a:pt x="103387" y="57940"/>
                      <a:pt x="113170" y="63949"/>
                      <a:pt x="108675" y="67699"/>
                    </a:cubicBezTo>
                    <a:cubicBezTo>
                      <a:pt x="104156" y="71473"/>
                      <a:pt x="90623" y="77482"/>
                      <a:pt x="86103" y="79742"/>
                    </a:cubicBezTo>
                    <a:cubicBezTo>
                      <a:pt x="81584" y="82002"/>
                      <a:pt x="63556" y="81232"/>
                      <a:pt x="58292" y="87987"/>
                    </a:cubicBezTo>
                    <a:cubicBezTo>
                      <a:pt x="53027" y="94766"/>
                      <a:pt x="47018" y="80463"/>
                      <a:pt x="41730" y="87987"/>
                    </a:cubicBezTo>
                    <a:cubicBezTo>
                      <a:pt x="36489" y="95487"/>
                      <a:pt x="30456" y="96256"/>
                      <a:pt x="27451" y="94020"/>
                    </a:cubicBezTo>
                    <a:cubicBezTo>
                      <a:pt x="26730" y="93492"/>
                      <a:pt x="25985" y="92554"/>
                      <a:pt x="25216" y="91376"/>
                    </a:cubicBezTo>
                    <a:cubicBezTo>
                      <a:pt x="20336" y="95871"/>
                      <a:pt x="14399" y="100943"/>
                      <a:pt x="12403" y="107193"/>
                    </a:cubicBezTo>
                    <a:cubicBezTo>
                      <a:pt x="9014" y="117890"/>
                      <a:pt x="0" y="127505"/>
                      <a:pt x="0" y="132577"/>
                    </a:cubicBezTo>
                    <a:cubicBezTo>
                      <a:pt x="0" y="137649"/>
                      <a:pt x="3389" y="144404"/>
                      <a:pt x="3389" y="153442"/>
                    </a:cubicBezTo>
                    <a:cubicBezTo>
                      <a:pt x="3389" y="162480"/>
                      <a:pt x="5649" y="166975"/>
                      <a:pt x="10721" y="173754"/>
                    </a:cubicBezTo>
                    <a:cubicBezTo>
                      <a:pt x="15793" y="180533"/>
                      <a:pt x="14663" y="188970"/>
                      <a:pt x="14663" y="188970"/>
                    </a:cubicBezTo>
                    <a:cubicBezTo>
                      <a:pt x="14663" y="188970"/>
                      <a:pt x="16346" y="192359"/>
                      <a:pt x="20312" y="197431"/>
                    </a:cubicBezTo>
                    <a:cubicBezTo>
                      <a:pt x="24254" y="202503"/>
                      <a:pt x="35528" y="209859"/>
                      <a:pt x="36658" y="213777"/>
                    </a:cubicBezTo>
                    <a:cubicBezTo>
                      <a:pt x="37186" y="215604"/>
                      <a:pt x="39109" y="217022"/>
                      <a:pt x="41057" y="218056"/>
                    </a:cubicBezTo>
                    <a:cubicBezTo>
                      <a:pt x="41537" y="217214"/>
                      <a:pt x="42042" y="216373"/>
                      <a:pt x="42595" y="215652"/>
                    </a:cubicBezTo>
                    <a:cubicBezTo>
                      <a:pt x="48869" y="207816"/>
                      <a:pt x="47306" y="196830"/>
                      <a:pt x="47306" y="196830"/>
                    </a:cubicBezTo>
                    <a:lnTo>
                      <a:pt x="61392" y="193682"/>
                    </a:lnTo>
                    <a:lnTo>
                      <a:pt x="72378" y="190533"/>
                    </a:lnTo>
                    <a:lnTo>
                      <a:pt x="94325" y="193682"/>
                    </a:lnTo>
                    <a:lnTo>
                      <a:pt x="94325" y="176422"/>
                    </a:lnTo>
                    <a:cubicBezTo>
                      <a:pt x="94325" y="176422"/>
                      <a:pt x="110021" y="156038"/>
                      <a:pt x="120982" y="156038"/>
                    </a:cubicBezTo>
                    <a:cubicBezTo>
                      <a:pt x="131944" y="156038"/>
                      <a:pt x="141366" y="170148"/>
                      <a:pt x="141366" y="170148"/>
                    </a:cubicBezTo>
                    <a:lnTo>
                      <a:pt x="189971" y="179547"/>
                    </a:lnTo>
                    <a:cubicBezTo>
                      <a:pt x="189971" y="179547"/>
                      <a:pt x="193120" y="165461"/>
                      <a:pt x="197807" y="162312"/>
                    </a:cubicBezTo>
                    <a:cubicBezTo>
                      <a:pt x="202519" y="159163"/>
                      <a:pt x="211918" y="165437"/>
                      <a:pt x="218215" y="162312"/>
                    </a:cubicBezTo>
                    <a:cubicBezTo>
                      <a:pt x="224489" y="159163"/>
                      <a:pt x="233888" y="154476"/>
                      <a:pt x="244874" y="154476"/>
                    </a:cubicBezTo>
                    <a:cubicBezTo>
                      <a:pt x="255859" y="154476"/>
                      <a:pt x="260570" y="160726"/>
                      <a:pt x="265282" y="151327"/>
                    </a:cubicBezTo>
                    <a:cubicBezTo>
                      <a:pt x="269969" y="141904"/>
                      <a:pt x="293502" y="154476"/>
                      <a:pt x="293502" y="154476"/>
                    </a:cubicBezTo>
                    <a:lnTo>
                      <a:pt x="312324" y="151327"/>
                    </a:lnTo>
                    <a:lnTo>
                      <a:pt x="306050" y="135630"/>
                    </a:lnTo>
                    <a:cubicBezTo>
                      <a:pt x="306050" y="135630"/>
                      <a:pt x="288791" y="127818"/>
                      <a:pt x="288791" y="12308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CD9E682-82B4-93BA-D1F2-79843ED06DD1}"/>
                  </a:ext>
                </a:extLst>
              </p:cNvPr>
              <p:cNvSpPr/>
              <p:nvPr/>
            </p:nvSpPr>
            <p:spPr bwMode="gray">
              <a:xfrm>
                <a:off x="4282391" y="2967167"/>
                <a:ext cx="47306" cy="131900"/>
              </a:xfrm>
              <a:custGeom>
                <a:avLst/>
                <a:gdLst>
                  <a:gd name="connsiteX0" fmla="*/ 41177 w 47306"/>
                  <a:gd name="connsiteY0" fmla="*/ 46254 h 131900"/>
                  <a:gd name="connsiteX1" fmla="*/ 36105 w 47306"/>
                  <a:gd name="connsiteY1" fmla="*/ 27096 h 131900"/>
                  <a:gd name="connsiteX2" fmla="*/ 22307 w 47306"/>
                  <a:gd name="connsiteY2" fmla="*/ 3298 h 131900"/>
                  <a:gd name="connsiteX3" fmla="*/ 3029 w 47306"/>
                  <a:gd name="connsiteY3" fmla="*/ 29 h 131900"/>
                  <a:gd name="connsiteX4" fmla="*/ 0 w 47306"/>
                  <a:gd name="connsiteY4" fmla="*/ 558 h 131900"/>
                  <a:gd name="connsiteX5" fmla="*/ 5096 w 47306"/>
                  <a:gd name="connsiteY5" fmla="*/ 16928 h 131900"/>
                  <a:gd name="connsiteX6" fmla="*/ 11298 w 47306"/>
                  <a:gd name="connsiteY6" fmla="*/ 32168 h 131900"/>
                  <a:gd name="connsiteX7" fmla="*/ 11850 w 47306"/>
                  <a:gd name="connsiteY7" fmla="*/ 67672 h 131900"/>
                  <a:gd name="connsiteX8" fmla="*/ 18629 w 47306"/>
                  <a:gd name="connsiteY8" fmla="*/ 102647 h 131900"/>
                  <a:gd name="connsiteX9" fmla="*/ 27932 w 47306"/>
                  <a:gd name="connsiteY9" fmla="*/ 131901 h 131900"/>
                  <a:gd name="connsiteX10" fmla="*/ 33100 w 47306"/>
                  <a:gd name="connsiteY10" fmla="*/ 128584 h 131900"/>
                  <a:gd name="connsiteX11" fmla="*/ 47306 w 47306"/>
                  <a:gd name="connsiteY11" fmla="*/ 122959 h 131900"/>
                  <a:gd name="connsiteX12" fmla="*/ 45143 w 47306"/>
                  <a:gd name="connsiteY12" fmla="*/ 76133 h 131900"/>
                  <a:gd name="connsiteX13" fmla="*/ 41201 w 47306"/>
                  <a:gd name="connsiteY13" fmla="*/ 46254 h 13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306" h="131900">
                    <a:moveTo>
                      <a:pt x="41177" y="46254"/>
                    </a:moveTo>
                    <a:cubicBezTo>
                      <a:pt x="36682" y="41735"/>
                      <a:pt x="46826" y="33274"/>
                      <a:pt x="36105" y="27096"/>
                    </a:cubicBezTo>
                    <a:cubicBezTo>
                      <a:pt x="26634" y="21615"/>
                      <a:pt x="23341" y="23154"/>
                      <a:pt x="22307" y="3298"/>
                    </a:cubicBezTo>
                    <a:cubicBezTo>
                      <a:pt x="16875" y="2962"/>
                      <a:pt x="8846" y="606"/>
                      <a:pt x="3029" y="29"/>
                    </a:cubicBezTo>
                    <a:cubicBezTo>
                      <a:pt x="1803" y="-91"/>
                      <a:pt x="865" y="173"/>
                      <a:pt x="0" y="558"/>
                    </a:cubicBezTo>
                    <a:cubicBezTo>
                      <a:pt x="1202" y="7721"/>
                      <a:pt x="2981" y="15726"/>
                      <a:pt x="5096" y="16928"/>
                    </a:cubicBezTo>
                    <a:cubicBezTo>
                      <a:pt x="9038" y="19187"/>
                      <a:pt x="11875" y="23707"/>
                      <a:pt x="11298" y="32168"/>
                    </a:cubicBezTo>
                    <a:cubicBezTo>
                      <a:pt x="10745" y="40629"/>
                      <a:pt x="8485" y="59235"/>
                      <a:pt x="11850" y="67672"/>
                    </a:cubicBezTo>
                    <a:cubicBezTo>
                      <a:pt x="15240" y="76133"/>
                      <a:pt x="18629" y="89667"/>
                      <a:pt x="18629" y="102647"/>
                    </a:cubicBezTo>
                    <a:cubicBezTo>
                      <a:pt x="18629" y="110724"/>
                      <a:pt x="23244" y="122766"/>
                      <a:pt x="27932" y="131901"/>
                    </a:cubicBezTo>
                    <a:cubicBezTo>
                      <a:pt x="29903" y="130843"/>
                      <a:pt x="31682" y="129786"/>
                      <a:pt x="33100" y="128584"/>
                    </a:cubicBezTo>
                    <a:cubicBezTo>
                      <a:pt x="36489" y="125747"/>
                      <a:pt x="41778" y="124016"/>
                      <a:pt x="47306" y="122959"/>
                    </a:cubicBezTo>
                    <a:cubicBezTo>
                      <a:pt x="46705" y="106782"/>
                      <a:pt x="45816" y="84667"/>
                      <a:pt x="45143" y="76133"/>
                    </a:cubicBezTo>
                    <a:cubicBezTo>
                      <a:pt x="44013" y="62047"/>
                      <a:pt x="45696" y="50749"/>
                      <a:pt x="41201" y="4625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6BCFA97-8622-E975-F23A-21FB2EDDC568}"/>
                  </a:ext>
                </a:extLst>
              </p:cNvPr>
              <p:cNvSpPr/>
              <p:nvPr/>
            </p:nvSpPr>
            <p:spPr bwMode="gray">
              <a:xfrm>
                <a:off x="4503756" y="2915130"/>
                <a:ext cx="188480" cy="292757"/>
              </a:xfrm>
              <a:custGeom>
                <a:avLst/>
                <a:gdLst>
                  <a:gd name="connsiteX0" fmla="*/ 78676 w 188480"/>
                  <a:gd name="connsiteY0" fmla="*/ 278623 h 292757"/>
                  <a:gd name="connsiteX1" fmla="*/ 146102 w 188480"/>
                  <a:gd name="connsiteY1" fmla="*/ 280209 h 292757"/>
                  <a:gd name="connsiteX2" fmla="*/ 182183 w 188480"/>
                  <a:gd name="connsiteY2" fmla="*/ 292757 h 292757"/>
                  <a:gd name="connsiteX3" fmla="*/ 188481 w 188480"/>
                  <a:gd name="connsiteY3" fmla="*/ 270065 h 292757"/>
                  <a:gd name="connsiteX4" fmla="*/ 184082 w 188480"/>
                  <a:gd name="connsiteY4" fmla="*/ 265787 h 292757"/>
                  <a:gd name="connsiteX5" fmla="*/ 167736 w 188480"/>
                  <a:gd name="connsiteY5" fmla="*/ 249441 h 292757"/>
                  <a:gd name="connsiteX6" fmla="*/ 162087 w 188480"/>
                  <a:gd name="connsiteY6" fmla="*/ 240979 h 292757"/>
                  <a:gd name="connsiteX7" fmla="*/ 158145 w 188480"/>
                  <a:gd name="connsiteY7" fmla="*/ 225764 h 292757"/>
                  <a:gd name="connsiteX8" fmla="*/ 150813 w 188480"/>
                  <a:gd name="connsiteY8" fmla="*/ 205451 h 292757"/>
                  <a:gd name="connsiteX9" fmla="*/ 147424 w 188480"/>
                  <a:gd name="connsiteY9" fmla="*/ 184587 h 292757"/>
                  <a:gd name="connsiteX10" fmla="*/ 159828 w 188480"/>
                  <a:gd name="connsiteY10" fmla="*/ 159203 h 292757"/>
                  <a:gd name="connsiteX11" fmla="*/ 172640 w 188480"/>
                  <a:gd name="connsiteY11" fmla="*/ 143386 h 292757"/>
                  <a:gd name="connsiteX12" fmla="*/ 165116 w 188480"/>
                  <a:gd name="connsiteY12" fmla="*/ 124997 h 292757"/>
                  <a:gd name="connsiteX13" fmla="*/ 144059 w 188480"/>
                  <a:gd name="connsiteY13" fmla="*/ 103171 h 292757"/>
                  <a:gd name="connsiteX14" fmla="*/ 138050 w 188480"/>
                  <a:gd name="connsiteY14" fmla="*/ 85118 h 292757"/>
                  <a:gd name="connsiteX15" fmla="*/ 159852 w 188480"/>
                  <a:gd name="connsiteY15" fmla="*/ 82113 h 292757"/>
                  <a:gd name="connsiteX16" fmla="*/ 170380 w 188480"/>
                  <a:gd name="connsiteY16" fmla="*/ 78339 h 292757"/>
                  <a:gd name="connsiteX17" fmla="*/ 159852 w 188480"/>
                  <a:gd name="connsiteY17" fmla="*/ 46778 h 292757"/>
                  <a:gd name="connsiteX18" fmla="*/ 156871 w 188480"/>
                  <a:gd name="connsiteY18" fmla="*/ 24230 h 292757"/>
                  <a:gd name="connsiteX19" fmla="*/ 141078 w 188480"/>
                  <a:gd name="connsiteY19" fmla="*/ 168 h 292757"/>
                  <a:gd name="connsiteX20" fmla="*/ 139636 w 188480"/>
                  <a:gd name="connsiteY20" fmla="*/ 0 h 292757"/>
                  <a:gd name="connsiteX21" fmla="*/ 138050 w 188480"/>
                  <a:gd name="connsiteY21" fmla="*/ 13702 h 292757"/>
                  <a:gd name="connsiteX22" fmla="*/ 148578 w 188480"/>
                  <a:gd name="connsiteY22" fmla="*/ 24206 h 292757"/>
                  <a:gd name="connsiteX23" fmla="*/ 150093 w 188480"/>
                  <a:gd name="connsiteY23" fmla="*/ 39999 h 292757"/>
                  <a:gd name="connsiteX24" fmla="*/ 135045 w 188480"/>
                  <a:gd name="connsiteY24" fmla="*/ 48268 h 292757"/>
                  <a:gd name="connsiteX25" fmla="*/ 119997 w 188480"/>
                  <a:gd name="connsiteY25" fmla="*/ 76080 h 292757"/>
                  <a:gd name="connsiteX26" fmla="*/ 113988 w 188480"/>
                  <a:gd name="connsiteY26" fmla="*/ 92642 h 292757"/>
                  <a:gd name="connsiteX27" fmla="*/ 110983 w 188480"/>
                  <a:gd name="connsiteY27" fmla="*/ 106151 h 292757"/>
                  <a:gd name="connsiteX28" fmla="*/ 98940 w 188480"/>
                  <a:gd name="connsiteY28" fmla="*/ 121199 h 292757"/>
                  <a:gd name="connsiteX29" fmla="*/ 80142 w 188480"/>
                  <a:gd name="connsiteY29" fmla="*/ 160285 h 292757"/>
                  <a:gd name="connsiteX30" fmla="*/ 69614 w 188480"/>
                  <a:gd name="connsiteY30" fmla="*/ 171558 h 292757"/>
                  <a:gd name="connsiteX31" fmla="*/ 51585 w 188480"/>
                  <a:gd name="connsiteY31" fmla="*/ 158794 h 292757"/>
                  <a:gd name="connsiteX32" fmla="*/ 36538 w 188480"/>
                  <a:gd name="connsiteY32" fmla="*/ 161054 h 292757"/>
                  <a:gd name="connsiteX33" fmla="*/ 7404 w 188480"/>
                  <a:gd name="connsiteY33" fmla="*/ 188817 h 292757"/>
                  <a:gd name="connsiteX34" fmla="*/ 0 w 188480"/>
                  <a:gd name="connsiteY34" fmla="*/ 216100 h 292757"/>
                  <a:gd name="connsiteX35" fmla="*/ 10601 w 188480"/>
                  <a:gd name="connsiteY35" fmla="*/ 230211 h 292757"/>
                  <a:gd name="connsiteX36" fmla="*/ 30144 w 188480"/>
                  <a:gd name="connsiteY36" fmla="*/ 234345 h 292757"/>
                  <a:gd name="connsiteX37" fmla="*/ 37283 w 188480"/>
                  <a:gd name="connsiteY37" fmla="*/ 259152 h 292757"/>
                  <a:gd name="connsiteX38" fmla="*/ 32475 w 188480"/>
                  <a:gd name="connsiteY38" fmla="*/ 281724 h 292757"/>
                  <a:gd name="connsiteX39" fmla="*/ 67691 w 188480"/>
                  <a:gd name="connsiteY39" fmla="*/ 281724 h 292757"/>
                  <a:gd name="connsiteX40" fmla="*/ 78676 w 188480"/>
                  <a:gd name="connsiteY40" fmla="*/ 278575 h 292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8480" h="292757">
                    <a:moveTo>
                      <a:pt x="78676" y="278623"/>
                    </a:moveTo>
                    <a:cubicBezTo>
                      <a:pt x="78676" y="278623"/>
                      <a:pt x="138266" y="281772"/>
                      <a:pt x="146102" y="280209"/>
                    </a:cubicBezTo>
                    <a:cubicBezTo>
                      <a:pt x="153963" y="278623"/>
                      <a:pt x="182183" y="292757"/>
                      <a:pt x="182183" y="292757"/>
                    </a:cubicBezTo>
                    <a:cubicBezTo>
                      <a:pt x="182183" y="292757"/>
                      <a:pt x="183529" y="278551"/>
                      <a:pt x="188481" y="270065"/>
                    </a:cubicBezTo>
                    <a:cubicBezTo>
                      <a:pt x="186534" y="269008"/>
                      <a:pt x="184611" y="267590"/>
                      <a:pt x="184082" y="265787"/>
                    </a:cubicBezTo>
                    <a:cubicBezTo>
                      <a:pt x="182952" y="261869"/>
                      <a:pt x="171678" y="254513"/>
                      <a:pt x="167736" y="249441"/>
                    </a:cubicBezTo>
                    <a:cubicBezTo>
                      <a:pt x="163794" y="244369"/>
                      <a:pt x="162087" y="240979"/>
                      <a:pt x="162087" y="240979"/>
                    </a:cubicBezTo>
                    <a:cubicBezTo>
                      <a:pt x="162087" y="240979"/>
                      <a:pt x="163217" y="232542"/>
                      <a:pt x="158145" y="225764"/>
                    </a:cubicBezTo>
                    <a:cubicBezTo>
                      <a:pt x="153073" y="218985"/>
                      <a:pt x="150813" y="214490"/>
                      <a:pt x="150813" y="205451"/>
                    </a:cubicBezTo>
                    <a:cubicBezTo>
                      <a:pt x="150813" y="196414"/>
                      <a:pt x="147424" y="189659"/>
                      <a:pt x="147424" y="184587"/>
                    </a:cubicBezTo>
                    <a:cubicBezTo>
                      <a:pt x="147424" y="179515"/>
                      <a:pt x="156438" y="169900"/>
                      <a:pt x="159828" y="159203"/>
                    </a:cubicBezTo>
                    <a:cubicBezTo>
                      <a:pt x="161799" y="152953"/>
                      <a:pt x="167760" y="147881"/>
                      <a:pt x="172640" y="143386"/>
                    </a:cubicBezTo>
                    <a:cubicBezTo>
                      <a:pt x="170140" y="139468"/>
                      <a:pt x="167400" y="132449"/>
                      <a:pt x="165116" y="124997"/>
                    </a:cubicBezTo>
                    <a:cubicBezTo>
                      <a:pt x="162111" y="115214"/>
                      <a:pt x="153842" y="112209"/>
                      <a:pt x="144059" y="103171"/>
                    </a:cubicBezTo>
                    <a:cubicBezTo>
                      <a:pt x="134299" y="94156"/>
                      <a:pt x="138050" y="88892"/>
                      <a:pt x="138050" y="85118"/>
                    </a:cubicBezTo>
                    <a:cubicBezTo>
                      <a:pt x="138050" y="81344"/>
                      <a:pt x="150838" y="81368"/>
                      <a:pt x="159852" y="82113"/>
                    </a:cubicBezTo>
                    <a:cubicBezTo>
                      <a:pt x="168866" y="82858"/>
                      <a:pt x="174130" y="80599"/>
                      <a:pt x="170380" y="78339"/>
                    </a:cubicBezTo>
                    <a:cubicBezTo>
                      <a:pt x="166607" y="76080"/>
                      <a:pt x="159107" y="58797"/>
                      <a:pt x="159852" y="46778"/>
                    </a:cubicBezTo>
                    <a:cubicBezTo>
                      <a:pt x="160597" y="34735"/>
                      <a:pt x="156102" y="30985"/>
                      <a:pt x="156871" y="24230"/>
                    </a:cubicBezTo>
                    <a:cubicBezTo>
                      <a:pt x="157592" y="17452"/>
                      <a:pt x="148578" y="168"/>
                      <a:pt x="141078" y="168"/>
                    </a:cubicBezTo>
                    <a:cubicBezTo>
                      <a:pt x="140525" y="168"/>
                      <a:pt x="140093" y="72"/>
                      <a:pt x="139636" y="0"/>
                    </a:cubicBezTo>
                    <a:cubicBezTo>
                      <a:pt x="138338" y="5384"/>
                      <a:pt x="138050" y="11586"/>
                      <a:pt x="138050" y="13702"/>
                    </a:cubicBezTo>
                    <a:cubicBezTo>
                      <a:pt x="138050" y="17452"/>
                      <a:pt x="144059" y="22716"/>
                      <a:pt x="148578" y="24206"/>
                    </a:cubicBezTo>
                    <a:cubicBezTo>
                      <a:pt x="153097" y="25721"/>
                      <a:pt x="150838" y="33220"/>
                      <a:pt x="150093" y="39999"/>
                    </a:cubicBezTo>
                    <a:cubicBezTo>
                      <a:pt x="149323" y="46778"/>
                      <a:pt x="137304" y="45287"/>
                      <a:pt x="135045" y="48268"/>
                    </a:cubicBezTo>
                    <a:cubicBezTo>
                      <a:pt x="132785" y="51297"/>
                      <a:pt x="119252" y="72330"/>
                      <a:pt x="119997" y="76080"/>
                    </a:cubicBezTo>
                    <a:cubicBezTo>
                      <a:pt x="120766" y="79854"/>
                      <a:pt x="117737" y="91128"/>
                      <a:pt x="113988" y="92642"/>
                    </a:cubicBezTo>
                    <a:cubicBezTo>
                      <a:pt x="110238" y="94132"/>
                      <a:pt x="110983" y="102401"/>
                      <a:pt x="110983" y="106151"/>
                    </a:cubicBezTo>
                    <a:cubicBezTo>
                      <a:pt x="110983" y="109901"/>
                      <a:pt x="98940" y="115165"/>
                      <a:pt x="98940" y="121199"/>
                    </a:cubicBezTo>
                    <a:cubicBezTo>
                      <a:pt x="98940" y="127232"/>
                      <a:pt x="84661" y="152039"/>
                      <a:pt x="80142" y="160285"/>
                    </a:cubicBezTo>
                    <a:cubicBezTo>
                      <a:pt x="75623" y="168553"/>
                      <a:pt x="71128" y="179106"/>
                      <a:pt x="69614" y="171558"/>
                    </a:cubicBezTo>
                    <a:cubicBezTo>
                      <a:pt x="68123" y="164058"/>
                      <a:pt x="56850" y="155020"/>
                      <a:pt x="51585" y="158794"/>
                    </a:cubicBezTo>
                    <a:cubicBezTo>
                      <a:pt x="46345" y="162544"/>
                      <a:pt x="39566" y="160285"/>
                      <a:pt x="36538" y="161054"/>
                    </a:cubicBezTo>
                    <a:cubicBezTo>
                      <a:pt x="33533" y="161799"/>
                      <a:pt x="7404" y="188817"/>
                      <a:pt x="7404" y="188817"/>
                    </a:cubicBezTo>
                    <a:cubicBezTo>
                      <a:pt x="7404" y="188817"/>
                      <a:pt x="5433" y="201630"/>
                      <a:pt x="0" y="216100"/>
                    </a:cubicBezTo>
                    <a:cubicBezTo>
                      <a:pt x="3341" y="218168"/>
                      <a:pt x="6875" y="224898"/>
                      <a:pt x="10601" y="230211"/>
                    </a:cubicBezTo>
                    <a:cubicBezTo>
                      <a:pt x="15865" y="237710"/>
                      <a:pt x="26009" y="232086"/>
                      <a:pt x="30144" y="234345"/>
                    </a:cubicBezTo>
                    <a:cubicBezTo>
                      <a:pt x="34278" y="236605"/>
                      <a:pt x="38797" y="254248"/>
                      <a:pt x="37283" y="259152"/>
                    </a:cubicBezTo>
                    <a:cubicBezTo>
                      <a:pt x="35841" y="263864"/>
                      <a:pt x="29639" y="275786"/>
                      <a:pt x="32475" y="281724"/>
                    </a:cubicBezTo>
                    <a:lnTo>
                      <a:pt x="67691" y="281724"/>
                    </a:lnTo>
                    <a:lnTo>
                      <a:pt x="78676" y="278575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68067F1-E857-6E8B-951B-F653001DAD0E}"/>
                  </a:ext>
                </a:extLst>
              </p:cNvPr>
              <p:cNvSpPr/>
              <p:nvPr/>
            </p:nvSpPr>
            <p:spPr bwMode="gray">
              <a:xfrm>
                <a:off x="4202294" y="2967725"/>
                <a:ext cx="108029" cy="163781"/>
              </a:xfrm>
              <a:custGeom>
                <a:avLst/>
                <a:gdLst>
                  <a:gd name="connsiteX0" fmla="*/ 91948 w 108029"/>
                  <a:gd name="connsiteY0" fmla="*/ 67114 h 163781"/>
                  <a:gd name="connsiteX1" fmla="*/ 91396 w 108029"/>
                  <a:gd name="connsiteY1" fmla="*/ 31610 h 163781"/>
                  <a:gd name="connsiteX2" fmla="*/ 85194 w 108029"/>
                  <a:gd name="connsiteY2" fmla="*/ 16370 h 163781"/>
                  <a:gd name="connsiteX3" fmla="*/ 80098 w 108029"/>
                  <a:gd name="connsiteY3" fmla="*/ 0 h 163781"/>
                  <a:gd name="connsiteX4" fmla="*/ 73343 w 108029"/>
                  <a:gd name="connsiteY4" fmla="*/ 6226 h 163781"/>
                  <a:gd name="connsiteX5" fmla="*/ 9451 w 108029"/>
                  <a:gd name="connsiteY5" fmla="*/ 4711 h 163781"/>
                  <a:gd name="connsiteX6" fmla="*/ 13970 w 108029"/>
                  <a:gd name="connsiteY6" fmla="*/ 30264 h 163781"/>
                  <a:gd name="connsiteX7" fmla="*/ 10364 w 108029"/>
                  <a:gd name="connsiteY7" fmla="*/ 34927 h 163781"/>
                  <a:gd name="connsiteX8" fmla="*/ 19210 w 108029"/>
                  <a:gd name="connsiteY8" fmla="*/ 74445 h 163781"/>
                  <a:gd name="connsiteX9" fmla="*/ 9619 w 108029"/>
                  <a:gd name="connsiteY9" fmla="*/ 91344 h 163781"/>
                  <a:gd name="connsiteX10" fmla="*/ 28 w 108029"/>
                  <a:gd name="connsiteY10" fmla="*/ 116151 h 163781"/>
                  <a:gd name="connsiteX11" fmla="*/ 10749 w 108029"/>
                  <a:gd name="connsiteY11" fmla="*/ 144347 h 163781"/>
                  <a:gd name="connsiteX12" fmla="*/ 10316 w 108029"/>
                  <a:gd name="connsiteY12" fmla="*/ 156823 h 163781"/>
                  <a:gd name="connsiteX13" fmla="*/ 29378 w 108029"/>
                  <a:gd name="connsiteY13" fmla="*/ 163722 h 163781"/>
                  <a:gd name="connsiteX14" fmla="*/ 78632 w 108029"/>
                  <a:gd name="connsiteY14" fmla="*/ 143795 h 163781"/>
                  <a:gd name="connsiteX15" fmla="*/ 108030 w 108029"/>
                  <a:gd name="connsiteY15" fmla="*/ 131319 h 163781"/>
                  <a:gd name="connsiteX16" fmla="*/ 98727 w 108029"/>
                  <a:gd name="connsiteY16" fmla="*/ 102065 h 163781"/>
                  <a:gd name="connsiteX17" fmla="*/ 91948 w 108029"/>
                  <a:gd name="connsiteY17" fmla="*/ 67090 h 163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029" h="163781">
                    <a:moveTo>
                      <a:pt x="91948" y="67114"/>
                    </a:moveTo>
                    <a:cubicBezTo>
                      <a:pt x="88559" y="58676"/>
                      <a:pt x="90819" y="40071"/>
                      <a:pt x="91396" y="31610"/>
                    </a:cubicBezTo>
                    <a:cubicBezTo>
                      <a:pt x="91948" y="23148"/>
                      <a:pt x="89136" y="18629"/>
                      <a:pt x="85194" y="16370"/>
                    </a:cubicBezTo>
                    <a:cubicBezTo>
                      <a:pt x="83079" y="15168"/>
                      <a:pt x="81300" y="7163"/>
                      <a:pt x="80098" y="0"/>
                    </a:cubicBezTo>
                    <a:cubicBezTo>
                      <a:pt x="75603" y="2019"/>
                      <a:pt x="75266" y="9375"/>
                      <a:pt x="73343" y="6226"/>
                    </a:cubicBezTo>
                    <a:cubicBezTo>
                      <a:pt x="71084" y="2452"/>
                      <a:pt x="12431" y="216"/>
                      <a:pt x="9451" y="4711"/>
                    </a:cubicBezTo>
                    <a:cubicBezTo>
                      <a:pt x="6446" y="9230"/>
                      <a:pt x="14691" y="25769"/>
                      <a:pt x="13970" y="30264"/>
                    </a:cubicBezTo>
                    <a:cubicBezTo>
                      <a:pt x="13513" y="32956"/>
                      <a:pt x="12263" y="34831"/>
                      <a:pt x="10364" y="34927"/>
                    </a:cubicBezTo>
                    <a:cubicBezTo>
                      <a:pt x="16590" y="48845"/>
                      <a:pt x="19210" y="70143"/>
                      <a:pt x="19210" y="74445"/>
                    </a:cubicBezTo>
                    <a:cubicBezTo>
                      <a:pt x="19210" y="80070"/>
                      <a:pt x="9066" y="84589"/>
                      <a:pt x="9619" y="91344"/>
                    </a:cubicBezTo>
                    <a:cubicBezTo>
                      <a:pt x="10172" y="98123"/>
                      <a:pt x="605" y="111656"/>
                      <a:pt x="28" y="116151"/>
                    </a:cubicBezTo>
                    <a:cubicBezTo>
                      <a:pt x="-525" y="120670"/>
                      <a:pt x="7359" y="139828"/>
                      <a:pt x="10749" y="144347"/>
                    </a:cubicBezTo>
                    <a:cubicBezTo>
                      <a:pt x="12455" y="146631"/>
                      <a:pt x="11590" y="151991"/>
                      <a:pt x="10316" y="156823"/>
                    </a:cubicBezTo>
                    <a:cubicBezTo>
                      <a:pt x="20556" y="159780"/>
                      <a:pt x="27311" y="163217"/>
                      <a:pt x="29378" y="163722"/>
                    </a:cubicBezTo>
                    <a:cubicBezTo>
                      <a:pt x="33873" y="164828"/>
                      <a:pt x="65843" y="150188"/>
                      <a:pt x="78632" y="143795"/>
                    </a:cubicBezTo>
                    <a:cubicBezTo>
                      <a:pt x="88872" y="138675"/>
                      <a:pt x="100242" y="135477"/>
                      <a:pt x="108030" y="131319"/>
                    </a:cubicBezTo>
                    <a:cubicBezTo>
                      <a:pt x="103342" y="122185"/>
                      <a:pt x="98727" y="110142"/>
                      <a:pt x="98727" y="102065"/>
                    </a:cubicBezTo>
                    <a:cubicBezTo>
                      <a:pt x="98727" y="89084"/>
                      <a:pt x="95338" y="75551"/>
                      <a:pt x="91948" y="6709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3ED872A-8D4F-09E2-7B31-FEDCFF512185}"/>
                  </a:ext>
                </a:extLst>
              </p:cNvPr>
              <p:cNvSpPr/>
              <p:nvPr/>
            </p:nvSpPr>
            <p:spPr bwMode="gray">
              <a:xfrm>
                <a:off x="3945236" y="2997075"/>
                <a:ext cx="73218" cy="80695"/>
              </a:xfrm>
              <a:custGeom>
                <a:avLst/>
                <a:gdLst>
                  <a:gd name="connsiteX0" fmla="*/ 70431 w 73218"/>
                  <a:gd name="connsiteY0" fmla="*/ 55239 h 80695"/>
                  <a:gd name="connsiteX1" fmla="*/ 72114 w 73218"/>
                  <a:gd name="connsiteY1" fmla="*/ 40600 h 80695"/>
                  <a:gd name="connsiteX2" fmla="*/ 68724 w 73218"/>
                  <a:gd name="connsiteY2" fmla="*/ 25360 h 80695"/>
                  <a:gd name="connsiteX3" fmla="*/ 48412 w 73218"/>
                  <a:gd name="connsiteY3" fmla="*/ 0 h 80695"/>
                  <a:gd name="connsiteX4" fmla="*/ 29254 w 73218"/>
                  <a:gd name="connsiteY4" fmla="*/ 3942 h 80695"/>
                  <a:gd name="connsiteX5" fmla="*/ 17403 w 73218"/>
                  <a:gd name="connsiteY5" fmla="*/ 6755 h 80695"/>
                  <a:gd name="connsiteX6" fmla="*/ 0 w 73218"/>
                  <a:gd name="connsiteY6" fmla="*/ 25745 h 80695"/>
                  <a:gd name="connsiteX7" fmla="*/ 3702 w 73218"/>
                  <a:gd name="connsiteY7" fmla="*/ 35120 h 80695"/>
                  <a:gd name="connsiteX8" fmla="*/ 24014 w 73218"/>
                  <a:gd name="connsiteY8" fmla="*/ 67066 h 80695"/>
                  <a:gd name="connsiteX9" fmla="*/ 44350 w 73218"/>
                  <a:gd name="connsiteY9" fmla="*/ 80695 h 80695"/>
                  <a:gd name="connsiteX10" fmla="*/ 50143 w 73218"/>
                  <a:gd name="connsiteY10" fmla="*/ 72138 h 80695"/>
                  <a:gd name="connsiteX11" fmla="*/ 70431 w 73218"/>
                  <a:gd name="connsiteY11" fmla="*/ 55239 h 8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218" h="80695">
                    <a:moveTo>
                      <a:pt x="70431" y="55239"/>
                    </a:moveTo>
                    <a:cubicBezTo>
                      <a:pt x="71561" y="50167"/>
                      <a:pt x="74950" y="45095"/>
                      <a:pt x="72114" y="40600"/>
                    </a:cubicBezTo>
                    <a:cubicBezTo>
                      <a:pt x="69301" y="36081"/>
                      <a:pt x="68724" y="30985"/>
                      <a:pt x="68724" y="25360"/>
                    </a:cubicBezTo>
                    <a:cubicBezTo>
                      <a:pt x="68724" y="19735"/>
                      <a:pt x="54061" y="0"/>
                      <a:pt x="48412" y="0"/>
                    </a:cubicBezTo>
                    <a:cubicBezTo>
                      <a:pt x="42763" y="0"/>
                      <a:pt x="35456" y="5072"/>
                      <a:pt x="29254" y="3942"/>
                    </a:cubicBezTo>
                    <a:cubicBezTo>
                      <a:pt x="23052" y="2813"/>
                      <a:pt x="17980" y="553"/>
                      <a:pt x="17403" y="6755"/>
                    </a:cubicBezTo>
                    <a:cubicBezTo>
                      <a:pt x="17043" y="10985"/>
                      <a:pt x="7284" y="19591"/>
                      <a:pt x="0" y="25745"/>
                    </a:cubicBezTo>
                    <a:cubicBezTo>
                      <a:pt x="1418" y="28677"/>
                      <a:pt x="2716" y="31754"/>
                      <a:pt x="3702" y="35120"/>
                    </a:cubicBezTo>
                    <a:cubicBezTo>
                      <a:pt x="9711" y="55792"/>
                      <a:pt x="15360" y="59927"/>
                      <a:pt x="24014" y="67066"/>
                    </a:cubicBezTo>
                    <a:cubicBezTo>
                      <a:pt x="27932" y="70311"/>
                      <a:pt x="35552" y="75142"/>
                      <a:pt x="44350" y="80695"/>
                    </a:cubicBezTo>
                    <a:cubicBezTo>
                      <a:pt x="46489" y="76657"/>
                      <a:pt x="48556" y="73412"/>
                      <a:pt x="50143" y="72138"/>
                    </a:cubicBezTo>
                    <a:cubicBezTo>
                      <a:pt x="55768" y="67618"/>
                      <a:pt x="69301" y="60311"/>
                      <a:pt x="70431" y="552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8520561-0513-DCAB-92E4-9915D9171CD9}"/>
                  </a:ext>
                </a:extLst>
              </p:cNvPr>
              <p:cNvSpPr/>
              <p:nvPr/>
            </p:nvSpPr>
            <p:spPr bwMode="gray">
              <a:xfrm>
                <a:off x="4901994" y="2406513"/>
                <a:ext cx="272353" cy="277180"/>
              </a:xfrm>
              <a:custGeom>
                <a:avLst/>
                <a:gdLst>
                  <a:gd name="connsiteX0" fmla="*/ 255640 w 272353"/>
                  <a:gd name="connsiteY0" fmla="*/ 60095 h 277180"/>
                  <a:gd name="connsiteX1" fmla="*/ 237371 w 272353"/>
                  <a:gd name="connsiteY1" fmla="*/ 15336 h 277180"/>
                  <a:gd name="connsiteX2" fmla="*/ 234535 w 272353"/>
                  <a:gd name="connsiteY2" fmla="*/ 19326 h 277180"/>
                  <a:gd name="connsiteX3" fmla="*/ 207468 w 272353"/>
                  <a:gd name="connsiteY3" fmla="*/ 17836 h 277180"/>
                  <a:gd name="connsiteX4" fmla="*/ 175498 w 272353"/>
                  <a:gd name="connsiteY4" fmla="*/ 11057 h 277180"/>
                  <a:gd name="connsiteX5" fmla="*/ 122494 w 272353"/>
                  <a:gd name="connsiteY5" fmla="*/ 19687 h 277180"/>
                  <a:gd name="connsiteX6" fmla="*/ 93938 w 272353"/>
                  <a:gd name="connsiteY6" fmla="*/ 22331 h 277180"/>
                  <a:gd name="connsiteX7" fmla="*/ 47328 w 272353"/>
                  <a:gd name="connsiteY7" fmla="*/ 9158 h 277180"/>
                  <a:gd name="connsiteX8" fmla="*/ 8939 w 272353"/>
                  <a:gd name="connsiteY8" fmla="*/ 0 h 277180"/>
                  <a:gd name="connsiteX9" fmla="*/ 6608 w 272353"/>
                  <a:gd name="connsiteY9" fmla="*/ 6322 h 277180"/>
                  <a:gd name="connsiteX10" fmla="*/ 3483 w 272353"/>
                  <a:gd name="connsiteY10" fmla="*/ 37667 h 277180"/>
                  <a:gd name="connsiteX11" fmla="*/ 3483 w 272353"/>
                  <a:gd name="connsiteY11" fmla="*/ 75287 h 277180"/>
                  <a:gd name="connsiteX12" fmla="*/ 3483 w 272353"/>
                  <a:gd name="connsiteY12" fmla="*/ 271147 h 277180"/>
                  <a:gd name="connsiteX13" fmla="*/ 158575 w 272353"/>
                  <a:gd name="connsiteY13" fmla="*/ 271147 h 277180"/>
                  <a:gd name="connsiteX14" fmla="*/ 167589 w 272353"/>
                  <a:gd name="connsiteY14" fmla="*/ 265138 h 277180"/>
                  <a:gd name="connsiteX15" fmla="*/ 179632 w 272353"/>
                  <a:gd name="connsiteY15" fmla="*/ 269657 h 277180"/>
                  <a:gd name="connsiteX16" fmla="*/ 212708 w 272353"/>
                  <a:gd name="connsiteY16" fmla="*/ 269657 h 277180"/>
                  <a:gd name="connsiteX17" fmla="*/ 226241 w 272353"/>
                  <a:gd name="connsiteY17" fmla="*/ 277181 h 277180"/>
                  <a:gd name="connsiteX18" fmla="*/ 241289 w 272353"/>
                  <a:gd name="connsiteY18" fmla="*/ 265162 h 277180"/>
                  <a:gd name="connsiteX19" fmla="*/ 257803 w 272353"/>
                  <a:gd name="connsiteY19" fmla="*/ 247109 h 277180"/>
                  <a:gd name="connsiteX20" fmla="*/ 271336 w 272353"/>
                  <a:gd name="connsiteY20" fmla="*/ 238095 h 277180"/>
                  <a:gd name="connsiteX21" fmla="*/ 272178 w 272353"/>
                  <a:gd name="connsiteY21" fmla="*/ 237013 h 277180"/>
                  <a:gd name="connsiteX22" fmla="*/ 272082 w 272353"/>
                  <a:gd name="connsiteY22" fmla="*/ 226797 h 277180"/>
                  <a:gd name="connsiteX23" fmla="*/ 260424 w 272353"/>
                  <a:gd name="connsiteY23" fmla="*/ 198601 h 277180"/>
                  <a:gd name="connsiteX24" fmla="*/ 233357 w 272353"/>
                  <a:gd name="connsiteY24" fmla="*/ 146703 h 277180"/>
                  <a:gd name="connsiteX25" fmla="*/ 221338 w 272353"/>
                  <a:gd name="connsiteY25" fmla="*/ 120766 h 277180"/>
                  <a:gd name="connsiteX26" fmla="*/ 204055 w 272353"/>
                  <a:gd name="connsiteY26" fmla="*/ 92546 h 277180"/>
                  <a:gd name="connsiteX27" fmla="*/ 192397 w 272353"/>
                  <a:gd name="connsiteY27" fmla="*/ 45936 h 277180"/>
                  <a:gd name="connsiteX28" fmla="*/ 209295 w 272353"/>
                  <a:gd name="connsiteY28" fmla="*/ 78628 h 277180"/>
                  <a:gd name="connsiteX29" fmla="*/ 234871 w 272353"/>
                  <a:gd name="connsiteY29" fmla="*/ 112089 h 277180"/>
                  <a:gd name="connsiteX30" fmla="*/ 250279 w 272353"/>
                  <a:gd name="connsiteY30" fmla="*/ 75984 h 277180"/>
                  <a:gd name="connsiteX31" fmla="*/ 250904 w 272353"/>
                  <a:gd name="connsiteY31" fmla="*/ 77089 h 277180"/>
                  <a:gd name="connsiteX32" fmla="*/ 251866 w 272353"/>
                  <a:gd name="connsiteY32" fmla="*/ 70239 h 277180"/>
                  <a:gd name="connsiteX33" fmla="*/ 255592 w 272353"/>
                  <a:gd name="connsiteY33" fmla="*/ 59998 h 27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53" h="277180">
                    <a:moveTo>
                      <a:pt x="255640" y="60095"/>
                    </a:moveTo>
                    <a:lnTo>
                      <a:pt x="237371" y="15336"/>
                    </a:lnTo>
                    <a:cubicBezTo>
                      <a:pt x="236073" y="17355"/>
                      <a:pt x="235064" y="18798"/>
                      <a:pt x="234535" y="19326"/>
                    </a:cubicBezTo>
                    <a:cubicBezTo>
                      <a:pt x="231506" y="22331"/>
                      <a:pt x="219126" y="14807"/>
                      <a:pt x="207468" y="17836"/>
                    </a:cubicBezTo>
                    <a:cubicBezTo>
                      <a:pt x="195786" y="20841"/>
                      <a:pt x="186771" y="16706"/>
                      <a:pt x="175498" y="11057"/>
                    </a:cubicBezTo>
                    <a:cubicBezTo>
                      <a:pt x="164224" y="5409"/>
                      <a:pt x="127398" y="12548"/>
                      <a:pt x="122494" y="19687"/>
                    </a:cubicBezTo>
                    <a:cubicBezTo>
                      <a:pt x="117615" y="26850"/>
                      <a:pt x="105211" y="26850"/>
                      <a:pt x="93938" y="22331"/>
                    </a:cubicBezTo>
                    <a:cubicBezTo>
                      <a:pt x="82663" y="17812"/>
                      <a:pt x="68001" y="11057"/>
                      <a:pt x="47328" y="9158"/>
                    </a:cubicBezTo>
                    <a:cubicBezTo>
                      <a:pt x="28001" y="7404"/>
                      <a:pt x="12449" y="4615"/>
                      <a:pt x="8939" y="0"/>
                    </a:cubicBezTo>
                    <a:cubicBezTo>
                      <a:pt x="8146" y="2163"/>
                      <a:pt x="7353" y="4279"/>
                      <a:pt x="6608" y="6322"/>
                    </a:cubicBezTo>
                    <a:cubicBezTo>
                      <a:pt x="334" y="23557"/>
                      <a:pt x="11319" y="28244"/>
                      <a:pt x="3483" y="37667"/>
                    </a:cubicBezTo>
                    <a:cubicBezTo>
                      <a:pt x="-4354" y="47090"/>
                      <a:pt x="3483" y="58051"/>
                      <a:pt x="3483" y="75287"/>
                    </a:cubicBezTo>
                    <a:lnTo>
                      <a:pt x="3483" y="271147"/>
                    </a:lnTo>
                    <a:lnTo>
                      <a:pt x="158575" y="271147"/>
                    </a:lnTo>
                    <a:cubicBezTo>
                      <a:pt x="158575" y="271147"/>
                      <a:pt x="163094" y="268142"/>
                      <a:pt x="167589" y="265138"/>
                    </a:cubicBezTo>
                    <a:cubicBezTo>
                      <a:pt x="172108" y="262109"/>
                      <a:pt x="179632" y="269657"/>
                      <a:pt x="179632" y="269657"/>
                    </a:cubicBezTo>
                    <a:lnTo>
                      <a:pt x="212708" y="269657"/>
                    </a:lnTo>
                    <a:cubicBezTo>
                      <a:pt x="212708" y="269657"/>
                      <a:pt x="218742" y="277181"/>
                      <a:pt x="226241" y="277181"/>
                    </a:cubicBezTo>
                    <a:cubicBezTo>
                      <a:pt x="233742" y="277181"/>
                      <a:pt x="229246" y="265162"/>
                      <a:pt x="241289" y="265162"/>
                    </a:cubicBezTo>
                    <a:cubicBezTo>
                      <a:pt x="253332" y="265162"/>
                      <a:pt x="250303" y="247109"/>
                      <a:pt x="257803" y="247109"/>
                    </a:cubicBezTo>
                    <a:cubicBezTo>
                      <a:pt x="265303" y="247109"/>
                      <a:pt x="263837" y="248599"/>
                      <a:pt x="271336" y="238095"/>
                    </a:cubicBezTo>
                    <a:cubicBezTo>
                      <a:pt x="271553" y="237758"/>
                      <a:pt x="271937" y="237374"/>
                      <a:pt x="272178" y="237013"/>
                    </a:cubicBezTo>
                    <a:cubicBezTo>
                      <a:pt x="271601" y="233768"/>
                      <a:pt x="271529" y="230331"/>
                      <a:pt x="272082" y="226797"/>
                    </a:cubicBezTo>
                    <a:cubicBezTo>
                      <a:pt x="273957" y="214778"/>
                      <a:pt x="265688" y="215523"/>
                      <a:pt x="260424" y="198601"/>
                    </a:cubicBezTo>
                    <a:cubicBezTo>
                      <a:pt x="255159" y="181678"/>
                      <a:pt x="234102" y="156486"/>
                      <a:pt x="233357" y="146703"/>
                    </a:cubicBezTo>
                    <a:cubicBezTo>
                      <a:pt x="232612" y="136944"/>
                      <a:pt x="220953" y="131295"/>
                      <a:pt x="221338" y="120766"/>
                    </a:cubicBezTo>
                    <a:cubicBezTo>
                      <a:pt x="221699" y="110238"/>
                      <a:pt x="215689" y="109108"/>
                      <a:pt x="204055" y="92546"/>
                    </a:cubicBezTo>
                    <a:cubicBezTo>
                      <a:pt x="192397" y="76008"/>
                      <a:pt x="189007" y="47090"/>
                      <a:pt x="192397" y="45936"/>
                    </a:cubicBezTo>
                    <a:cubicBezTo>
                      <a:pt x="195762" y="44831"/>
                      <a:pt x="205569" y="70383"/>
                      <a:pt x="209295" y="78628"/>
                    </a:cubicBezTo>
                    <a:cubicBezTo>
                      <a:pt x="213045" y="86897"/>
                      <a:pt x="225857" y="112089"/>
                      <a:pt x="234871" y="112089"/>
                    </a:cubicBezTo>
                    <a:cubicBezTo>
                      <a:pt x="243885" y="112089"/>
                      <a:pt x="247275" y="74109"/>
                      <a:pt x="250279" y="75984"/>
                    </a:cubicBezTo>
                    <a:cubicBezTo>
                      <a:pt x="250544" y="76152"/>
                      <a:pt x="250736" y="76561"/>
                      <a:pt x="250904" y="77089"/>
                    </a:cubicBezTo>
                    <a:lnTo>
                      <a:pt x="251866" y="70239"/>
                    </a:lnTo>
                    <a:lnTo>
                      <a:pt x="255592" y="5999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0ACA29B-A05D-73D9-2535-730CADAC2992}"/>
                  </a:ext>
                </a:extLst>
              </p:cNvPr>
              <p:cNvSpPr/>
              <p:nvPr/>
            </p:nvSpPr>
            <p:spPr bwMode="gray">
              <a:xfrm>
                <a:off x="5159196" y="2363005"/>
                <a:ext cx="107376" cy="117832"/>
              </a:xfrm>
              <a:custGeom>
                <a:avLst/>
                <a:gdLst>
                  <a:gd name="connsiteX0" fmla="*/ 99349 w 107376"/>
                  <a:gd name="connsiteY0" fmla="*/ 0 h 117832"/>
                  <a:gd name="connsiteX1" fmla="*/ 66825 w 107376"/>
                  <a:gd name="connsiteY1" fmla="*/ 15360 h 117832"/>
                  <a:gd name="connsiteX2" fmla="*/ 42715 w 107376"/>
                  <a:gd name="connsiteY2" fmla="*/ 28413 h 117832"/>
                  <a:gd name="connsiteX3" fmla="*/ 19615 w 107376"/>
                  <a:gd name="connsiteY3" fmla="*/ 16370 h 117832"/>
                  <a:gd name="connsiteX4" fmla="*/ 17620 w 107376"/>
                  <a:gd name="connsiteY4" fmla="*/ 7356 h 117832"/>
                  <a:gd name="connsiteX5" fmla="*/ 17163 w 107376"/>
                  <a:gd name="connsiteY5" fmla="*/ 7139 h 117832"/>
                  <a:gd name="connsiteX6" fmla="*/ 14182 w 107376"/>
                  <a:gd name="connsiteY6" fmla="*/ 29014 h 117832"/>
                  <a:gd name="connsiteX7" fmla="*/ 8173 w 107376"/>
                  <a:gd name="connsiteY7" fmla="*/ 71128 h 117832"/>
                  <a:gd name="connsiteX8" fmla="*/ 0 w 107376"/>
                  <a:gd name="connsiteY8" fmla="*/ 107978 h 117832"/>
                  <a:gd name="connsiteX9" fmla="*/ 22643 w 107376"/>
                  <a:gd name="connsiteY9" fmla="*/ 117762 h 117832"/>
                  <a:gd name="connsiteX10" fmla="*/ 42715 w 107376"/>
                  <a:gd name="connsiteY10" fmla="*/ 102714 h 117832"/>
                  <a:gd name="connsiteX11" fmla="*/ 58797 w 107376"/>
                  <a:gd name="connsiteY11" fmla="*/ 95671 h 117832"/>
                  <a:gd name="connsiteX12" fmla="*/ 73844 w 107376"/>
                  <a:gd name="connsiteY12" fmla="*/ 83628 h 117832"/>
                  <a:gd name="connsiteX13" fmla="*/ 54782 w 107376"/>
                  <a:gd name="connsiteY13" fmla="*/ 61537 h 117832"/>
                  <a:gd name="connsiteX14" fmla="*/ 79878 w 107376"/>
                  <a:gd name="connsiteY14" fmla="*/ 45480 h 117832"/>
                  <a:gd name="connsiteX15" fmla="*/ 105983 w 107376"/>
                  <a:gd name="connsiteY15" fmla="*/ 37451 h 117832"/>
                  <a:gd name="connsiteX16" fmla="*/ 107377 w 107376"/>
                  <a:gd name="connsiteY16" fmla="*/ 37427 h 117832"/>
                  <a:gd name="connsiteX17" fmla="*/ 101416 w 107376"/>
                  <a:gd name="connsiteY17" fmla="*/ 12452 h 117832"/>
                  <a:gd name="connsiteX18" fmla="*/ 99373 w 107376"/>
                  <a:gd name="connsiteY18" fmla="*/ 0 h 11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376" h="117832">
                    <a:moveTo>
                      <a:pt x="99349" y="0"/>
                    </a:moveTo>
                    <a:cubicBezTo>
                      <a:pt x="83435" y="8149"/>
                      <a:pt x="69565" y="14952"/>
                      <a:pt x="66825" y="15360"/>
                    </a:cubicBezTo>
                    <a:cubicBezTo>
                      <a:pt x="59782" y="16370"/>
                      <a:pt x="42715" y="28413"/>
                      <a:pt x="42715" y="28413"/>
                    </a:cubicBezTo>
                    <a:lnTo>
                      <a:pt x="19615" y="16370"/>
                    </a:lnTo>
                    <a:lnTo>
                      <a:pt x="17620" y="7356"/>
                    </a:lnTo>
                    <a:lnTo>
                      <a:pt x="17163" y="7139"/>
                    </a:lnTo>
                    <a:cubicBezTo>
                      <a:pt x="16201" y="15817"/>
                      <a:pt x="14976" y="25817"/>
                      <a:pt x="14182" y="29014"/>
                    </a:cubicBezTo>
                    <a:cubicBezTo>
                      <a:pt x="12692" y="35047"/>
                      <a:pt x="12692" y="65119"/>
                      <a:pt x="8173" y="71128"/>
                    </a:cubicBezTo>
                    <a:cubicBezTo>
                      <a:pt x="5433" y="74758"/>
                      <a:pt x="2163" y="92714"/>
                      <a:pt x="0" y="107978"/>
                    </a:cubicBezTo>
                    <a:cubicBezTo>
                      <a:pt x="8317" y="112497"/>
                      <a:pt x="18004" y="117257"/>
                      <a:pt x="22643" y="117762"/>
                    </a:cubicBezTo>
                    <a:cubicBezTo>
                      <a:pt x="31682" y="118771"/>
                      <a:pt x="42715" y="108747"/>
                      <a:pt x="42715" y="102714"/>
                    </a:cubicBezTo>
                    <a:cubicBezTo>
                      <a:pt x="42715" y="96680"/>
                      <a:pt x="50744" y="95671"/>
                      <a:pt x="58797" y="95671"/>
                    </a:cubicBezTo>
                    <a:cubicBezTo>
                      <a:pt x="66849" y="95671"/>
                      <a:pt x="67835" y="86657"/>
                      <a:pt x="73844" y="83628"/>
                    </a:cubicBezTo>
                    <a:cubicBezTo>
                      <a:pt x="79878" y="80623"/>
                      <a:pt x="60816" y="63556"/>
                      <a:pt x="54782" y="61537"/>
                    </a:cubicBezTo>
                    <a:cubicBezTo>
                      <a:pt x="48749" y="59542"/>
                      <a:pt x="59806" y="46489"/>
                      <a:pt x="79878" y="45480"/>
                    </a:cubicBezTo>
                    <a:cubicBezTo>
                      <a:pt x="99974" y="44470"/>
                      <a:pt x="94950" y="37451"/>
                      <a:pt x="105983" y="37451"/>
                    </a:cubicBezTo>
                    <a:cubicBezTo>
                      <a:pt x="106512" y="37451"/>
                      <a:pt x="106896" y="37427"/>
                      <a:pt x="107377" y="37427"/>
                    </a:cubicBezTo>
                    <a:cubicBezTo>
                      <a:pt x="105430" y="28653"/>
                      <a:pt x="103002" y="18028"/>
                      <a:pt x="101416" y="12452"/>
                    </a:cubicBezTo>
                    <a:cubicBezTo>
                      <a:pt x="100454" y="9135"/>
                      <a:pt x="99805" y="4639"/>
                      <a:pt x="99373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F8E79FF-48AB-E8C4-C42D-1DE7071B7E66}"/>
                  </a:ext>
                </a:extLst>
              </p:cNvPr>
              <p:cNvSpPr/>
              <p:nvPr/>
            </p:nvSpPr>
            <p:spPr bwMode="gray">
              <a:xfrm>
                <a:off x="6048224" y="2074360"/>
                <a:ext cx="277289" cy="116830"/>
              </a:xfrm>
              <a:custGeom>
                <a:avLst/>
                <a:gdLst>
                  <a:gd name="connsiteX0" fmla="*/ 255943 w 277289"/>
                  <a:gd name="connsiteY0" fmla="*/ 21416 h 116830"/>
                  <a:gd name="connsiteX1" fmla="*/ 231881 w 277289"/>
                  <a:gd name="connsiteY1" fmla="*/ 14637 h 116830"/>
                  <a:gd name="connsiteX2" fmla="*/ 166474 w 277289"/>
                  <a:gd name="connsiteY2" fmla="*/ 10864 h 116830"/>
                  <a:gd name="connsiteX3" fmla="*/ 132653 w 277289"/>
                  <a:gd name="connsiteY3" fmla="*/ 1104 h 116830"/>
                  <a:gd name="connsiteX4" fmla="*/ 106332 w 277289"/>
                  <a:gd name="connsiteY4" fmla="*/ 11633 h 116830"/>
                  <a:gd name="connsiteX5" fmla="*/ 83784 w 277289"/>
                  <a:gd name="connsiteY5" fmla="*/ 15383 h 116830"/>
                  <a:gd name="connsiteX6" fmla="*/ 49218 w 277289"/>
                  <a:gd name="connsiteY6" fmla="*/ 16152 h 116830"/>
                  <a:gd name="connsiteX7" fmla="*/ 33425 w 277289"/>
                  <a:gd name="connsiteY7" fmla="*/ 33435 h 116830"/>
                  <a:gd name="connsiteX8" fmla="*/ 25733 w 277289"/>
                  <a:gd name="connsiteY8" fmla="*/ 47593 h 116830"/>
                  <a:gd name="connsiteX9" fmla="*/ 35179 w 277289"/>
                  <a:gd name="connsiteY9" fmla="*/ 56007 h 116830"/>
                  <a:gd name="connsiteX10" fmla="*/ 55251 w 277289"/>
                  <a:gd name="connsiteY10" fmla="*/ 54997 h 116830"/>
                  <a:gd name="connsiteX11" fmla="*/ 90394 w 277289"/>
                  <a:gd name="connsiteY11" fmla="*/ 71078 h 116830"/>
                  <a:gd name="connsiteX12" fmla="*/ 79337 w 277289"/>
                  <a:gd name="connsiteY12" fmla="*/ 84131 h 116830"/>
                  <a:gd name="connsiteX13" fmla="*/ 55251 w 277289"/>
                  <a:gd name="connsiteY13" fmla="*/ 88145 h 116830"/>
                  <a:gd name="connsiteX14" fmla="*/ 18112 w 277289"/>
                  <a:gd name="connsiteY14" fmla="*/ 93169 h 116830"/>
                  <a:gd name="connsiteX15" fmla="*/ 60 w 277289"/>
                  <a:gd name="connsiteY15" fmla="*/ 108241 h 116830"/>
                  <a:gd name="connsiteX16" fmla="*/ 36189 w 277289"/>
                  <a:gd name="connsiteY16" fmla="*/ 111246 h 116830"/>
                  <a:gd name="connsiteX17" fmla="*/ 59265 w 277289"/>
                  <a:gd name="connsiteY17" fmla="*/ 112255 h 116830"/>
                  <a:gd name="connsiteX18" fmla="*/ 80322 w 277289"/>
                  <a:gd name="connsiteY18" fmla="*/ 116270 h 116830"/>
                  <a:gd name="connsiteX19" fmla="*/ 113447 w 277289"/>
                  <a:gd name="connsiteY19" fmla="*/ 114274 h 116830"/>
                  <a:gd name="connsiteX20" fmla="*/ 117605 w 277289"/>
                  <a:gd name="connsiteY20" fmla="*/ 101679 h 116830"/>
                  <a:gd name="connsiteX21" fmla="*/ 128879 w 277289"/>
                  <a:gd name="connsiteY21" fmla="*/ 94900 h 116830"/>
                  <a:gd name="connsiteX22" fmla="*/ 142989 w 277289"/>
                  <a:gd name="connsiteY22" fmla="*/ 85886 h 116830"/>
                  <a:gd name="connsiteX23" fmla="*/ 158205 w 277289"/>
                  <a:gd name="connsiteY23" fmla="*/ 80814 h 116830"/>
                  <a:gd name="connsiteX24" fmla="*/ 173998 w 277289"/>
                  <a:gd name="connsiteY24" fmla="*/ 85886 h 116830"/>
                  <a:gd name="connsiteX25" fmla="*/ 189214 w 277289"/>
                  <a:gd name="connsiteY25" fmla="*/ 75742 h 116830"/>
                  <a:gd name="connsiteX26" fmla="*/ 212338 w 277289"/>
                  <a:gd name="connsiteY26" fmla="*/ 68963 h 116830"/>
                  <a:gd name="connsiteX27" fmla="*/ 232650 w 277289"/>
                  <a:gd name="connsiteY27" fmla="*/ 57689 h 116830"/>
                  <a:gd name="connsiteX28" fmla="*/ 252386 w 277289"/>
                  <a:gd name="connsiteY28" fmla="*/ 46416 h 116830"/>
                  <a:gd name="connsiteX29" fmla="*/ 274957 w 277289"/>
                  <a:gd name="connsiteY29" fmla="*/ 35142 h 116830"/>
                  <a:gd name="connsiteX30" fmla="*/ 277289 w 277289"/>
                  <a:gd name="connsiteY30" fmla="*/ 29685 h 116830"/>
                  <a:gd name="connsiteX31" fmla="*/ 255991 w 277289"/>
                  <a:gd name="connsiteY31" fmla="*/ 21440 h 116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7289" h="116830">
                    <a:moveTo>
                      <a:pt x="255943" y="21416"/>
                    </a:moveTo>
                    <a:cubicBezTo>
                      <a:pt x="246184" y="10142"/>
                      <a:pt x="243155" y="17642"/>
                      <a:pt x="231881" y="14637"/>
                    </a:cubicBezTo>
                    <a:cubicBezTo>
                      <a:pt x="220607" y="11609"/>
                      <a:pt x="175488" y="7114"/>
                      <a:pt x="166474" y="10864"/>
                    </a:cubicBezTo>
                    <a:cubicBezTo>
                      <a:pt x="157460" y="14637"/>
                      <a:pt x="138638" y="4085"/>
                      <a:pt x="132653" y="1104"/>
                    </a:cubicBezTo>
                    <a:cubicBezTo>
                      <a:pt x="126619" y="-1901"/>
                      <a:pt x="107076" y="1104"/>
                      <a:pt x="106332" y="11633"/>
                    </a:cubicBezTo>
                    <a:cubicBezTo>
                      <a:pt x="105586" y="22137"/>
                      <a:pt x="97317" y="22137"/>
                      <a:pt x="83784" y="15383"/>
                    </a:cubicBezTo>
                    <a:cubicBezTo>
                      <a:pt x="70251" y="8604"/>
                      <a:pt x="49938" y="8604"/>
                      <a:pt x="49218" y="16152"/>
                    </a:cubicBezTo>
                    <a:cubicBezTo>
                      <a:pt x="48472" y="23652"/>
                      <a:pt x="38665" y="31176"/>
                      <a:pt x="33425" y="33435"/>
                    </a:cubicBezTo>
                    <a:cubicBezTo>
                      <a:pt x="31405" y="34300"/>
                      <a:pt x="28545" y="40382"/>
                      <a:pt x="25733" y="47593"/>
                    </a:cubicBezTo>
                    <a:cubicBezTo>
                      <a:pt x="29891" y="49180"/>
                      <a:pt x="32415" y="52714"/>
                      <a:pt x="35179" y="56007"/>
                    </a:cubicBezTo>
                    <a:cubicBezTo>
                      <a:pt x="40179" y="62064"/>
                      <a:pt x="53256" y="61031"/>
                      <a:pt x="55251" y="54997"/>
                    </a:cubicBezTo>
                    <a:cubicBezTo>
                      <a:pt x="57270" y="48964"/>
                      <a:pt x="78351" y="61031"/>
                      <a:pt x="90394" y="71078"/>
                    </a:cubicBezTo>
                    <a:cubicBezTo>
                      <a:pt x="102461" y="81126"/>
                      <a:pt x="84361" y="74107"/>
                      <a:pt x="79337" y="84131"/>
                    </a:cubicBezTo>
                    <a:cubicBezTo>
                      <a:pt x="74313" y="94179"/>
                      <a:pt x="59265" y="84131"/>
                      <a:pt x="55251" y="88145"/>
                    </a:cubicBezTo>
                    <a:cubicBezTo>
                      <a:pt x="51236" y="92160"/>
                      <a:pt x="25156" y="94179"/>
                      <a:pt x="18112" y="93169"/>
                    </a:cubicBezTo>
                    <a:cubicBezTo>
                      <a:pt x="11069" y="92160"/>
                      <a:pt x="-950" y="103217"/>
                      <a:pt x="60" y="108241"/>
                    </a:cubicBezTo>
                    <a:cubicBezTo>
                      <a:pt x="1070" y="113241"/>
                      <a:pt x="27150" y="105212"/>
                      <a:pt x="36189" y="111246"/>
                    </a:cubicBezTo>
                    <a:cubicBezTo>
                      <a:pt x="45203" y="117279"/>
                      <a:pt x="54241" y="105212"/>
                      <a:pt x="59265" y="112255"/>
                    </a:cubicBezTo>
                    <a:cubicBezTo>
                      <a:pt x="64289" y="119274"/>
                      <a:pt x="75346" y="114274"/>
                      <a:pt x="80322" y="116270"/>
                    </a:cubicBezTo>
                    <a:cubicBezTo>
                      <a:pt x="85323" y="118265"/>
                      <a:pt x="113206" y="114298"/>
                      <a:pt x="113447" y="114274"/>
                    </a:cubicBezTo>
                    <a:cubicBezTo>
                      <a:pt x="116524" y="110645"/>
                      <a:pt x="117605" y="105861"/>
                      <a:pt x="117605" y="101679"/>
                    </a:cubicBezTo>
                    <a:cubicBezTo>
                      <a:pt x="117605" y="94900"/>
                      <a:pt x="123230" y="96607"/>
                      <a:pt x="128879" y="94900"/>
                    </a:cubicBezTo>
                    <a:cubicBezTo>
                      <a:pt x="134528" y="93193"/>
                      <a:pt x="138470" y="85886"/>
                      <a:pt x="142989" y="85886"/>
                    </a:cubicBezTo>
                    <a:cubicBezTo>
                      <a:pt x="147508" y="85886"/>
                      <a:pt x="153710" y="79107"/>
                      <a:pt x="158205" y="80814"/>
                    </a:cubicBezTo>
                    <a:cubicBezTo>
                      <a:pt x="162724" y="82520"/>
                      <a:pt x="168349" y="90405"/>
                      <a:pt x="173998" y="85886"/>
                    </a:cubicBezTo>
                    <a:cubicBezTo>
                      <a:pt x="179647" y="81367"/>
                      <a:pt x="181330" y="85333"/>
                      <a:pt x="189214" y="75742"/>
                    </a:cubicBezTo>
                    <a:cubicBezTo>
                      <a:pt x="197099" y="66127"/>
                      <a:pt x="202170" y="67833"/>
                      <a:pt x="212338" y="68963"/>
                    </a:cubicBezTo>
                    <a:cubicBezTo>
                      <a:pt x="224165" y="70261"/>
                      <a:pt x="229261" y="64444"/>
                      <a:pt x="232650" y="57689"/>
                    </a:cubicBezTo>
                    <a:cubicBezTo>
                      <a:pt x="236040" y="50911"/>
                      <a:pt x="246184" y="50911"/>
                      <a:pt x="252386" y="46416"/>
                    </a:cubicBezTo>
                    <a:cubicBezTo>
                      <a:pt x="258587" y="41896"/>
                      <a:pt x="270991" y="36825"/>
                      <a:pt x="274957" y="35142"/>
                    </a:cubicBezTo>
                    <a:cubicBezTo>
                      <a:pt x="276856" y="34324"/>
                      <a:pt x="277313" y="32329"/>
                      <a:pt x="277289" y="29685"/>
                    </a:cubicBezTo>
                    <a:cubicBezTo>
                      <a:pt x="268202" y="22378"/>
                      <a:pt x="264188" y="30887"/>
                      <a:pt x="255991" y="214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8F6F5DD-DD7A-5402-D7D6-563FBB255DAA}"/>
                  </a:ext>
                </a:extLst>
              </p:cNvPr>
              <p:cNvSpPr/>
              <p:nvPr/>
            </p:nvSpPr>
            <p:spPr bwMode="gray">
              <a:xfrm>
                <a:off x="5285635" y="2059153"/>
                <a:ext cx="173536" cy="77148"/>
              </a:xfrm>
              <a:custGeom>
                <a:avLst/>
                <a:gdLst>
                  <a:gd name="connsiteX0" fmla="*/ 69686 w 173536"/>
                  <a:gd name="connsiteY0" fmla="*/ 60684 h 77148"/>
                  <a:gd name="connsiteX1" fmla="*/ 87738 w 173536"/>
                  <a:gd name="connsiteY1" fmla="*/ 74939 h 77148"/>
                  <a:gd name="connsiteX2" fmla="*/ 88844 w 173536"/>
                  <a:gd name="connsiteY2" fmla="*/ 76646 h 77148"/>
                  <a:gd name="connsiteX3" fmla="*/ 114589 w 173536"/>
                  <a:gd name="connsiteY3" fmla="*/ 71405 h 77148"/>
                  <a:gd name="connsiteX4" fmla="*/ 137136 w 173536"/>
                  <a:gd name="connsiteY4" fmla="*/ 73713 h 77148"/>
                  <a:gd name="connsiteX5" fmla="*/ 135838 w 173536"/>
                  <a:gd name="connsiteY5" fmla="*/ 68184 h 77148"/>
                  <a:gd name="connsiteX6" fmla="*/ 153146 w 173536"/>
                  <a:gd name="connsiteY6" fmla="*/ 73473 h 77148"/>
                  <a:gd name="connsiteX7" fmla="*/ 172688 w 173536"/>
                  <a:gd name="connsiteY7" fmla="*/ 74963 h 77148"/>
                  <a:gd name="connsiteX8" fmla="*/ 164443 w 173536"/>
                  <a:gd name="connsiteY8" fmla="*/ 63689 h 77148"/>
                  <a:gd name="connsiteX9" fmla="*/ 169539 w 173536"/>
                  <a:gd name="connsiteY9" fmla="*/ 54459 h 77148"/>
                  <a:gd name="connsiteX10" fmla="*/ 153890 w 173536"/>
                  <a:gd name="connsiteY10" fmla="*/ 46406 h 77148"/>
                  <a:gd name="connsiteX11" fmla="*/ 146007 w 173536"/>
                  <a:gd name="connsiteY11" fmla="*/ 30613 h 77148"/>
                  <a:gd name="connsiteX12" fmla="*/ 136992 w 173536"/>
                  <a:gd name="connsiteY12" fmla="*/ 27248 h 77148"/>
                  <a:gd name="connsiteX13" fmla="*/ 111055 w 173536"/>
                  <a:gd name="connsiteY13" fmla="*/ 30613 h 77148"/>
                  <a:gd name="connsiteX14" fmla="*/ 95262 w 173536"/>
                  <a:gd name="connsiteY14" fmla="*/ 22729 h 77148"/>
                  <a:gd name="connsiteX15" fmla="*/ 79469 w 173536"/>
                  <a:gd name="connsiteY15" fmla="*/ 12561 h 77148"/>
                  <a:gd name="connsiteX16" fmla="*/ 39999 w 173536"/>
                  <a:gd name="connsiteY16" fmla="*/ 9195 h 77148"/>
                  <a:gd name="connsiteX17" fmla="*/ 9544 w 173536"/>
                  <a:gd name="connsiteY17" fmla="*/ 181 h 77148"/>
                  <a:gd name="connsiteX18" fmla="*/ 0 w 173536"/>
                  <a:gd name="connsiteY18" fmla="*/ 4604 h 77148"/>
                  <a:gd name="connsiteX19" fmla="*/ 39254 w 173536"/>
                  <a:gd name="connsiteY19" fmla="*/ 26503 h 77148"/>
                  <a:gd name="connsiteX20" fmla="*/ 49014 w 173536"/>
                  <a:gd name="connsiteY20" fmla="*/ 52800 h 77148"/>
                  <a:gd name="connsiteX21" fmla="*/ 43148 w 173536"/>
                  <a:gd name="connsiteY21" fmla="*/ 61502 h 77148"/>
                  <a:gd name="connsiteX22" fmla="*/ 69710 w 173536"/>
                  <a:gd name="connsiteY22" fmla="*/ 60708 h 7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3536" h="77148">
                    <a:moveTo>
                      <a:pt x="69686" y="60684"/>
                    </a:moveTo>
                    <a:cubicBezTo>
                      <a:pt x="77955" y="56910"/>
                      <a:pt x="80960" y="65925"/>
                      <a:pt x="87738" y="74939"/>
                    </a:cubicBezTo>
                    <a:cubicBezTo>
                      <a:pt x="88195" y="75564"/>
                      <a:pt x="88483" y="76069"/>
                      <a:pt x="88844" y="76646"/>
                    </a:cubicBezTo>
                    <a:cubicBezTo>
                      <a:pt x="98099" y="75227"/>
                      <a:pt x="105166" y="72535"/>
                      <a:pt x="114589" y="71405"/>
                    </a:cubicBezTo>
                    <a:cubicBezTo>
                      <a:pt x="121368" y="70612"/>
                      <a:pt x="130213" y="72102"/>
                      <a:pt x="137136" y="73713"/>
                    </a:cubicBezTo>
                    <a:cubicBezTo>
                      <a:pt x="135886" y="71550"/>
                      <a:pt x="135117" y="69602"/>
                      <a:pt x="135838" y="68184"/>
                    </a:cubicBezTo>
                    <a:cubicBezTo>
                      <a:pt x="138098" y="63665"/>
                      <a:pt x="149372" y="69723"/>
                      <a:pt x="153146" y="73473"/>
                    </a:cubicBezTo>
                    <a:cubicBezTo>
                      <a:pt x="156895" y="77222"/>
                      <a:pt x="168938" y="78737"/>
                      <a:pt x="172688" y="74963"/>
                    </a:cubicBezTo>
                    <a:cubicBezTo>
                      <a:pt x="176438" y="71213"/>
                      <a:pt x="166679" y="67463"/>
                      <a:pt x="164443" y="63689"/>
                    </a:cubicBezTo>
                    <a:cubicBezTo>
                      <a:pt x="163314" y="61838"/>
                      <a:pt x="166294" y="57920"/>
                      <a:pt x="169539" y="54459"/>
                    </a:cubicBezTo>
                    <a:cubicBezTo>
                      <a:pt x="163001" y="50829"/>
                      <a:pt x="156246" y="45613"/>
                      <a:pt x="153890" y="46406"/>
                    </a:cubicBezTo>
                    <a:cubicBezTo>
                      <a:pt x="150525" y="47536"/>
                      <a:pt x="150525" y="30613"/>
                      <a:pt x="146007" y="30613"/>
                    </a:cubicBezTo>
                    <a:cubicBezTo>
                      <a:pt x="141487" y="30613"/>
                      <a:pt x="141487" y="27248"/>
                      <a:pt x="136992" y="27248"/>
                    </a:cubicBezTo>
                    <a:cubicBezTo>
                      <a:pt x="132497" y="27248"/>
                      <a:pt x="115550" y="27248"/>
                      <a:pt x="111055" y="30613"/>
                    </a:cubicBezTo>
                    <a:cubicBezTo>
                      <a:pt x="106536" y="34002"/>
                      <a:pt x="100911" y="22729"/>
                      <a:pt x="95262" y="22729"/>
                    </a:cubicBezTo>
                    <a:cubicBezTo>
                      <a:pt x="89613" y="22729"/>
                      <a:pt x="82859" y="17080"/>
                      <a:pt x="79469" y="12561"/>
                    </a:cubicBezTo>
                    <a:cubicBezTo>
                      <a:pt x="76080" y="8041"/>
                      <a:pt x="47908" y="14820"/>
                      <a:pt x="39999" y="9195"/>
                    </a:cubicBezTo>
                    <a:cubicBezTo>
                      <a:pt x="32115" y="3546"/>
                      <a:pt x="17452" y="-973"/>
                      <a:pt x="9544" y="181"/>
                    </a:cubicBezTo>
                    <a:cubicBezTo>
                      <a:pt x="7524" y="470"/>
                      <a:pt x="4039" y="2224"/>
                      <a:pt x="0" y="4604"/>
                    </a:cubicBezTo>
                    <a:cubicBezTo>
                      <a:pt x="14832" y="13234"/>
                      <a:pt x="36346" y="10974"/>
                      <a:pt x="39254" y="26503"/>
                    </a:cubicBezTo>
                    <a:cubicBezTo>
                      <a:pt x="42644" y="44531"/>
                      <a:pt x="52788" y="37392"/>
                      <a:pt x="49014" y="52800"/>
                    </a:cubicBezTo>
                    <a:cubicBezTo>
                      <a:pt x="48268" y="55829"/>
                      <a:pt x="46129" y="58761"/>
                      <a:pt x="43148" y="61502"/>
                    </a:cubicBezTo>
                    <a:cubicBezTo>
                      <a:pt x="54879" y="62391"/>
                      <a:pt x="65888" y="62439"/>
                      <a:pt x="69710" y="6070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4121BAA-70EC-FB23-0C29-DA985A85B03A}"/>
                  </a:ext>
                </a:extLst>
              </p:cNvPr>
              <p:cNvSpPr/>
              <p:nvPr/>
            </p:nvSpPr>
            <p:spPr bwMode="gray">
              <a:xfrm>
                <a:off x="7416038" y="2082459"/>
                <a:ext cx="174659" cy="162460"/>
              </a:xfrm>
              <a:custGeom>
                <a:avLst/>
                <a:gdLst>
                  <a:gd name="connsiteX0" fmla="*/ 167712 w 174659"/>
                  <a:gd name="connsiteY0" fmla="*/ 8173 h 162460"/>
                  <a:gd name="connsiteX1" fmla="*/ 146415 w 174659"/>
                  <a:gd name="connsiteY1" fmla="*/ 0 h 162460"/>
                  <a:gd name="connsiteX2" fmla="*/ 131679 w 174659"/>
                  <a:gd name="connsiteY2" fmla="*/ 19639 h 162460"/>
                  <a:gd name="connsiteX3" fmla="*/ 113651 w 174659"/>
                  <a:gd name="connsiteY3" fmla="*/ 32764 h 162460"/>
                  <a:gd name="connsiteX4" fmla="*/ 103820 w 174659"/>
                  <a:gd name="connsiteY4" fmla="*/ 42595 h 162460"/>
                  <a:gd name="connsiteX5" fmla="*/ 87450 w 174659"/>
                  <a:gd name="connsiteY5" fmla="*/ 47499 h 162460"/>
                  <a:gd name="connsiteX6" fmla="*/ 71056 w 174659"/>
                  <a:gd name="connsiteY6" fmla="*/ 40936 h 162460"/>
                  <a:gd name="connsiteX7" fmla="*/ 54686 w 174659"/>
                  <a:gd name="connsiteY7" fmla="*/ 58965 h 162460"/>
                  <a:gd name="connsiteX8" fmla="*/ 7163 w 174659"/>
                  <a:gd name="connsiteY8" fmla="*/ 85166 h 162460"/>
                  <a:gd name="connsiteX9" fmla="*/ 0 w 174659"/>
                  <a:gd name="connsiteY9" fmla="*/ 96344 h 162460"/>
                  <a:gd name="connsiteX10" fmla="*/ 29086 w 174659"/>
                  <a:gd name="connsiteY10" fmla="*/ 110670 h 162460"/>
                  <a:gd name="connsiteX11" fmla="*/ 14038 w 174659"/>
                  <a:gd name="connsiteY11" fmla="*/ 138098 h 162460"/>
                  <a:gd name="connsiteX12" fmla="*/ 18558 w 174659"/>
                  <a:gd name="connsiteY12" fmla="*/ 153506 h 162460"/>
                  <a:gd name="connsiteX13" fmla="*/ 31345 w 174659"/>
                  <a:gd name="connsiteY13" fmla="*/ 159900 h 162460"/>
                  <a:gd name="connsiteX14" fmla="*/ 50889 w 174659"/>
                  <a:gd name="connsiteY14" fmla="*/ 156126 h 162460"/>
                  <a:gd name="connsiteX15" fmla="*/ 56898 w 174659"/>
                  <a:gd name="connsiteY15" fmla="*/ 159587 h 162460"/>
                  <a:gd name="connsiteX16" fmla="*/ 71874 w 174659"/>
                  <a:gd name="connsiteY16" fmla="*/ 148314 h 162460"/>
                  <a:gd name="connsiteX17" fmla="*/ 94974 w 174659"/>
                  <a:gd name="connsiteY17" fmla="*/ 143290 h 162460"/>
                  <a:gd name="connsiteX18" fmla="*/ 108387 w 174659"/>
                  <a:gd name="connsiteY18" fmla="*/ 138218 h 162460"/>
                  <a:gd name="connsiteX19" fmla="*/ 85840 w 174659"/>
                  <a:gd name="connsiteY19" fmla="*/ 117040 h 162460"/>
                  <a:gd name="connsiteX20" fmla="*/ 92979 w 174659"/>
                  <a:gd name="connsiteY20" fmla="*/ 94469 h 162460"/>
                  <a:gd name="connsiteX21" fmla="*/ 137353 w 174659"/>
                  <a:gd name="connsiteY21" fmla="*/ 67426 h 162460"/>
                  <a:gd name="connsiteX22" fmla="*/ 146367 w 174659"/>
                  <a:gd name="connsiteY22" fmla="*/ 36586 h 162460"/>
                  <a:gd name="connsiteX23" fmla="*/ 174659 w 174659"/>
                  <a:gd name="connsiteY23" fmla="*/ 9158 h 162460"/>
                  <a:gd name="connsiteX24" fmla="*/ 167688 w 174659"/>
                  <a:gd name="connsiteY24" fmla="*/ 8125 h 16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4659" h="162460">
                    <a:moveTo>
                      <a:pt x="167712" y="8173"/>
                    </a:moveTo>
                    <a:cubicBezTo>
                      <a:pt x="157881" y="11442"/>
                      <a:pt x="154612" y="0"/>
                      <a:pt x="146415" y="0"/>
                    </a:cubicBezTo>
                    <a:cubicBezTo>
                      <a:pt x="138218" y="0"/>
                      <a:pt x="139853" y="19639"/>
                      <a:pt x="131679" y="19639"/>
                    </a:cubicBezTo>
                    <a:cubicBezTo>
                      <a:pt x="123507" y="19639"/>
                      <a:pt x="125117" y="31129"/>
                      <a:pt x="113651" y="32764"/>
                    </a:cubicBezTo>
                    <a:cubicBezTo>
                      <a:pt x="102185" y="34422"/>
                      <a:pt x="98916" y="34422"/>
                      <a:pt x="103820" y="42595"/>
                    </a:cubicBezTo>
                    <a:cubicBezTo>
                      <a:pt x="108747" y="50768"/>
                      <a:pt x="97282" y="47499"/>
                      <a:pt x="87450" y="47499"/>
                    </a:cubicBezTo>
                    <a:cubicBezTo>
                      <a:pt x="77618" y="47499"/>
                      <a:pt x="77618" y="40936"/>
                      <a:pt x="71056" y="40936"/>
                    </a:cubicBezTo>
                    <a:cubicBezTo>
                      <a:pt x="64494" y="40936"/>
                      <a:pt x="59590" y="52402"/>
                      <a:pt x="54686" y="58965"/>
                    </a:cubicBezTo>
                    <a:cubicBezTo>
                      <a:pt x="49759" y="65527"/>
                      <a:pt x="17019" y="80238"/>
                      <a:pt x="7163" y="85166"/>
                    </a:cubicBezTo>
                    <a:cubicBezTo>
                      <a:pt x="4375" y="86560"/>
                      <a:pt x="1995" y="90911"/>
                      <a:pt x="0" y="96344"/>
                    </a:cubicBezTo>
                    <a:cubicBezTo>
                      <a:pt x="11731" y="97281"/>
                      <a:pt x="23846" y="104036"/>
                      <a:pt x="29086" y="110670"/>
                    </a:cubicBezTo>
                    <a:cubicBezTo>
                      <a:pt x="36225" y="119708"/>
                      <a:pt x="20817" y="129828"/>
                      <a:pt x="14038" y="138098"/>
                    </a:cubicBezTo>
                    <a:cubicBezTo>
                      <a:pt x="7259" y="146367"/>
                      <a:pt x="18173" y="146751"/>
                      <a:pt x="18558" y="153506"/>
                    </a:cubicBezTo>
                    <a:cubicBezTo>
                      <a:pt x="18942" y="160284"/>
                      <a:pt x="27956" y="165933"/>
                      <a:pt x="31345" y="159900"/>
                    </a:cubicBezTo>
                    <a:cubicBezTo>
                      <a:pt x="34735" y="153866"/>
                      <a:pt x="40360" y="156126"/>
                      <a:pt x="50889" y="156126"/>
                    </a:cubicBezTo>
                    <a:cubicBezTo>
                      <a:pt x="53965" y="156126"/>
                      <a:pt x="55696" y="157592"/>
                      <a:pt x="56898" y="159587"/>
                    </a:cubicBezTo>
                    <a:cubicBezTo>
                      <a:pt x="62763" y="154876"/>
                      <a:pt x="69590" y="150597"/>
                      <a:pt x="71874" y="148314"/>
                    </a:cubicBezTo>
                    <a:cubicBezTo>
                      <a:pt x="75888" y="144299"/>
                      <a:pt x="85911" y="143290"/>
                      <a:pt x="94974" y="143290"/>
                    </a:cubicBezTo>
                    <a:cubicBezTo>
                      <a:pt x="100551" y="143290"/>
                      <a:pt x="104277" y="141535"/>
                      <a:pt x="108387" y="138218"/>
                    </a:cubicBezTo>
                    <a:cubicBezTo>
                      <a:pt x="98820" y="127809"/>
                      <a:pt x="89469" y="119228"/>
                      <a:pt x="85840" y="117040"/>
                    </a:cubicBezTo>
                    <a:cubicBezTo>
                      <a:pt x="77210" y="111776"/>
                      <a:pt x="82450" y="97137"/>
                      <a:pt x="92979" y="94469"/>
                    </a:cubicBezTo>
                    <a:cubicBezTo>
                      <a:pt x="103507" y="91849"/>
                      <a:pt x="129468" y="71921"/>
                      <a:pt x="137353" y="67426"/>
                    </a:cubicBezTo>
                    <a:cubicBezTo>
                      <a:pt x="145237" y="62907"/>
                      <a:pt x="139972" y="48244"/>
                      <a:pt x="146367" y="36586"/>
                    </a:cubicBezTo>
                    <a:cubicBezTo>
                      <a:pt x="149684" y="30504"/>
                      <a:pt x="162160" y="18894"/>
                      <a:pt x="174659" y="9158"/>
                    </a:cubicBezTo>
                    <a:cubicBezTo>
                      <a:pt x="171991" y="8029"/>
                      <a:pt x="169563" y="7524"/>
                      <a:pt x="167688" y="81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B16C51A-AA54-3F13-A57E-D9F573E2F95A}"/>
                  </a:ext>
                </a:extLst>
              </p:cNvPr>
              <p:cNvSpPr/>
              <p:nvPr/>
            </p:nvSpPr>
            <p:spPr bwMode="gray">
              <a:xfrm>
                <a:off x="6530556" y="2514469"/>
                <a:ext cx="74119" cy="41357"/>
              </a:xfrm>
              <a:custGeom>
                <a:avLst/>
                <a:gdLst>
                  <a:gd name="connsiteX0" fmla="*/ 74013 w 74119"/>
                  <a:gd name="connsiteY0" fmla="*/ 13531 h 41357"/>
                  <a:gd name="connsiteX1" fmla="*/ 44663 w 74119"/>
                  <a:gd name="connsiteY1" fmla="*/ 5527 h 41357"/>
                  <a:gd name="connsiteX2" fmla="*/ 23797 w 74119"/>
                  <a:gd name="connsiteY2" fmla="*/ 2162 h 41357"/>
                  <a:gd name="connsiteX3" fmla="*/ 5745 w 74119"/>
                  <a:gd name="connsiteY3" fmla="*/ 17954 h 41357"/>
                  <a:gd name="connsiteX4" fmla="*/ 0 w 74119"/>
                  <a:gd name="connsiteY4" fmla="*/ 28651 h 41357"/>
                  <a:gd name="connsiteX5" fmla="*/ 6610 w 74119"/>
                  <a:gd name="connsiteY5" fmla="*/ 34589 h 41357"/>
                  <a:gd name="connsiteX6" fmla="*/ 23677 w 74119"/>
                  <a:gd name="connsiteY6" fmla="*/ 38603 h 41357"/>
                  <a:gd name="connsiteX7" fmla="*/ 47787 w 74119"/>
                  <a:gd name="connsiteY7" fmla="*/ 40598 h 41357"/>
                  <a:gd name="connsiteX8" fmla="*/ 72883 w 74119"/>
                  <a:gd name="connsiteY8" fmla="*/ 37593 h 41357"/>
                  <a:gd name="connsiteX9" fmla="*/ 69854 w 74119"/>
                  <a:gd name="connsiteY9" fmla="*/ 15479 h 41357"/>
                  <a:gd name="connsiteX10" fmla="*/ 74013 w 74119"/>
                  <a:gd name="connsiteY10" fmla="*/ 13531 h 4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119" h="41357">
                    <a:moveTo>
                      <a:pt x="74013" y="13531"/>
                    </a:moveTo>
                    <a:cubicBezTo>
                      <a:pt x="58869" y="-362"/>
                      <a:pt x="54758" y="10863"/>
                      <a:pt x="44663" y="5527"/>
                    </a:cubicBezTo>
                    <a:cubicBezTo>
                      <a:pt x="33941" y="-98"/>
                      <a:pt x="28869" y="-1805"/>
                      <a:pt x="23797" y="2162"/>
                    </a:cubicBezTo>
                    <a:cubicBezTo>
                      <a:pt x="18726" y="6104"/>
                      <a:pt x="10841" y="5527"/>
                      <a:pt x="5745" y="17954"/>
                    </a:cubicBezTo>
                    <a:cubicBezTo>
                      <a:pt x="4086" y="21993"/>
                      <a:pt x="2019" y="25815"/>
                      <a:pt x="0" y="28651"/>
                    </a:cubicBezTo>
                    <a:cubicBezTo>
                      <a:pt x="1779" y="32449"/>
                      <a:pt x="4471" y="35118"/>
                      <a:pt x="6610" y="34589"/>
                    </a:cubicBezTo>
                    <a:cubicBezTo>
                      <a:pt x="10625" y="33579"/>
                      <a:pt x="15649" y="40622"/>
                      <a:pt x="23677" y="38603"/>
                    </a:cubicBezTo>
                    <a:cubicBezTo>
                      <a:pt x="31706" y="36584"/>
                      <a:pt x="36730" y="43603"/>
                      <a:pt x="47787" y="40598"/>
                    </a:cubicBezTo>
                    <a:cubicBezTo>
                      <a:pt x="58821" y="37569"/>
                      <a:pt x="68868" y="44612"/>
                      <a:pt x="72883" y="37593"/>
                    </a:cubicBezTo>
                    <a:cubicBezTo>
                      <a:pt x="76897" y="30550"/>
                      <a:pt x="69854" y="15479"/>
                      <a:pt x="69854" y="15479"/>
                    </a:cubicBezTo>
                    <a:cubicBezTo>
                      <a:pt x="69854" y="15479"/>
                      <a:pt x="71705" y="14565"/>
                      <a:pt x="74013" y="135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43C03F4-9C27-2758-D0E5-466B1258442D}"/>
                  </a:ext>
                </a:extLst>
              </p:cNvPr>
              <p:cNvSpPr/>
              <p:nvPr/>
            </p:nvSpPr>
            <p:spPr bwMode="gray">
              <a:xfrm>
                <a:off x="4679957" y="2006203"/>
                <a:ext cx="90450" cy="86038"/>
              </a:xfrm>
              <a:custGeom>
                <a:avLst/>
                <a:gdLst>
                  <a:gd name="connsiteX0" fmla="*/ 67495 w 90450"/>
                  <a:gd name="connsiteY0" fmla="*/ 78106 h 86038"/>
                  <a:gd name="connsiteX1" fmla="*/ 86677 w 90450"/>
                  <a:gd name="connsiteY1" fmla="*/ 49838 h 86038"/>
                  <a:gd name="connsiteX2" fmla="*/ 89874 w 90450"/>
                  <a:gd name="connsiteY2" fmla="*/ 15897 h 86038"/>
                  <a:gd name="connsiteX3" fmla="*/ 66918 w 90450"/>
                  <a:gd name="connsiteY3" fmla="*/ 4262 h 86038"/>
                  <a:gd name="connsiteX4" fmla="*/ 27616 w 90450"/>
                  <a:gd name="connsiteY4" fmla="*/ 344 h 86038"/>
                  <a:gd name="connsiteX5" fmla="*/ 11342 w 90450"/>
                  <a:gd name="connsiteY5" fmla="*/ 3709 h 86038"/>
                  <a:gd name="connsiteX6" fmla="*/ 117 w 90450"/>
                  <a:gd name="connsiteY6" fmla="*/ 10464 h 86038"/>
                  <a:gd name="connsiteX7" fmla="*/ 11895 w 90450"/>
                  <a:gd name="connsiteY7" fmla="*/ 27867 h 86038"/>
                  <a:gd name="connsiteX8" fmla="*/ 32664 w 90450"/>
                  <a:gd name="connsiteY8" fmla="*/ 53155 h 86038"/>
                  <a:gd name="connsiteX9" fmla="*/ 53336 w 90450"/>
                  <a:gd name="connsiteY9" fmla="*/ 76376 h 86038"/>
                  <a:gd name="connsiteX10" fmla="*/ 66389 w 90450"/>
                  <a:gd name="connsiteY10" fmla="*/ 86039 h 86038"/>
                  <a:gd name="connsiteX11" fmla="*/ 67471 w 90450"/>
                  <a:gd name="connsiteY11" fmla="*/ 78130 h 86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50" h="86038">
                    <a:moveTo>
                      <a:pt x="67495" y="78106"/>
                    </a:moveTo>
                    <a:cubicBezTo>
                      <a:pt x="66461" y="73059"/>
                      <a:pt x="82639" y="49838"/>
                      <a:pt x="86677" y="49838"/>
                    </a:cubicBezTo>
                    <a:cubicBezTo>
                      <a:pt x="90042" y="49838"/>
                      <a:pt x="91292" y="27483"/>
                      <a:pt x="89874" y="15897"/>
                    </a:cubicBezTo>
                    <a:cubicBezTo>
                      <a:pt x="77326" y="7219"/>
                      <a:pt x="66918" y="4262"/>
                      <a:pt x="66918" y="4262"/>
                    </a:cubicBezTo>
                    <a:cubicBezTo>
                      <a:pt x="66918" y="4262"/>
                      <a:pt x="33241" y="2579"/>
                      <a:pt x="27616" y="344"/>
                    </a:cubicBezTo>
                    <a:cubicBezTo>
                      <a:pt x="22015" y="-1892"/>
                      <a:pt x="16390" y="7651"/>
                      <a:pt x="11342" y="3709"/>
                    </a:cubicBezTo>
                    <a:cubicBezTo>
                      <a:pt x="6319" y="-209"/>
                      <a:pt x="-1013" y="4839"/>
                      <a:pt x="117" y="10464"/>
                    </a:cubicBezTo>
                    <a:cubicBezTo>
                      <a:pt x="1222" y="16065"/>
                      <a:pt x="11895" y="19430"/>
                      <a:pt x="11895" y="27867"/>
                    </a:cubicBezTo>
                    <a:cubicBezTo>
                      <a:pt x="11895" y="36305"/>
                      <a:pt x="33241" y="48636"/>
                      <a:pt x="32664" y="53155"/>
                    </a:cubicBezTo>
                    <a:cubicBezTo>
                      <a:pt x="32279" y="56280"/>
                      <a:pt x="45452" y="64838"/>
                      <a:pt x="53336" y="76376"/>
                    </a:cubicBezTo>
                    <a:cubicBezTo>
                      <a:pt x="57519" y="78996"/>
                      <a:pt x="61990" y="82481"/>
                      <a:pt x="66389" y="86039"/>
                    </a:cubicBezTo>
                    <a:cubicBezTo>
                      <a:pt x="67278" y="82313"/>
                      <a:pt x="67687" y="79429"/>
                      <a:pt x="67471" y="781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0F8C9CD-E819-D79F-9403-CA5A9E8A1279}"/>
                  </a:ext>
                </a:extLst>
              </p:cNvPr>
              <p:cNvSpPr/>
              <p:nvPr/>
            </p:nvSpPr>
            <p:spPr bwMode="gray">
              <a:xfrm>
                <a:off x="4599245" y="1815807"/>
                <a:ext cx="156836" cy="81680"/>
              </a:xfrm>
              <a:custGeom>
                <a:avLst/>
                <a:gdLst>
                  <a:gd name="connsiteX0" fmla="*/ 148447 w 156836"/>
                  <a:gd name="connsiteY0" fmla="*/ 37090 h 81680"/>
                  <a:gd name="connsiteX1" fmla="*/ 131644 w 156836"/>
                  <a:gd name="connsiteY1" fmla="*/ 32908 h 81680"/>
                  <a:gd name="connsiteX2" fmla="*/ 124938 w 156836"/>
                  <a:gd name="connsiteY2" fmla="*/ 23677 h 81680"/>
                  <a:gd name="connsiteX3" fmla="*/ 110659 w 156836"/>
                  <a:gd name="connsiteY3" fmla="*/ 26201 h 81680"/>
                  <a:gd name="connsiteX4" fmla="*/ 97222 w 156836"/>
                  <a:gd name="connsiteY4" fmla="*/ 20312 h 81680"/>
                  <a:gd name="connsiteX5" fmla="*/ 80420 w 156836"/>
                  <a:gd name="connsiteY5" fmla="*/ 8533 h 81680"/>
                  <a:gd name="connsiteX6" fmla="*/ 65709 w 156836"/>
                  <a:gd name="connsiteY6" fmla="*/ 0 h 81680"/>
                  <a:gd name="connsiteX7" fmla="*/ 64363 w 156836"/>
                  <a:gd name="connsiteY7" fmla="*/ 2716 h 81680"/>
                  <a:gd name="connsiteX8" fmla="*/ 50829 w 156836"/>
                  <a:gd name="connsiteY8" fmla="*/ 3269 h 81680"/>
                  <a:gd name="connsiteX9" fmla="*/ 29965 w 156836"/>
                  <a:gd name="connsiteY9" fmla="*/ 12860 h 81680"/>
                  <a:gd name="connsiteX10" fmla="*/ 3451 w 156836"/>
                  <a:gd name="connsiteY10" fmla="*/ 23028 h 81680"/>
                  <a:gd name="connsiteX11" fmla="*/ 5133 w 156836"/>
                  <a:gd name="connsiteY11" fmla="*/ 36537 h 81680"/>
                  <a:gd name="connsiteX12" fmla="*/ 13595 w 156836"/>
                  <a:gd name="connsiteY12" fmla="*/ 57979 h 81680"/>
                  <a:gd name="connsiteX13" fmla="*/ 40108 w 156836"/>
                  <a:gd name="connsiteY13" fmla="*/ 77690 h 81680"/>
                  <a:gd name="connsiteX14" fmla="*/ 39772 w 156836"/>
                  <a:gd name="connsiteY14" fmla="*/ 79589 h 81680"/>
                  <a:gd name="connsiteX15" fmla="*/ 61935 w 156836"/>
                  <a:gd name="connsiteY15" fmla="*/ 78243 h 81680"/>
                  <a:gd name="connsiteX16" fmla="*/ 66117 w 156836"/>
                  <a:gd name="connsiteY16" fmla="*/ 66465 h 81680"/>
                  <a:gd name="connsiteX17" fmla="*/ 89626 w 156836"/>
                  <a:gd name="connsiteY17" fmla="*/ 74013 h 81680"/>
                  <a:gd name="connsiteX18" fmla="*/ 108953 w 156836"/>
                  <a:gd name="connsiteY18" fmla="*/ 76536 h 81680"/>
                  <a:gd name="connsiteX19" fmla="*/ 110780 w 156836"/>
                  <a:gd name="connsiteY19" fmla="*/ 81681 h 81680"/>
                  <a:gd name="connsiteX20" fmla="*/ 117847 w 156836"/>
                  <a:gd name="connsiteY20" fmla="*/ 73484 h 81680"/>
                  <a:gd name="connsiteX21" fmla="*/ 142077 w 156836"/>
                  <a:gd name="connsiteY21" fmla="*/ 61345 h 81680"/>
                  <a:gd name="connsiteX22" fmla="*/ 156836 w 156836"/>
                  <a:gd name="connsiteY22" fmla="*/ 49229 h 81680"/>
                  <a:gd name="connsiteX23" fmla="*/ 148399 w 156836"/>
                  <a:gd name="connsiteY23" fmla="*/ 37090 h 8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6836" h="81680">
                    <a:moveTo>
                      <a:pt x="148447" y="37090"/>
                    </a:moveTo>
                    <a:cubicBezTo>
                      <a:pt x="144240" y="34590"/>
                      <a:pt x="132486" y="36249"/>
                      <a:pt x="131644" y="32908"/>
                    </a:cubicBezTo>
                    <a:cubicBezTo>
                      <a:pt x="130827" y="29542"/>
                      <a:pt x="129962" y="23677"/>
                      <a:pt x="124938" y="23677"/>
                    </a:cubicBezTo>
                    <a:cubicBezTo>
                      <a:pt x="119914" y="23677"/>
                      <a:pt x="113160" y="20312"/>
                      <a:pt x="110659" y="26201"/>
                    </a:cubicBezTo>
                    <a:cubicBezTo>
                      <a:pt x="108135" y="32066"/>
                      <a:pt x="98064" y="24495"/>
                      <a:pt x="97222" y="20312"/>
                    </a:cubicBezTo>
                    <a:cubicBezTo>
                      <a:pt x="96381" y="16105"/>
                      <a:pt x="92175" y="12764"/>
                      <a:pt x="80420" y="8533"/>
                    </a:cubicBezTo>
                    <a:cubicBezTo>
                      <a:pt x="75756" y="6851"/>
                      <a:pt x="70444" y="3485"/>
                      <a:pt x="65709" y="0"/>
                    </a:cubicBezTo>
                    <a:cubicBezTo>
                      <a:pt x="65324" y="1010"/>
                      <a:pt x="64891" y="1947"/>
                      <a:pt x="64363" y="2716"/>
                    </a:cubicBezTo>
                    <a:cubicBezTo>
                      <a:pt x="62103" y="6082"/>
                      <a:pt x="54219" y="-120"/>
                      <a:pt x="50829" y="3269"/>
                    </a:cubicBezTo>
                    <a:cubicBezTo>
                      <a:pt x="47440" y="6634"/>
                      <a:pt x="36166" y="7211"/>
                      <a:pt x="29965" y="12860"/>
                    </a:cubicBezTo>
                    <a:cubicBezTo>
                      <a:pt x="23763" y="18509"/>
                      <a:pt x="10782" y="21322"/>
                      <a:pt x="3451" y="23028"/>
                    </a:cubicBezTo>
                    <a:cubicBezTo>
                      <a:pt x="-3881" y="24711"/>
                      <a:pt x="2321" y="31465"/>
                      <a:pt x="5133" y="36537"/>
                    </a:cubicBezTo>
                    <a:cubicBezTo>
                      <a:pt x="7970" y="41634"/>
                      <a:pt x="7970" y="54037"/>
                      <a:pt x="13595" y="57979"/>
                    </a:cubicBezTo>
                    <a:cubicBezTo>
                      <a:pt x="19243" y="61922"/>
                      <a:pt x="37849" y="73772"/>
                      <a:pt x="40108" y="77690"/>
                    </a:cubicBezTo>
                    <a:cubicBezTo>
                      <a:pt x="40493" y="78387"/>
                      <a:pt x="40277" y="78988"/>
                      <a:pt x="39772" y="79589"/>
                    </a:cubicBezTo>
                    <a:cubicBezTo>
                      <a:pt x="47632" y="81705"/>
                      <a:pt x="59795" y="81753"/>
                      <a:pt x="61935" y="78243"/>
                    </a:cubicBezTo>
                    <a:cubicBezTo>
                      <a:pt x="64459" y="74037"/>
                      <a:pt x="66117" y="66465"/>
                      <a:pt x="66117" y="66465"/>
                    </a:cubicBezTo>
                    <a:cubicBezTo>
                      <a:pt x="66117" y="66465"/>
                      <a:pt x="82920" y="66465"/>
                      <a:pt x="89626" y="74013"/>
                    </a:cubicBezTo>
                    <a:cubicBezTo>
                      <a:pt x="96357" y="81560"/>
                      <a:pt x="108953" y="76536"/>
                      <a:pt x="108953" y="76536"/>
                    </a:cubicBezTo>
                    <a:cubicBezTo>
                      <a:pt x="108953" y="76536"/>
                      <a:pt x="109650" y="78676"/>
                      <a:pt x="110780" y="81681"/>
                    </a:cubicBezTo>
                    <a:cubicBezTo>
                      <a:pt x="112583" y="77522"/>
                      <a:pt x="114962" y="73868"/>
                      <a:pt x="117847" y="73484"/>
                    </a:cubicBezTo>
                    <a:cubicBezTo>
                      <a:pt x="124914" y="72450"/>
                      <a:pt x="135010" y="71440"/>
                      <a:pt x="142077" y="61345"/>
                    </a:cubicBezTo>
                    <a:cubicBezTo>
                      <a:pt x="145755" y="56128"/>
                      <a:pt x="151788" y="52018"/>
                      <a:pt x="156836" y="49229"/>
                    </a:cubicBezTo>
                    <a:cubicBezTo>
                      <a:pt x="153423" y="45071"/>
                      <a:pt x="151668" y="39037"/>
                      <a:pt x="148399" y="3709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2D2EBD7-8F34-5114-374F-5FC0A039CD7D}"/>
                  </a:ext>
                </a:extLst>
              </p:cNvPr>
              <p:cNvSpPr/>
              <p:nvPr/>
            </p:nvSpPr>
            <p:spPr bwMode="gray">
              <a:xfrm>
                <a:off x="4710049" y="1865037"/>
                <a:ext cx="142352" cy="57242"/>
              </a:xfrm>
              <a:custGeom>
                <a:avLst/>
                <a:gdLst>
                  <a:gd name="connsiteX0" fmla="*/ 105670 w 142352"/>
                  <a:gd name="connsiteY0" fmla="*/ 5481 h 57242"/>
                  <a:gd name="connsiteX1" fmla="*/ 86344 w 142352"/>
                  <a:gd name="connsiteY1" fmla="*/ 3798 h 57242"/>
                  <a:gd name="connsiteX2" fmla="*/ 64518 w 142352"/>
                  <a:gd name="connsiteY2" fmla="*/ 1298 h 57242"/>
                  <a:gd name="connsiteX3" fmla="*/ 49398 w 142352"/>
                  <a:gd name="connsiteY3" fmla="*/ 2981 h 57242"/>
                  <a:gd name="connsiteX4" fmla="*/ 46056 w 142352"/>
                  <a:gd name="connsiteY4" fmla="*/ 0 h 57242"/>
                  <a:gd name="connsiteX5" fmla="*/ 31297 w 142352"/>
                  <a:gd name="connsiteY5" fmla="*/ 12115 h 57242"/>
                  <a:gd name="connsiteX6" fmla="*/ 7067 w 142352"/>
                  <a:gd name="connsiteY6" fmla="*/ 24254 h 57242"/>
                  <a:gd name="connsiteX7" fmla="*/ 0 w 142352"/>
                  <a:gd name="connsiteY7" fmla="*/ 32451 h 57242"/>
                  <a:gd name="connsiteX8" fmla="*/ 11586 w 142352"/>
                  <a:gd name="connsiteY8" fmla="*/ 52523 h 57242"/>
                  <a:gd name="connsiteX9" fmla="*/ 46008 w 142352"/>
                  <a:gd name="connsiteY9" fmla="*/ 52523 h 57242"/>
                  <a:gd name="connsiteX10" fmla="*/ 72883 w 142352"/>
                  <a:gd name="connsiteY10" fmla="*/ 44133 h 57242"/>
                  <a:gd name="connsiteX11" fmla="*/ 96416 w 142352"/>
                  <a:gd name="connsiteY11" fmla="*/ 29014 h 57242"/>
                  <a:gd name="connsiteX12" fmla="*/ 119925 w 142352"/>
                  <a:gd name="connsiteY12" fmla="*/ 36562 h 57242"/>
                  <a:gd name="connsiteX13" fmla="*/ 135910 w 142352"/>
                  <a:gd name="connsiteY13" fmla="*/ 42283 h 57242"/>
                  <a:gd name="connsiteX14" fmla="*/ 130598 w 142352"/>
                  <a:gd name="connsiteY14" fmla="*/ 33533 h 57242"/>
                  <a:gd name="connsiteX15" fmla="*/ 141871 w 142352"/>
                  <a:gd name="connsiteY15" fmla="*/ 14928 h 57242"/>
                  <a:gd name="connsiteX16" fmla="*/ 142352 w 142352"/>
                  <a:gd name="connsiteY16" fmla="*/ 14110 h 57242"/>
                  <a:gd name="connsiteX17" fmla="*/ 127473 w 142352"/>
                  <a:gd name="connsiteY17" fmla="*/ 10505 h 57242"/>
                  <a:gd name="connsiteX18" fmla="*/ 105646 w 142352"/>
                  <a:gd name="connsiteY18" fmla="*/ 5457 h 57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2352" h="57242">
                    <a:moveTo>
                      <a:pt x="105670" y="5481"/>
                    </a:moveTo>
                    <a:cubicBezTo>
                      <a:pt x="97257" y="6346"/>
                      <a:pt x="93075" y="1298"/>
                      <a:pt x="86344" y="3798"/>
                    </a:cubicBezTo>
                    <a:cubicBezTo>
                      <a:pt x="79637" y="6322"/>
                      <a:pt x="68700" y="3798"/>
                      <a:pt x="64518" y="1298"/>
                    </a:cubicBezTo>
                    <a:cubicBezTo>
                      <a:pt x="60311" y="-1202"/>
                      <a:pt x="55287" y="6346"/>
                      <a:pt x="49398" y="2981"/>
                    </a:cubicBezTo>
                    <a:cubicBezTo>
                      <a:pt x="48076" y="2236"/>
                      <a:pt x="47018" y="1202"/>
                      <a:pt x="46056" y="0"/>
                    </a:cubicBezTo>
                    <a:cubicBezTo>
                      <a:pt x="41032" y="2788"/>
                      <a:pt x="34975" y="6899"/>
                      <a:pt x="31297" y="12115"/>
                    </a:cubicBezTo>
                    <a:cubicBezTo>
                      <a:pt x="24230" y="22211"/>
                      <a:pt x="14134" y="23221"/>
                      <a:pt x="7067" y="24254"/>
                    </a:cubicBezTo>
                    <a:cubicBezTo>
                      <a:pt x="4183" y="24639"/>
                      <a:pt x="1803" y="28293"/>
                      <a:pt x="0" y="32451"/>
                    </a:cubicBezTo>
                    <a:cubicBezTo>
                      <a:pt x="2308" y="38412"/>
                      <a:pt x="6562" y="48028"/>
                      <a:pt x="11586" y="52523"/>
                    </a:cubicBezTo>
                    <a:cubicBezTo>
                      <a:pt x="19134" y="59229"/>
                      <a:pt x="46008" y="58388"/>
                      <a:pt x="46008" y="52523"/>
                    </a:cubicBezTo>
                    <a:cubicBezTo>
                      <a:pt x="46008" y="46657"/>
                      <a:pt x="67835" y="44133"/>
                      <a:pt x="72883" y="44133"/>
                    </a:cubicBezTo>
                    <a:cubicBezTo>
                      <a:pt x="77931" y="44133"/>
                      <a:pt x="93892" y="28172"/>
                      <a:pt x="96416" y="29014"/>
                    </a:cubicBezTo>
                    <a:cubicBezTo>
                      <a:pt x="98916" y="29855"/>
                      <a:pt x="115742" y="32355"/>
                      <a:pt x="119925" y="36562"/>
                    </a:cubicBezTo>
                    <a:cubicBezTo>
                      <a:pt x="121992" y="38629"/>
                      <a:pt x="128843" y="40696"/>
                      <a:pt x="135910" y="42283"/>
                    </a:cubicBezTo>
                    <a:cubicBezTo>
                      <a:pt x="132953" y="39687"/>
                      <a:pt x="130598" y="36273"/>
                      <a:pt x="130598" y="33533"/>
                    </a:cubicBezTo>
                    <a:cubicBezTo>
                      <a:pt x="130598" y="29014"/>
                      <a:pt x="139059" y="17163"/>
                      <a:pt x="141871" y="14928"/>
                    </a:cubicBezTo>
                    <a:cubicBezTo>
                      <a:pt x="142112" y="14735"/>
                      <a:pt x="142208" y="14423"/>
                      <a:pt x="142352" y="14110"/>
                    </a:cubicBezTo>
                    <a:cubicBezTo>
                      <a:pt x="135886" y="13149"/>
                      <a:pt x="128771" y="11827"/>
                      <a:pt x="127473" y="10505"/>
                    </a:cubicBezTo>
                    <a:cubicBezTo>
                      <a:pt x="124949" y="8005"/>
                      <a:pt x="114035" y="4639"/>
                      <a:pt x="105646" y="545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D0BA159-1139-1B12-4615-5146A0965FAF}"/>
                  </a:ext>
                </a:extLst>
              </p:cNvPr>
              <p:cNvSpPr/>
              <p:nvPr/>
            </p:nvSpPr>
            <p:spPr bwMode="gray">
              <a:xfrm>
                <a:off x="4040370" y="2103896"/>
                <a:ext cx="84829" cy="155245"/>
              </a:xfrm>
              <a:custGeom>
                <a:avLst/>
                <a:gdLst>
                  <a:gd name="connsiteX0" fmla="*/ 63444 w 84829"/>
                  <a:gd name="connsiteY0" fmla="*/ 127213 h 155245"/>
                  <a:gd name="connsiteX1" fmla="*/ 57939 w 84829"/>
                  <a:gd name="connsiteY1" fmla="*/ 114401 h 155245"/>
                  <a:gd name="connsiteX2" fmla="*/ 64358 w 84829"/>
                  <a:gd name="connsiteY2" fmla="*/ 100675 h 155245"/>
                  <a:gd name="connsiteX3" fmla="*/ 57026 w 84829"/>
                  <a:gd name="connsiteY3" fmla="*/ 86949 h 155245"/>
                  <a:gd name="connsiteX4" fmla="*/ 63444 w 84829"/>
                  <a:gd name="connsiteY4" fmla="*/ 76901 h 155245"/>
                  <a:gd name="connsiteX5" fmla="*/ 68011 w 84829"/>
                  <a:gd name="connsiteY5" fmla="*/ 59498 h 155245"/>
                  <a:gd name="connsiteX6" fmla="*/ 66209 w 84829"/>
                  <a:gd name="connsiteY6" fmla="*/ 35725 h 155245"/>
                  <a:gd name="connsiteX7" fmla="*/ 82674 w 84829"/>
                  <a:gd name="connsiteY7" fmla="*/ 21062 h 155245"/>
                  <a:gd name="connsiteX8" fmla="*/ 76280 w 84829"/>
                  <a:gd name="connsiteY8" fmla="*/ 10990 h 155245"/>
                  <a:gd name="connsiteX9" fmla="*/ 60728 w 84829"/>
                  <a:gd name="connsiteY9" fmla="*/ 8249 h 155245"/>
                  <a:gd name="connsiteX10" fmla="*/ 50680 w 84829"/>
                  <a:gd name="connsiteY10" fmla="*/ 8249 h 155245"/>
                  <a:gd name="connsiteX11" fmla="*/ 35127 w 84829"/>
                  <a:gd name="connsiteY11" fmla="*/ 4596 h 155245"/>
                  <a:gd name="connsiteX12" fmla="*/ 25969 w 84829"/>
                  <a:gd name="connsiteY12" fmla="*/ 3682 h 155245"/>
                  <a:gd name="connsiteX13" fmla="*/ 19214 w 84829"/>
                  <a:gd name="connsiteY13" fmla="*/ 6543 h 155245"/>
                  <a:gd name="connsiteX14" fmla="*/ 19912 w 84829"/>
                  <a:gd name="connsiteY14" fmla="*/ 23802 h 155245"/>
                  <a:gd name="connsiteX15" fmla="*/ 4119 w 84829"/>
                  <a:gd name="connsiteY15" fmla="*/ 84714 h 155245"/>
                  <a:gd name="connsiteX16" fmla="*/ 13902 w 84829"/>
                  <a:gd name="connsiteY16" fmla="*/ 106877 h 155245"/>
                  <a:gd name="connsiteX17" fmla="*/ 17292 w 84829"/>
                  <a:gd name="connsiteY17" fmla="*/ 150121 h 155245"/>
                  <a:gd name="connsiteX18" fmla="*/ 36834 w 84829"/>
                  <a:gd name="connsiteY18" fmla="*/ 155000 h 155245"/>
                  <a:gd name="connsiteX19" fmla="*/ 57146 w 84829"/>
                  <a:gd name="connsiteY19" fmla="*/ 151010 h 155245"/>
                  <a:gd name="connsiteX20" fmla="*/ 53468 w 84829"/>
                  <a:gd name="connsiteY20" fmla="*/ 142741 h 155245"/>
                  <a:gd name="connsiteX21" fmla="*/ 63540 w 84829"/>
                  <a:gd name="connsiteY21" fmla="*/ 127213 h 15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829" h="155245">
                    <a:moveTo>
                      <a:pt x="63444" y="127213"/>
                    </a:moveTo>
                    <a:cubicBezTo>
                      <a:pt x="73516" y="125386"/>
                      <a:pt x="60704" y="117141"/>
                      <a:pt x="57939" y="114401"/>
                    </a:cubicBezTo>
                    <a:cubicBezTo>
                      <a:pt x="55199" y="111660"/>
                      <a:pt x="58853" y="100675"/>
                      <a:pt x="64358" y="100675"/>
                    </a:cubicBezTo>
                    <a:cubicBezTo>
                      <a:pt x="69862" y="100675"/>
                      <a:pt x="64358" y="94281"/>
                      <a:pt x="57026" y="86949"/>
                    </a:cubicBezTo>
                    <a:cubicBezTo>
                      <a:pt x="49719" y="79618"/>
                      <a:pt x="57026" y="76901"/>
                      <a:pt x="63444" y="76901"/>
                    </a:cubicBezTo>
                    <a:cubicBezTo>
                      <a:pt x="69862" y="76901"/>
                      <a:pt x="61617" y="65892"/>
                      <a:pt x="68011" y="59498"/>
                    </a:cubicBezTo>
                    <a:cubicBezTo>
                      <a:pt x="74430" y="53104"/>
                      <a:pt x="66209" y="41205"/>
                      <a:pt x="66209" y="35725"/>
                    </a:cubicBezTo>
                    <a:cubicBezTo>
                      <a:pt x="66209" y="30244"/>
                      <a:pt x="75343" y="28393"/>
                      <a:pt x="82674" y="21062"/>
                    </a:cubicBezTo>
                    <a:cubicBezTo>
                      <a:pt x="90006" y="13730"/>
                      <a:pt x="76280" y="16470"/>
                      <a:pt x="76280" y="10990"/>
                    </a:cubicBezTo>
                    <a:cubicBezTo>
                      <a:pt x="76280" y="5509"/>
                      <a:pt x="67146" y="3682"/>
                      <a:pt x="60728" y="8249"/>
                    </a:cubicBezTo>
                    <a:cubicBezTo>
                      <a:pt x="54334" y="12841"/>
                      <a:pt x="56161" y="8249"/>
                      <a:pt x="50680" y="8249"/>
                    </a:cubicBezTo>
                    <a:cubicBezTo>
                      <a:pt x="45200" y="8249"/>
                      <a:pt x="35127" y="10076"/>
                      <a:pt x="35127" y="4596"/>
                    </a:cubicBezTo>
                    <a:cubicBezTo>
                      <a:pt x="35127" y="-885"/>
                      <a:pt x="30536" y="-1798"/>
                      <a:pt x="25969" y="3682"/>
                    </a:cubicBezTo>
                    <a:cubicBezTo>
                      <a:pt x="24623" y="5293"/>
                      <a:pt x="22315" y="6134"/>
                      <a:pt x="19214" y="6543"/>
                    </a:cubicBezTo>
                    <a:cubicBezTo>
                      <a:pt x="18542" y="13730"/>
                      <a:pt x="17820" y="20412"/>
                      <a:pt x="19912" y="23802"/>
                    </a:cubicBezTo>
                    <a:cubicBezTo>
                      <a:pt x="24791" y="31710"/>
                      <a:pt x="13902" y="73440"/>
                      <a:pt x="4119" y="84714"/>
                    </a:cubicBezTo>
                    <a:cubicBezTo>
                      <a:pt x="-5665" y="95987"/>
                      <a:pt x="3758" y="98992"/>
                      <a:pt x="13902" y="106877"/>
                    </a:cubicBezTo>
                    <a:cubicBezTo>
                      <a:pt x="24046" y="114785"/>
                      <a:pt x="17292" y="143342"/>
                      <a:pt x="17292" y="150121"/>
                    </a:cubicBezTo>
                    <a:cubicBezTo>
                      <a:pt x="17292" y="156899"/>
                      <a:pt x="26306" y="155000"/>
                      <a:pt x="36834" y="155000"/>
                    </a:cubicBezTo>
                    <a:cubicBezTo>
                      <a:pt x="43132" y="155000"/>
                      <a:pt x="50223" y="152236"/>
                      <a:pt x="57146" y="151010"/>
                    </a:cubicBezTo>
                    <a:cubicBezTo>
                      <a:pt x="55079" y="147861"/>
                      <a:pt x="53468" y="144760"/>
                      <a:pt x="53468" y="142741"/>
                    </a:cubicBezTo>
                    <a:cubicBezTo>
                      <a:pt x="53468" y="137260"/>
                      <a:pt x="53468" y="129040"/>
                      <a:pt x="63540" y="1272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868619-0EE5-A589-E3EF-1253E33B704A}"/>
                  </a:ext>
                </a:extLst>
              </p:cNvPr>
              <p:cNvSpPr/>
              <p:nvPr/>
            </p:nvSpPr>
            <p:spPr bwMode="gray">
              <a:xfrm>
                <a:off x="4957086" y="1899498"/>
                <a:ext cx="78675" cy="97651"/>
              </a:xfrm>
              <a:custGeom>
                <a:avLst/>
                <a:gdLst>
                  <a:gd name="connsiteX0" fmla="*/ 56898 w 78675"/>
                  <a:gd name="connsiteY0" fmla="*/ 24840 h 97651"/>
                  <a:gd name="connsiteX1" fmla="*/ 38846 w 78675"/>
                  <a:gd name="connsiteY1" fmla="*/ 11307 h 97651"/>
                  <a:gd name="connsiteX2" fmla="*/ 18533 w 78675"/>
                  <a:gd name="connsiteY2" fmla="*/ 33 h 97651"/>
                  <a:gd name="connsiteX3" fmla="*/ 0 w 78675"/>
                  <a:gd name="connsiteY3" fmla="*/ 4721 h 97651"/>
                  <a:gd name="connsiteX4" fmla="*/ 16778 w 78675"/>
                  <a:gd name="connsiteY4" fmla="*/ 33398 h 97651"/>
                  <a:gd name="connsiteX5" fmla="*/ 32860 w 78675"/>
                  <a:gd name="connsiteY5" fmla="*/ 69022 h 97651"/>
                  <a:gd name="connsiteX6" fmla="*/ 37259 w 78675"/>
                  <a:gd name="connsiteY6" fmla="*/ 97651 h 97651"/>
                  <a:gd name="connsiteX7" fmla="*/ 51609 w 78675"/>
                  <a:gd name="connsiteY7" fmla="*/ 75200 h 97651"/>
                  <a:gd name="connsiteX8" fmla="*/ 61393 w 78675"/>
                  <a:gd name="connsiteY8" fmla="*/ 63926 h 97651"/>
                  <a:gd name="connsiteX9" fmla="*/ 78676 w 78675"/>
                  <a:gd name="connsiteY9" fmla="*/ 66955 h 97651"/>
                  <a:gd name="connsiteX10" fmla="*/ 72666 w 78675"/>
                  <a:gd name="connsiteY10" fmla="*/ 50393 h 97651"/>
                  <a:gd name="connsiteX11" fmla="*/ 56874 w 78675"/>
                  <a:gd name="connsiteY11" fmla="*/ 24840 h 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675" h="97651">
                    <a:moveTo>
                      <a:pt x="56898" y="24840"/>
                    </a:moveTo>
                    <a:cubicBezTo>
                      <a:pt x="53893" y="15081"/>
                      <a:pt x="44110" y="11307"/>
                      <a:pt x="38846" y="11307"/>
                    </a:cubicBezTo>
                    <a:cubicBezTo>
                      <a:pt x="33581" y="11307"/>
                      <a:pt x="24543" y="-712"/>
                      <a:pt x="18533" y="33"/>
                    </a:cubicBezTo>
                    <a:cubicBezTo>
                      <a:pt x="15264" y="442"/>
                      <a:pt x="7139" y="2437"/>
                      <a:pt x="0" y="4721"/>
                    </a:cubicBezTo>
                    <a:cubicBezTo>
                      <a:pt x="6538" y="17052"/>
                      <a:pt x="13534" y="29624"/>
                      <a:pt x="16778" y="33398"/>
                    </a:cubicBezTo>
                    <a:cubicBezTo>
                      <a:pt x="23653" y="41427"/>
                      <a:pt x="38605" y="63253"/>
                      <a:pt x="32860" y="69022"/>
                    </a:cubicBezTo>
                    <a:cubicBezTo>
                      <a:pt x="28365" y="73517"/>
                      <a:pt x="30216" y="91954"/>
                      <a:pt x="37259" y="97651"/>
                    </a:cubicBezTo>
                    <a:cubicBezTo>
                      <a:pt x="40528" y="93396"/>
                      <a:pt x="51609" y="79406"/>
                      <a:pt x="51609" y="75200"/>
                    </a:cubicBezTo>
                    <a:cubicBezTo>
                      <a:pt x="51609" y="70681"/>
                      <a:pt x="52379" y="61666"/>
                      <a:pt x="61393" y="63926"/>
                    </a:cubicBezTo>
                    <a:cubicBezTo>
                      <a:pt x="70407" y="66185"/>
                      <a:pt x="78676" y="69959"/>
                      <a:pt x="78676" y="66955"/>
                    </a:cubicBezTo>
                    <a:cubicBezTo>
                      <a:pt x="78676" y="63950"/>
                      <a:pt x="76416" y="54143"/>
                      <a:pt x="72666" y="50393"/>
                    </a:cubicBezTo>
                    <a:cubicBezTo>
                      <a:pt x="68917" y="46643"/>
                      <a:pt x="59879" y="34600"/>
                      <a:pt x="56874" y="248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18A1497-DD29-A22F-A0EF-0EB4F827E5BC}"/>
                  </a:ext>
                </a:extLst>
              </p:cNvPr>
              <p:cNvSpPr/>
              <p:nvPr/>
            </p:nvSpPr>
            <p:spPr bwMode="gray">
              <a:xfrm>
                <a:off x="4808666" y="1565642"/>
                <a:ext cx="184644" cy="88245"/>
              </a:xfrm>
              <a:custGeom>
                <a:avLst/>
                <a:gdLst>
                  <a:gd name="connsiteX0" fmla="*/ 60610 w 184644"/>
                  <a:gd name="connsiteY0" fmla="*/ 61540 h 88245"/>
                  <a:gd name="connsiteX1" fmla="*/ 92772 w 184644"/>
                  <a:gd name="connsiteY1" fmla="*/ 61540 h 88245"/>
                  <a:gd name="connsiteX2" fmla="*/ 107724 w 184644"/>
                  <a:gd name="connsiteY2" fmla="*/ 67285 h 88245"/>
                  <a:gd name="connsiteX3" fmla="*/ 131858 w 184644"/>
                  <a:gd name="connsiteY3" fmla="*/ 79929 h 88245"/>
                  <a:gd name="connsiteX4" fmla="*/ 144718 w 184644"/>
                  <a:gd name="connsiteY4" fmla="*/ 88246 h 88245"/>
                  <a:gd name="connsiteX5" fmla="*/ 149670 w 184644"/>
                  <a:gd name="connsiteY5" fmla="*/ 82765 h 88245"/>
                  <a:gd name="connsiteX6" fmla="*/ 166953 w 184644"/>
                  <a:gd name="connsiteY6" fmla="*/ 80506 h 88245"/>
                  <a:gd name="connsiteX7" fmla="*/ 176736 w 184644"/>
                  <a:gd name="connsiteY7" fmla="*/ 71492 h 88245"/>
                  <a:gd name="connsiteX8" fmla="*/ 184645 w 184644"/>
                  <a:gd name="connsiteY8" fmla="*/ 68295 h 88245"/>
                  <a:gd name="connsiteX9" fmla="*/ 179164 w 184644"/>
                  <a:gd name="connsiteY9" fmla="*/ 52694 h 88245"/>
                  <a:gd name="connsiteX10" fmla="*/ 171280 w 184644"/>
                  <a:gd name="connsiteY10" fmla="*/ 38031 h 88245"/>
                  <a:gd name="connsiteX11" fmla="*/ 168444 w 184644"/>
                  <a:gd name="connsiteY11" fmla="*/ 23945 h 88245"/>
                  <a:gd name="connsiteX12" fmla="*/ 164165 w 184644"/>
                  <a:gd name="connsiteY12" fmla="*/ 17431 h 88245"/>
                  <a:gd name="connsiteX13" fmla="*/ 139886 w 184644"/>
                  <a:gd name="connsiteY13" fmla="*/ 15844 h 88245"/>
                  <a:gd name="connsiteX14" fmla="*/ 114334 w 184644"/>
                  <a:gd name="connsiteY14" fmla="*/ 796 h 88245"/>
                  <a:gd name="connsiteX15" fmla="*/ 86955 w 184644"/>
                  <a:gd name="connsiteY15" fmla="*/ 1229 h 88245"/>
                  <a:gd name="connsiteX16" fmla="*/ 84648 w 184644"/>
                  <a:gd name="connsiteY16" fmla="*/ 26373 h 88245"/>
                  <a:gd name="connsiteX17" fmla="*/ 63975 w 184644"/>
                  <a:gd name="connsiteY17" fmla="*/ 36132 h 88245"/>
                  <a:gd name="connsiteX18" fmla="*/ 41403 w 184644"/>
                  <a:gd name="connsiteY18" fmla="*/ 9811 h 88245"/>
                  <a:gd name="connsiteX19" fmla="*/ 16957 w 184644"/>
                  <a:gd name="connsiteY19" fmla="*/ 21084 h 88245"/>
                  <a:gd name="connsiteX20" fmla="*/ 6813 w 184644"/>
                  <a:gd name="connsiteY20" fmla="*/ 41396 h 88245"/>
                  <a:gd name="connsiteX21" fmla="*/ 3039 w 184644"/>
                  <a:gd name="connsiteY21" fmla="*/ 65458 h 88245"/>
                  <a:gd name="connsiteX22" fmla="*/ 3664 w 184644"/>
                  <a:gd name="connsiteY22" fmla="*/ 66804 h 88245"/>
                  <a:gd name="connsiteX23" fmla="*/ 23808 w 184644"/>
                  <a:gd name="connsiteY23" fmla="*/ 61516 h 88245"/>
                  <a:gd name="connsiteX24" fmla="*/ 60610 w 184644"/>
                  <a:gd name="connsiteY24" fmla="*/ 61516 h 8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4644" h="88245">
                    <a:moveTo>
                      <a:pt x="60610" y="61540"/>
                    </a:moveTo>
                    <a:cubicBezTo>
                      <a:pt x="67485" y="61540"/>
                      <a:pt x="83590" y="64977"/>
                      <a:pt x="92772" y="61540"/>
                    </a:cubicBezTo>
                    <a:cubicBezTo>
                      <a:pt x="101979" y="58103"/>
                      <a:pt x="101979" y="68439"/>
                      <a:pt x="107724" y="67285"/>
                    </a:cubicBezTo>
                    <a:cubicBezTo>
                      <a:pt x="113469" y="66155"/>
                      <a:pt x="124959" y="74184"/>
                      <a:pt x="131858" y="79929"/>
                    </a:cubicBezTo>
                    <a:cubicBezTo>
                      <a:pt x="135512" y="82982"/>
                      <a:pt x="139886" y="85434"/>
                      <a:pt x="144718" y="88246"/>
                    </a:cubicBezTo>
                    <a:cubicBezTo>
                      <a:pt x="145824" y="86395"/>
                      <a:pt x="147290" y="84496"/>
                      <a:pt x="149670" y="82765"/>
                    </a:cubicBezTo>
                    <a:cubicBezTo>
                      <a:pt x="155679" y="78246"/>
                      <a:pt x="161689" y="80506"/>
                      <a:pt x="166953" y="80506"/>
                    </a:cubicBezTo>
                    <a:cubicBezTo>
                      <a:pt x="172218" y="80506"/>
                      <a:pt x="172962" y="74472"/>
                      <a:pt x="176736" y="71492"/>
                    </a:cubicBezTo>
                    <a:cubicBezTo>
                      <a:pt x="178852" y="69761"/>
                      <a:pt x="182121" y="68823"/>
                      <a:pt x="184645" y="68295"/>
                    </a:cubicBezTo>
                    <a:cubicBezTo>
                      <a:pt x="182626" y="64160"/>
                      <a:pt x="182505" y="56011"/>
                      <a:pt x="179164" y="52694"/>
                    </a:cubicBezTo>
                    <a:cubicBezTo>
                      <a:pt x="175222" y="48752"/>
                      <a:pt x="169573" y="41973"/>
                      <a:pt x="171280" y="38031"/>
                    </a:cubicBezTo>
                    <a:cubicBezTo>
                      <a:pt x="172962" y="34089"/>
                      <a:pt x="172962" y="28440"/>
                      <a:pt x="168444" y="23945"/>
                    </a:cubicBezTo>
                    <a:cubicBezTo>
                      <a:pt x="166472" y="21950"/>
                      <a:pt x="164958" y="19642"/>
                      <a:pt x="164165" y="17431"/>
                    </a:cubicBezTo>
                    <a:cubicBezTo>
                      <a:pt x="155006" y="16277"/>
                      <a:pt x="142651" y="14907"/>
                      <a:pt x="139886" y="15844"/>
                    </a:cubicBezTo>
                    <a:cubicBezTo>
                      <a:pt x="135391" y="17358"/>
                      <a:pt x="117339" y="3056"/>
                      <a:pt x="114334" y="796"/>
                    </a:cubicBezTo>
                    <a:cubicBezTo>
                      <a:pt x="112387" y="-646"/>
                      <a:pt x="98974" y="99"/>
                      <a:pt x="86955" y="1229"/>
                    </a:cubicBezTo>
                    <a:cubicBezTo>
                      <a:pt x="80008" y="8873"/>
                      <a:pt x="85008" y="14546"/>
                      <a:pt x="84648" y="26373"/>
                    </a:cubicBezTo>
                    <a:cubicBezTo>
                      <a:pt x="84287" y="38391"/>
                      <a:pt x="71114" y="36132"/>
                      <a:pt x="63975" y="36132"/>
                    </a:cubicBezTo>
                    <a:cubicBezTo>
                      <a:pt x="56836" y="36132"/>
                      <a:pt x="45177" y="14714"/>
                      <a:pt x="41403" y="9811"/>
                    </a:cubicBezTo>
                    <a:cubicBezTo>
                      <a:pt x="37629" y="4931"/>
                      <a:pt x="25610" y="15844"/>
                      <a:pt x="16957" y="21084"/>
                    </a:cubicBezTo>
                    <a:cubicBezTo>
                      <a:pt x="8303" y="26373"/>
                      <a:pt x="12822" y="36493"/>
                      <a:pt x="6813" y="41396"/>
                    </a:cubicBezTo>
                    <a:cubicBezTo>
                      <a:pt x="804" y="46276"/>
                      <a:pt x="-2971" y="54569"/>
                      <a:pt x="3039" y="65458"/>
                    </a:cubicBezTo>
                    <a:cubicBezTo>
                      <a:pt x="3279" y="65891"/>
                      <a:pt x="3448" y="66348"/>
                      <a:pt x="3664" y="66804"/>
                    </a:cubicBezTo>
                    <a:cubicBezTo>
                      <a:pt x="11188" y="66203"/>
                      <a:pt x="19192" y="64833"/>
                      <a:pt x="23808" y="61516"/>
                    </a:cubicBezTo>
                    <a:cubicBezTo>
                      <a:pt x="31860" y="55771"/>
                      <a:pt x="53711" y="61516"/>
                      <a:pt x="60610" y="615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25BB670-B195-32D3-96C7-91F1BC4E03B2}"/>
                  </a:ext>
                </a:extLst>
              </p:cNvPr>
              <p:cNvSpPr/>
              <p:nvPr/>
            </p:nvSpPr>
            <p:spPr bwMode="gray">
              <a:xfrm>
                <a:off x="4807610" y="1624605"/>
                <a:ext cx="145750" cy="89528"/>
              </a:xfrm>
              <a:custGeom>
                <a:avLst/>
                <a:gdLst>
                  <a:gd name="connsiteX0" fmla="*/ 18951 w 145750"/>
                  <a:gd name="connsiteY0" fmla="*/ 43898 h 89528"/>
                  <a:gd name="connsiteX1" fmla="*/ 34167 w 145750"/>
                  <a:gd name="connsiteY1" fmla="*/ 49547 h 89528"/>
                  <a:gd name="connsiteX2" fmla="*/ 48253 w 145750"/>
                  <a:gd name="connsiteY2" fmla="*/ 57985 h 89528"/>
                  <a:gd name="connsiteX3" fmla="*/ 48253 w 145750"/>
                  <a:gd name="connsiteY3" fmla="*/ 76037 h 89528"/>
                  <a:gd name="connsiteX4" fmla="*/ 68180 w 145750"/>
                  <a:gd name="connsiteY4" fmla="*/ 87864 h 89528"/>
                  <a:gd name="connsiteX5" fmla="*/ 86810 w 145750"/>
                  <a:gd name="connsiteY5" fmla="*/ 89186 h 89528"/>
                  <a:gd name="connsiteX6" fmla="*/ 99574 w 145750"/>
                  <a:gd name="connsiteY6" fmla="*/ 83152 h 89528"/>
                  <a:gd name="connsiteX7" fmla="*/ 116112 w 145750"/>
                  <a:gd name="connsiteY7" fmla="*/ 77888 h 89528"/>
                  <a:gd name="connsiteX8" fmla="*/ 119861 w 145750"/>
                  <a:gd name="connsiteY8" fmla="*/ 65869 h 89528"/>
                  <a:gd name="connsiteX9" fmla="*/ 132650 w 145750"/>
                  <a:gd name="connsiteY9" fmla="*/ 53850 h 89528"/>
                  <a:gd name="connsiteX10" fmla="*/ 140895 w 145750"/>
                  <a:gd name="connsiteY10" fmla="*/ 47071 h 89528"/>
                  <a:gd name="connsiteX11" fmla="*/ 143923 w 145750"/>
                  <a:gd name="connsiteY11" fmla="*/ 37288 h 89528"/>
                  <a:gd name="connsiteX12" fmla="*/ 145750 w 145750"/>
                  <a:gd name="connsiteY12" fmla="*/ 29259 h 89528"/>
                  <a:gd name="connsiteX13" fmla="*/ 132890 w 145750"/>
                  <a:gd name="connsiteY13" fmla="*/ 20942 h 89528"/>
                  <a:gd name="connsiteX14" fmla="*/ 108756 w 145750"/>
                  <a:gd name="connsiteY14" fmla="*/ 8298 h 89528"/>
                  <a:gd name="connsiteX15" fmla="*/ 93805 w 145750"/>
                  <a:gd name="connsiteY15" fmla="*/ 2553 h 89528"/>
                  <a:gd name="connsiteX16" fmla="*/ 61642 w 145750"/>
                  <a:gd name="connsiteY16" fmla="*/ 2553 h 89528"/>
                  <a:gd name="connsiteX17" fmla="*/ 24840 w 145750"/>
                  <a:gd name="connsiteY17" fmla="*/ 2553 h 89528"/>
                  <a:gd name="connsiteX18" fmla="*/ 4696 w 145750"/>
                  <a:gd name="connsiteY18" fmla="*/ 7842 h 89528"/>
                  <a:gd name="connsiteX19" fmla="*/ 2196 w 145750"/>
                  <a:gd name="connsiteY19" fmla="*/ 35437 h 89528"/>
                  <a:gd name="connsiteX20" fmla="*/ 3470 w 145750"/>
                  <a:gd name="connsiteY20" fmla="*/ 42504 h 89528"/>
                  <a:gd name="connsiteX21" fmla="*/ 18903 w 145750"/>
                  <a:gd name="connsiteY21" fmla="*/ 43898 h 8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5750" h="89528">
                    <a:moveTo>
                      <a:pt x="18951" y="43898"/>
                    </a:moveTo>
                    <a:cubicBezTo>
                      <a:pt x="21763" y="47841"/>
                      <a:pt x="30777" y="51230"/>
                      <a:pt x="34167" y="49547"/>
                    </a:cubicBezTo>
                    <a:cubicBezTo>
                      <a:pt x="37556" y="47841"/>
                      <a:pt x="48253" y="53465"/>
                      <a:pt x="48253" y="57985"/>
                    </a:cubicBezTo>
                    <a:cubicBezTo>
                      <a:pt x="48253" y="62504"/>
                      <a:pt x="45417" y="76037"/>
                      <a:pt x="48253" y="76037"/>
                    </a:cubicBezTo>
                    <a:cubicBezTo>
                      <a:pt x="50801" y="76037"/>
                      <a:pt x="67051" y="81085"/>
                      <a:pt x="68180" y="87864"/>
                    </a:cubicBezTo>
                    <a:cubicBezTo>
                      <a:pt x="75464" y="88056"/>
                      <a:pt x="83709" y="88417"/>
                      <a:pt x="86810" y="89186"/>
                    </a:cubicBezTo>
                    <a:cubicBezTo>
                      <a:pt x="92843" y="90700"/>
                      <a:pt x="96569" y="86926"/>
                      <a:pt x="99574" y="83152"/>
                    </a:cubicBezTo>
                    <a:cubicBezTo>
                      <a:pt x="102578" y="79402"/>
                      <a:pt x="113107" y="77888"/>
                      <a:pt x="116112" y="77888"/>
                    </a:cubicBezTo>
                    <a:cubicBezTo>
                      <a:pt x="119117" y="77888"/>
                      <a:pt x="119117" y="69619"/>
                      <a:pt x="119861" y="65869"/>
                    </a:cubicBezTo>
                    <a:cubicBezTo>
                      <a:pt x="120607" y="62095"/>
                      <a:pt x="128131" y="55340"/>
                      <a:pt x="132650" y="53850"/>
                    </a:cubicBezTo>
                    <a:cubicBezTo>
                      <a:pt x="137169" y="52336"/>
                      <a:pt x="136400" y="47071"/>
                      <a:pt x="140895" y="47071"/>
                    </a:cubicBezTo>
                    <a:cubicBezTo>
                      <a:pt x="145390" y="47071"/>
                      <a:pt x="144669" y="41038"/>
                      <a:pt x="143923" y="37288"/>
                    </a:cubicBezTo>
                    <a:cubicBezTo>
                      <a:pt x="143467" y="35004"/>
                      <a:pt x="144020" y="32144"/>
                      <a:pt x="145750" y="29259"/>
                    </a:cubicBezTo>
                    <a:cubicBezTo>
                      <a:pt x="140919" y="26447"/>
                      <a:pt x="136544" y="23971"/>
                      <a:pt x="132890" y="20942"/>
                    </a:cubicBezTo>
                    <a:cubicBezTo>
                      <a:pt x="125991" y="15197"/>
                      <a:pt x="114501" y="7145"/>
                      <a:pt x="108756" y="8298"/>
                    </a:cubicBezTo>
                    <a:cubicBezTo>
                      <a:pt x="103011" y="9452"/>
                      <a:pt x="103011" y="-884"/>
                      <a:pt x="93805" y="2553"/>
                    </a:cubicBezTo>
                    <a:cubicBezTo>
                      <a:pt x="84622" y="5991"/>
                      <a:pt x="68517" y="2553"/>
                      <a:pt x="61642" y="2553"/>
                    </a:cubicBezTo>
                    <a:cubicBezTo>
                      <a:pt x="54767" y="2553"/>
                      <a:pt x="32917" y="-3192"/>
                      <a:pt x="24840" y="2553"/>
                    </a:cubicBezTo>
                    <a:cubicBezTo>
                      <a:pt x="20225" y="5846"/>
                      <a:pt x="12244" y="7241"/>
                      <a:pt x="4696" y="7842"/>
                    </a:cubicBezTo>
                    <a:cubicBezTo>
                      <a:pt x="9840" y="18298"/>
                      <a:pt x="7965" y="28947"/>
                      <a:pt x="2196" y="35437"/>
                    </a:cubicBezTo>
                    <a:cubicBezTo>
                      <a:pt x="-1914" y="40077"/>
                      <a:pt x="466" y="40701"/>
                      <a:pt x="3470" y="42504"/>
                    </a:cubicBezTo>
                    <a:cubicBezTo>
                      <a:pt x="9624" y="41927"/>
                      <a:pt x="16667" y="40725"/>
                      <a:pt x="18903" y="4389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32F7722-7657-FDA8-59E1-18D810A7BFDD}"/>
                  </a:ext>
                </a:extLst>
              </p:cNvPr>
              <p:cNvSpPr/>
              <p:nvPr/>
            </p:nvSpPr>
            <p:spPr bwMode="gray">
              <a:xfrm>
                <a:off x="4443584" y="1927222"/>
                <a:ext cx="113632" cy="60263"/>
              </a:xfrm>
              <a:custGeom>
                <a:avLst/>
                <a:gdLst>
                  <a:gd name="connsiteX0" fmla="*/ 101037 w 113632"/>
                  <a:gd name="connsiteY0" fmla="*/ 25481 h 60263"/>
                  <a:gd name="connsiteX1" fmla="*/ 88056 w 113632"/>
                  <a:gd name="connsiteY1" fmla="*/ 18702 h 60263"/>
                  <a:gd name="connsiteX2" fmla="*/ 88056 w 113632"/>
                  <a:gd name="connsiteY2" fmla="*/ 8030 h 60263"/>
                  <a:gd name="connsiteX3" fmla="*/ 73369 w 113632"/>
                  <a:gd name="connsiteY3" fmla="*/ 1611 h 60263"/>
                  <a:gd name="connsiteX4" fmla="*/ 56086 w 113632"/>
                  <a:gd name="connsiteY4" fmla="*/ 2357 h 60263"/>
                  <a:gd name="connsiteX5" fmla="*/ 34524 w 113632"/>
                  <a:gd name="connsiteY5" fmla="*/ 3102 h 60263"/>
                  <a:gd name="connsiteX6" fmla="*/ 31087 w 113632"/>
                  <a:gd name="connsiteY6" fmla="*/ 6876 h 60263"/>
                  <a:gd name="connsiteX7" fmla="*/ 18106 w 113632"/>
                  <a:gd name="connsiteY7" fmla="*/ 17597 h 60263"/>
                  <a:gd name="connsiteX8" fmla="*/ 1761 w 113632"/>
                  <a:gd name="connsiteY8" fmla="*/ 37909 h 60263"/>
                  <a:gd name="connsiteX9" fmla="*/ 5150 w 113632"/>
                  <a:gd name="connsiteY9" fmla="*/ 46346 h 60263"/>
                  <a:gd name="connsiteX10" fmla="*/ 16424 w 113632"/>
                  <a:gd name="connsiteY10" fmla="*/ 47476 h 60263"/>
                  <a:gd name="connsiteX11" fmla="*/ 20943 w 113632"/>
                  <a:gd name="connsiteY11" fmla="*/ 59879 h 60263"/>
                  <a:gd name="connsiteX12" fmla="*/ 20870 w 113632"/>
                  <a:gd name="connsiteY12" fmla="*/ 60264 h 60263"/>
                  <a:gd name="connsiteX13" fmla="*/ 42553 w 113632"/>
                  <a:gd name="connsiteY13" fmla="*/ 58749 h 60263"/>
                  <a:gd name="connsiteX14" fmla="*/ 55317 w 113632"/>
                  <a:gd name="connsiteY14" fmla="*/ 40697 h 60263"/>
                  <a:gd name="connsiteX15" fmla="*/ 69619 w 113632"/>
                  <a:gd name="connsiteY15" fmla="*/ 58004 h 60263"/>
                  <a:gd name="connsiteX16" fmla="*/ 76398 w 113632"/>
                  <a:gd name="connsiteY16" fmla="*/ 48990 h 60263"/>
                  <a:gd name="connsiteX17" fmla="*/ 85412 w 113632"/>
                  <a:gd name="connsiteY17" fmla="*/ 43726 h 60263"/>
                  <a:gd name="connsiteX18" fmla="*/ 97455 w 113632"/>
                  <a:gd name="connsiteY18" fmla="*/ 40697 h 60263"/>
                  <a:gd name="connsiteX19" fmla="*/ 104955 w 113632"/>
                  <a:gd name="connsiteY19" fmla="*/ 37692 h 60263"/>
                  <a:gd name="connsiteX20" fmla="*/ 108729 w 113632"/>
                  <a:gd name="connsiteY20" fmla="*/ 31659 h 60263"/>
                  <a:gd name="connsiteX21" fmla="*/ 113632 w 113632"/>
                  <a:gd name="connsiteY21" fmla="*/ 27068 h 60263"/>
                  <a:gd name="connsiteX22" fmla="*/ 100989 w 113632"/>
                  <a:gd name="connsiteY22" fmla="*/ 25433 h 6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3632" h="60263">
                    <a:moveTo>
                      <a:pt x="101037" y="25481"/>
                    </a:moveTo>
                    <a:cubicBezTo>
                      <a:pt x="95965" y="27741"/>
                      <a:pt x="88056" y="20962"/>
                      <a:pt x="88056" y="18702"/>
                    </a:cubicBezTo>
                    <a:cubicBezTo>
                      <a:pt x="88056" y="17140"/>
                      <a:pt x="87023" y="11515"/>
                      <a:pt x="88056" y="8030"/>
                    </a:cubicBezTo>
                    <a:cubicBezTo>
                      <a:pt x="83874" y="5866"/>
                      <a:pt x="77864" y="2958"/>
                      <a:pt x="73369" y="1611"/>
                    </a:cubicBezTo>
                    <a:cubicBezTo>
                      <a:pt x="65845" y="-648"/>
                      <a:pt x="62095" y="-648"/>
                      <a:pt x="56086" y="2357"/>
                    </a:cubicBezTo>
                    <a:cubicBezTo>
                      <a:pt x="52240" y="4280"/>
                      <a:pt x="41663" y="3751"/>
                      <a:pt x="34524" y="3102"/>
                    </a:cubicBezTo>
                    <a:cubicBezTo>
                      <a:pt x="33899" y="5361"/>
                      <a:pt x="32889" y="6876"/>
                      <a:pt x="31087" y="6876"/>
                    </a:cubicBezTo>
                    <a:cubicBezTo>
                      <a:pt x="26015" y="6876"/>
                      <a:pt x="19236" y="11948"/>
                      <a:pt x="18106" y="17597"/>
                    </a:cubicBezTo>
                    <a:cubicBezTo>
                      <a:pt x="16976" y="23222"/>
                      <a:pt x="5126" y="27741"/>
                      <a:pt x="1761" y="37909"/>
                    </a:cubicBezTo>
                    <a:cubicBezTo>
                      <a:pt x="-1629" y="48053"/>
                      <a:pt x="78" y="52548"/>
                      <a:pt x="5150" y="46346"/>
                    </a:cubicBezTo>
                    <a:cubicBezTo>
                      <a:pt x="10222" y="40168"/>
                      <a:pt x="16424" y="42404"/>
                      <a:pt x="16424" y="47476"/>
                    </a:cubicBezTo>
                    <a:cubicBezTo>
                      <a:pt x="16424" y="52548"/>
                      <a:pt x="23202" y="53101"/>
                      <a:pt x="20943" y="59879"/>
                    </a:cubicBezTo>
                    <a:cubicBezTo>
                      <a:pt x="20919" y="60024"/>
                      <a:pt x="20919" y="60144"/>
                      <a:pt x="20870" y="60264"/>
                    </a:cubicBezTo>
                    <a:cubicBezTo>
                      <a:pt x="28587" y="59615"/>
                      <a:pt x="39308" y="58749"/>
                      <a:pt x="42553" y="58749"/>
                    </a:cubicBezTo>
                    <a:cubicBezTo>
                      <a:pt x="47817" y="58749"/>
                      <a:pt x="53081" y="42211"/>
                      <a:pt x="55317" y="40697"/>
                    </a:cubicBezTo>
                    <a:cubicBezTo>
                      <a:pt x="57576" y="39183"/>
                      <a:pt x="63610" y="52716"/>
                      <a:pt x="69619" y="58004"/>
                    </a:cubicBezTo>
                    <a:cubicBezTo>
                      <a:pt x="75629" y="63269"/>
                      <a:pt x="76398" y="53485"/>
                      <a:pt x="76398" y="48990"/>
                    </a:cubicBezTo>
                    <a:cubicBezTo>
                      <a:pt x="76398" y="44495"/>
                      <a:pt x="81662" y="42957"/>
                      <a:pt x="85412" y="43726"/>
                    </a:cubicBezTo>
                    <a:cubicBezTo>
                      <a:pt x="89162" y="44471"/>
                      <a:pt x="97455" y="45985"/>
                      <a:pt x="97455" y="40697"/>
                    </a:cubicBezTo>
                    <a:cubicBezTo>
                      <a:pt x="97455" y="35409"/>
                      <a:pt x="101974" y="37692"/>
                      <a:pt x="104955" y="37692"/>
                    </a:cubicBezTo>
                    <a:cubicBezTo>
                      <a:pt x="107936" y="37692"/>
                      <a:pt x="108729" y="31659"/>
                      <a:pt x="108729" y="31659"/>
                    </a:cubicBezTo>
                    <a:lnTo>
                      <a:pt x="113632" y="27068"/>
                    </a:lnTo>
                    <a:cubicBezTo>
                      <a:pt x="109642" y="25048"/>
                      <a:pt x="104979" y="23678"/>
                      <a:pt x="100989" y="254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3D64314-783F-F3A1-BEDB-CEB724129C8E}"/>
                  </a:ext>
                </a:extLst>
              </p:cNvPr>
              <p:cNvSpPr/>
              <p:nvPr/>
            </p:nvSpPr>
            <p:spPr bwMode="gray">
              <a:xfrm>
                <a:off x="5592839" y="2596917"/>
                <a:ext cx="203221" cy="227903"/>
              </a:xfrm>
              <a:custGeom>
                <a:avLst/>
                <a:gdLst>
                  <a:gd name="connsiteX0" fmla="*/ 101728 w 203221"/>
                  <a:gd name="connsiteY0" fmla="*/ 5072 h 227903"/>
                  <a:gd name="connsiteX1" fmla="*/ 101728 w 203221"/>
                  <a:gd name="connsiteY1" fmla="*/ 24326 h 227903"/>
                  <a:gd name="connsiteX2" fmla="*/ 85671 w 203221"/>
                  <a:gd name="connsiteY2" fmla="*/ 44686 h 227903"/>
                  <a:gd name="connsiteX3" fmla="*/ 77090 w 203221"/>
                  <a:gd name="connsiteY3" fmla="*/ 66104 h 227903"/>
                  <a:gd name="connsiteX4" fmla="*/ 82282 w 203221"/>
                  <a:gd name="connsiteY4" fmla="*/ 66152 h 227903"/>
                  <a:gd name="connsiteX5" fmla="*/ 95359 w 203221"/>
                  <a:gd name="connsiteY5" fmla="*/ 84325 h 227903"/>
                  <a:gd name="connsiteX6" fmla="*/ 77907 w 203221"/>
                  <a:gd name="connsiteY6" fmla="*/ 137352 h 227903"/>
                  <a:gd name="connsiteX7" fmla="*/ 0 w 203221"/>
                  <a:gd name="connsiteY7" fmla="*/ 163650 h 227903"/>
                  <a:gd name="connsiteX8" fmla="*/ 31153 w 203221"/>
                  <a:gd name="connsiteY8" fmla="*/ 227903 h 227903"/>
                  <a:gd name="connsiteX9" fmla="*/ 37596 w 203221"/>
                  <a:gd name="connsiteY9" fmla="*/ 224778 h 227903"/>
                  <a:gd name="connsiteX10" fmla="*/ 78965 w 203221"/>
                  <a:gd name="connsiteY10" fmla="*/ 217639 h 227903"/>
                  <a:gd name="connsiteX11" fmla="*/ 88748 w 203221"/>
                  <a:gd name="connsiteY11" fmla="*/ 197711 h 227903"/>
                  <a:gd name="connsiteX12" fmla="*/ 116560 w 203221"/>
                  <a:gd name="connsiteY12" fmla="*/ 193192 h 227903"/>
                  <a:gd name="connsiteX13" fmla="*/ 133098 w 203221"/>
                  <a:gd name="connsiteY13" fmla="*/ 169876 h 227903"/>
                  <a:gd name="connsiteX14" fmla="*/ 149251 w 203221"/>
                  <a:gd name="connsiteY14" fmla="*/ 161631 h 227903"/>
                  <a:gd name="connsiteX15" fmla="*/ 157905 w 203221"/>
                  <a:gd name="connsiteY15" fmla="*/ 127425 h 227903"/>
                  <a:gd name="connsiteX16" fmla="*/ 178577 w 203221"/>
                  <a:gd name="connsiteY16" fmla="*/ 113122 h 227903"/>
                  <a:gd name="connsiteX17" fmla="*/ 199635 w 203221"/>
                  <a:gd name="connsiteY17" fmla="*/ 83435 h 227903"/>
                  <a:gd name="connsiteX18" fmla="*/ 197759 w 203221"/>
                  <a:gd name="connsiteY18" fmla="*/ 69494 h 227903"/>
                  <a:gd name="connsiteX19" fmla="*/ 176342 w 203221"/>
                  <a:gd name="connsiteY19" fmla="*/ 42812 h 227903"/>
                  <a:gd name="connsiteX20" fmla="*/ 133843 w 203221"/>
                  <a:gd name="connsiteY20" fmla="*/ 27019 h 227903"/>
                  <a:gd name="connsiteX21" fmla="*/ 120165 w 203221"/>
                  <a:gd name="connsiteY21" fmla="*/ 0 h 227903"/>
                  <a:gd name="connsiteX22" fmla="*/ 111319 w 203221"/>
                  <a:gd name="connsiteY22" fmla="*/ 5048 h 227903"/>
                  <a:gd name="connsiteX23" fmla="*/ 101680 w 203221"/>
                  <a:gd name="connsiteY23" fmla="*/ 5048 h 22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3221" h="227903">
                    <a:moveTo>
                      <a:pt x="101728" y="5072"/>
                    </a:moveTo>
                    <a:lnTo>
                      <a:pt x="101728" y="24326"/>
                    </a:lnTo>
                    <a:lnTo>
                      <a:pt x="85671" y="44686"/>
                    </a:lnTo>
                    <a:lnTo>
                      <a:pt x="77090" y="66104"/>
                    </a:lnTo>
                    <a:cubicBezTo>
                      <a:pt x="79541" y="66224"/>
                      <a:pt x="81392" y="66272"/>
                      <a:pt x="82282" y="66152"/>
                    </a:cubicBezTo>
                    <a:cubicBezTo>
                      <a:pt x="88820" y="65431"/>
                      <a:pt x="95359" y="79253"/>
                      <a:pt x="95359" y="84325"/>
                    </a:cubicBezTo>
                    <a:cubicBezTo>
                      <a:pt x="95359" y="89397"/>
                      <a:pt x="81537" y="134444"/>
                      <a:pt x="77907" y="137352"/>
                    </a:cubicBezTo>
                    <a:cubicBezTo>
                      <a:pt x="75287" y="139468"/>
                      <a:pt x="29975" y="154395"/>
                      <a:pt x="0" y="163650"/>
                    </a:cubicBezTo>
                    <a:cubicBezTo>
                      <a:pt x="6490" y="177135"/>
                      <a:pt x="19471" y="203985"/>
                      <a:pt x="31153" y="227903"/>
                    </a:cubicBezTo>
                    <a:cubicBezTo>
                      <a:pt x="33172" y="227086"/>
                      <a:pt x="35288" y="226148"/>
                      <a:pt x="37596" y="224778"/>
                    </a:cubicBezTo>
                    <a:cubicBezTo>
                      <a:pt x="51898" y="216533"/>
                      <a:pt x="68051" y="220668"/>
                      <a:pt x="78965" y="217639"/>
                    </a:cubicBezTo>
                    <a:cubicBezTo>
                      <a:pt x="89878" y="214634"/>
                      <a:pt x="79325" y="205620"/>
                      <a:pt x="88748" y="197711"/>
                    </a:cubicBezTo>
                    <a:cubicBezTo>
                      <a:pt x="98123" y="189827"/>
                      <a:pt x="111656" y="195860"/>
                      <a:pt x="116560" y="193192"/>
                    </a:cubicBezTo>
                    <a:cubicBezTo>
                      <a:pt x="121463" y="190572"/>
                      <a:pt x="124829" y="173289"/>
                      <a:pt x="133098" y="169876"/>
                    </a:cubicBezTo>
                    <a:cubicBezTo>
                      <a:pt x="141367" y="166510"/>
                      <a:pt x="150381" y="168770"/>
                      <a:pt x="149251" y="161631"/>
                    </a:cubicBezTo>
                    <a:cubicBezTo>
                      <a:pt x="148122" y="154491"/>
                      <a:pt x="150021" y="128915"/>
                      <a:pt x="157905" y="127425"/>
                    </a:cubicBezTo>
                    <a:cubicBezTo>
                      <a:pt x="165789" y="125910"/>
                      <a:pt x="178193" y="117641"/>
                      <a:pt x="178577" y="113122"/>
                    </a:cubicBezTo>
                    <a:cubicBezTo>
                      <a:pt x="178962" y="108603"/>
                      <a:pt x="194755" y="91704"/>
                      <a:pt x="199635" y="83435"/>
                    </a:cubicBezTo>
                    <a:cubicBezTo>
                      <a:pt x="204514" y="75166"/>
                      <a:pt x="204899" y="70647"/>
                      <a:pt x="197759" y="69494"/>
                    </a:cubicBezTo>
                    <a:cubicBezTo>
                      <a:pt x="190620" y="68388"/>
                      <a:pt x="179323" y="48436"/>
                      <a:pt x="176342" y="42812"/>
                    </a:cubicBezTo>
                    <a:cubicBezTo>
                      <a:pt x="173337" y="37163"/>
                      <a:pt x="151535" y="40937"/>
                      <a:pt x="133843" y="27019"/>
                    </a:cubicBezTo>
                    <a:cubicBezTo>
                      <a:pt x="126656" y="21370"/>
                      <a:pt x="122689" y="10697"/>
                      <a:pt x="120165" y="0"/>
                    </a:cubicBezTo>
                    <a:lnTo>
                      <a:pt x="111319" y="5048"/>
                    </a:lnTo>
                    <a:lnTo>
                      <a:pt x="101680" y="504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17D5737-6C01-B7B7-A042-D75CCC53C5C5}"/>
                  </a:ext>
                </a:extLst>
              </p:cNvPr>
              <p:cNvSpPr/>
              <p:nvPr/>
            </p:nvSpPr>
            <p:spPr bwMode="gray">
              <a:xfrm>
                <a:off x="5560244" y="2572164"/>
                <a:ext cx="26164" cy="40238"/>
              </a:xfrm>
              <a:custGeom>
                <a:avLst/>
                <a:gdLst>
                  <a:gd name="connsiteX0" fmla="*/ 21249 w 26164"/>
                  <a:gd name="connsiteY0" fmla="*/ 40065 h 40238"/>
                  <a:gd name="connsiteX1" fmla="*/ 21754 w 26164"/>
                  <a:gd name="connsiteY1" fmla="*/ 32998 h 40238"/>
                  <a:gd name="connsiteX2" fmla="*/ 18749 w 26164"/>
                  <a:gd name="connsiteY2" fmla="*/ 282 h 40238"/>
                  <a:gd name="connsiteX3" fmla="*/ 1826 w 26164"/>
                  <a:gd name="connsiteY3" fmla="*/ 25090 h 40238"/>
                  <a:gd name="connsiteX4" fmla="*/ 0 w 26164"/>
                  <a:gd name="connsiteY4" fmla="*/ 25426 h 40238"/>
                  <a:gd name="connsiteX5" fmla="*/ 21249 w 26164"/>
                  <a:gd name="connsiteY5" fmla="*/ 40065 h 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4" h="40238">
                    <a:moveTo>
                      <a:pt x="21249" y="40065"/>
                    </a:moveTo>
                    <a:cubicBezTo>
                      <a:pt x="20624" y="37373"/>
                      <a:pt x="20648" y="34873"/>
                      <a:pt x="21754" y="32998"/>
                    </a:cubicBezTo>
                    <a:cubicBezTo>
                      <a:pt x="26634" y="24729"/>
                      <a:pt x="29638" y="3311"/>
                      <a:pt x="18749" y="282"/>
                    </a:cubicBezTo>
                    <a:cubicBezTo>
                      <a:pt x="7836" y="-2722"/>
                      <a:pt x="1826" y="19104"/>
                      <a:pt x="1826" y="25090"/>
                    </a:cubicBezTo>
                    <a:cubicBezTo>
                      <a:pt x="1826" y="26171"/>
                      <a:pt x="1130" y="26171"/>
                      <a:pt x="0" y="25426"/>
                    </a:cubicBezTo>
                    <a:cubicBezTo>
                      <a:pt x="5384" y="39416"/>
                      <a:pt x="15071" y="40858"/>
                      <a:pt x="21249" y="4006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C40E7DE-F8E4-90BE-411D-FD492352D742}"/>
                  </a:ext>
                </a:extLst>
              </p:cNvPr>
              <p:cNvSpPr/>
              <p:nvPr/>
            </p:nvSpPr>
            <p:spPr bwMode="gray">
              <a:xfrm>
                <a:off x="5592094" y="2565278"/>
                <a:ext cx="120982" cy="97718"/>
              </a:xfrm>
              <a:custGeom>
                <a:avLst/>
                <a:gdLst>
                  <a:gd name="connsiteX0" fmla="*/ 19110 w 120982"/>
                  <a:gd name="connsiteY0" fmla="*/ 90507 h 97718"/>
                  <a:gd name="connsiteX1" fmla="*/ 77858 w 120982"/>
                  <a:gd name="connsiteY1" fmla="*/ 97719 h 97718"/>
                  <a:gd name="connsiteX2" fmla="*/ 86440 w 120982"/>
                  <a:gd name="connsiteY2" fmla="*/ 76301 h 97718"/>
                  <a:gd name="connsiteX3" fmla="*/ 102497 w 120982"/>
                  <a:gd name="connsiteY3" fmla="*/ 55941 h 97718"/>
                  <a:gd name="connsiteX4" fmla="*/ 102497 w 120982"/>
                  <a:gd name="connsiteY4" fmla="*/ 36687 h 97718"/>
                  <a:gd name="connsiteX5" fmla="*/ 112136 w 120982"/>
                  <a:gd name="connsiteY5" fmla="*/ 36687 h 97718"/>
                  <a:gd name="connsiteX6" fmla="*/ 120982 w 120982"/>
                  <a:gd name="connsiteY6" fmla="*/ 31639 h 97718"/>
                  <a:gd name="connsiteX7" fmla="*/ 113987 w 120982"/>
                  <a:gd name="connsiteY7" fmla="*/ 5 h 97718"/>
                  <a:gd name="connsiteX8" fmla="*/ 83555 w 120982"/>
                  <a:gd name="connsiteY8" fmla="*/ 34211 h 97718"/>
                  <a:gd name="connsiteX9" fmla="*/ 35432 w 120982"/>
                  <a:gd name="connsiteY9" fmla="*/ 56758 h 97718"/>
                  <a:gd name="connsiteX10" fmla="*/ 5360 w 120982"/>
                  <a:gd name="connsiteY10" fmla="*/ 64643 h 97718"/>
                  <a:gd name="connsiteX11" fmla="*/ 0 w 120982"/>
                  <a:gd name="connsiteY11" fmla="*/ 63176 h 97718"/>
                  <a:gd name="connsiteX12" fmla="*/ 19182 w 120982"/>
                  <a:gd name="connsiteY12" fmla="*/ 90483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982" h="97718">
                    <a:moveTo>
                      <a:pt x="19110" y="90507"/>
                    </a:moveTo>
                    <a:cubicBezTo>
                      <a:pt x="22258" y="92358"/>
                      <a:pt x="62594" y="96950"/>
                      <a:pt x="77858" y="97719"/>
                    </a:cubicBezTo>
                    <a:lnTo>
                      <a:pt x="86440" y="76301"/>
                    </a:lnTo>
                    <a:lnTo>
                      <a:pt x="102497" y="55941"/>
                    </a:lnTo>
                    <a:lnTo>
                      <a:pt x="102497" y="36687"/>
                    </a:lnTo>
                    <a:lnTo>
                      <a:pt x="112136" y="36687"/>
                    </a:lnTo>
                    <a:lnTo>
                      <a:pt x="120982" y="31639"/>
                    </a:lnTo>
                    <a:cubicBezTo>
                      <a:pt x="117256" y="15990"/>
                      <a:pt x="116679" y="245"/>
                      <a:pt x="113987" y="5"/>
                    </a:cubicBezTo>
                    <a:cubicBezTo>
                      <a:pt x="109492" y="-356"/>
                      <a:pt x="91055" y="19572"/>
                      <a:pt x="83555" y="34211"/>
                    </a:cubicBezTo>
                    <a:cubicBezTo>
                      <a:pt x="76031" y="48874"/>
                      <a:pt x="54229" y="60148"/>
                      <a:pt x="35432" y="56758"/>
                    </a:cubicBezTo>
                    <a:cubicBezTo>
                      <a:pt x="16634" y="53369"/>
                      <a:pt x="10264" y="61277"/>
                      <a:pt x="5360" y="64643"/>
                    </a:cubicBezTo>
                    <a:cubicBezTo>
                      <a:pt x="4110" y="65532"/>
                      <a:pt x="2139" y="64835"/>
                      <a:pt x="0" y="63176"/>
                    </a:cubicBezTo>
                    <a:cubicBezTo>
                      <a:pt x="1971" y="77960"/>
                      <a:pt x="16249" y="88705"/>
                      <a:pt x="19182" y="9048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8671523-2D76-B297-C50F-C95CB755639E}"/>
                  </a:ext>
                </a:extLst>
              </p:cNvPr>
              <p:cNvSpPr/>
              <p:nvPr/>
            </p:nvSpPr>
            <p:spPr bwMode="gray">
              <a:xfrm>
                <a:off x="5258521" y="2245984"/>
                <a:ext cx="248887" cy="241897"/>
              </a:xfrm>
              <a:custGeom>
                <a:avLst/>
                <a:gdLst>
                  <a:gd name="connsiteX0" fmla="*/ 209345 w 248887"/>
                  <a:gd name="connsiteY0" fmla="*/ 219446 h 241897"/>
                  <a:gd name="connsiteX1" fmla="*/ 220956 w 248887"/>
                  <a:gd name="connsiteY1" fmla="*/ 210119 h 241897"/>
                  <a:gd name="connsiteX2" fmla="*/ 237782 w 248887"/>
                  <a:gd name="connsiteY2" fmla="*/ 219590 h 241897"/>
                  <a:gd name="connsiteX3" fmla="*/ 248887 w 248887"/>
                  <a:gd name="connsiteY3" fmla="*/ 213605 h 241897"/>
                  <a:gd name="connsiteX4" fmla="*/ 234537 w 248887"/>
                  <a:gd name="connsiteY4" fmla="*/ 193605 h 241897"/>
                  <a:gd name="connsiteX5" fmla="*/ 225499 w 248887"/>
                  <a:gd name="connsiteY5" fmla="*/ 176538 h 241897"/>
                  <a:gd name="connsiteX6" fmla="*/ 227518 w 248887"/>
                  <a:gd name="connsiteY6" fmla="*/ 159495 h 241897"/>
                  <a:gd name="connsiteX7" fmla="*/ 215475 w 248887"/>
                  <a:gd name="connsiteY7" fmla="*/ 144424 h 241897"/>
                  <a:gd name="connsiteX8" fmla="*/ 187351 w 248887"/>
                  <a:gd name="connsiteY8" fmla="*/ 125362 h 241897"/>
                  <a:gd name="connsiteX9" fmla="*/ 175308 w 248887"/>
                  <a:gd name="connsiteY9" fmla="*/ 111324 h 241897"/>
                  <a:gd name="connsiteX10" fmla="*/ 172303 w 248887"/>
                  <a:gd name="connsiteY10" fmla="*/ 88223 h 241897"/>
                  <a:gd name="connsiteX11" fmla="*/ 182327 w 248887"/>
                  <a:gd name="connsiteY11" fmla="*/ 68128 h 241897"/>
                  <a:gd name="connsiteX12" fmla="*/ 185332 w 248887"/>
                  <a:gd name="connsiteY12" fmla="*/ 53056 h 241897"/>
                  <a:gd name="connsiteX13" fmla="*/ 175308 w 248887"/>
                  <a:gd name="connsiteY13" fmla="*/ 44042 h 241897"/>
                  <a:gd name="connsiteX14" fmla="*/ 161246 w 248887"/>
                  <a:gd name="connsiteY14" fmla="*/ 28994 h 241897"/>
                  <a:gd name="connsiteX15" fmla="*/ 152207 w 248887"/>
                  <a:gd name="connsiteY15" fmla="*/ 8898 h 241897"/>
                  <a:gd name="connsiteX16" fmla="*/ 125357 w 248887"/>
                  <a:gd name="connsiteY16" fmla="*/ 4692 h 241897"/>
                  <a:gd name="connsiteX17" fmla="*/ 102810 w 248887"/>
                  <a:gd name="connsiteY17" fmla="*/ 172 h 241897"/>
                  <a:gd name="connsiteX18" fmla="*/ 91464 w 248887"/>
                  <a:gd name="connsiteY18" fmla="*/ 8754 h 241897"/>
                  <a:gd name="connsiteX19" fmla="*/ 91969 w 248887"/>
                  <a:gd name="connsiteY19" fmla="*/ 8922 h 241897"/>
                  <a:gd name="connsiteX20" fmla="*/ 76897 w 248887"/>
                  <a:gd name="connsiteY20" fmla="*/ 19956 h 241897"/>
                  <a:gd name="connsiteX21" fmla="*/ 60839 w 248887"/>
                  <a:gd name="connsiteY21" fmla="*/ 31999 h 241897"/>
                  <a:gd name="connsiteX22" fmla="*/ 62859 w 248887"/>
                  <a:gd name="connsiteY22" fmla="*/ 53080 h 241897"/>
                  <a:gd name="connsiteX23" fmla="*/ 60839 w 248887"/>
                  <a:gd name="connsiteY23" fmla="*/ 73175 h 241897"/>
                  <a:gd name="connsiteX24" fmla="*/ 54806 w 248887"/>
                  <a:gd name="connsiteY24" fmla="*/ 88247 h 241897"/>
                  <a:gd name="connsiteX25" fmla="*/ 0 w 248887"/>
                  <a:gd name="connsiteY25" fmla="*/ 117069 h 241897"/>
                  <a:gd name="connsiteX26" fmla="*/ 2043 w 248887"/>
                  <a:gd name="connsiteY26" fmla="*/ 129520 h 241897"/>
                  <a:gd name="connsiteX27" fmla="*/ 8004 w 248887"/>
                  <a:gd name="connsiteY27" fmla="*/ 154496 h 241897"/>
                  <a:gd name="connsiteX28" fmla="*/ 27692 w 248887"/>
                  <a:gd name="connsiteY28" fmla="*/ 154520 h 241897"/>
                  <a:gd name="connsiteX29" fmla="*/ 77906 w 248887"/>
                  <a:gd name="connsiteY29" fmla="*/ 183629 h 241897"/>
                  <a:gd name="connsiteX30" fmla="*/ 139131 w 248887"/>
                  <a:gd name="connsiteY30" fmla="*/ 228796 h 241897"/>
                  <a:gd name="connsiteX31" fmla="*/ 169250 w 248887"/>
                  <a:gd name="connsiteY31" fmla="*/ 238844 h 241897"/>
                  <a:gd name="connsiteX32" fmla="*/ 198721 w 248887"/>
                  <a:gd name="connsiteY32" fmla="*/ 241897 h 241897"/>
                  <a:gd name="connsiteX33" fmla="*/ 209297 w 248887"/>
                  <a:gd name="connsiteY33" fmla="*/ 219494 h 2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48887" h="241897">
                    <a:moveTo>
                      <a:pt x="209345" y="219446"/>
                    </a:moveTo>
                    <a:cubicBezTo>
                      <a:pt x="212591" y="216032"/>
                      <a:pt x="213168" y="211273"/>
                      <a:pt x="220956" y="210119"/>
                    </a:cubicBezTo>
                    <a:cubicBezTo>
                      <a:pt x="227134" y="209206"/>
                      <a:pt x="230979" y="213244"/>
                      <a:pt x="237782" y="219590"/>
                    </a:cubicBezTo>
                    <a:cubicBezTo>
                      <a:pt x="240354" y="217066"/>
                      <a:pt x="244729" y="214855"/>
                      <a:pt x="248887" y="213605"/>
                    </a:cubicBezTo>
                    <a:cubicBezTo>
                      <a:pt x="242109" y="206586"/>
                      <a:pt x="233936" y="198461"/>
                      <a:pt x="234537" y="193605"/>
                    </a:cubicBezTo>
                    <a:cubicBezTo>
                      <a:pt x="235547" y="185576"/>
                      <a:pt x="226509" y="181562"/>
                      <a:pt x="225499" y="176538"/>
                    </a:cubicBezTo>
                    <a:cubicBezTo>
                      <a:pt x="224489" y="171538"/>
                      <a:pt x="231532" y="163486"/>
                      <a:pt x="227518" y="159495"/>
                    </a:cubicBezTo>
                    <a:cubicBezTo>
                      <a:pt x="223504" y="155481"/>
                      <a:pt x="222494" y="145433"/>
                      <a:pt x="215475" y="144424"/>
                    </a:cubicBezTo>
                    <a:cubicBezTo>
                      <a:pt x="208432" y="143414"/>
                      <a:pt x="186342" y="132381"/>
                      <a:pt x="187351" y="125362"/>
                    </a:cubicBezTo>
                    <a:cubicBezTo>
                      <a:pt x="188360" y="118319"/>
                      <a:pt x="179322" y="113319"/>
                      <a:pt x="175308" y="111324"/>
                    </a:cubicBezTo>
                    <a:cubicBezTo>
                      <a:pt x="171294" y="109304"/>
                      <a:pt x="167279" y="91228"/>
                      <a:pt x="172303" y="88223"/>
                    </a:cubicBezTo>
                    <a:cubicBezTo>
                      <a:pt x="177303" y="85218"/>
                      <a:pt x="176317" y="68128"/>
                      <a:pt x="182327" y="68128"/>
                    </a:cubicBezTo>
                    <a:cubicBezTo>
                      <a:pt x="188336" y="68128"/>
                      <a:pt x="183337" y="59113"/>
                      <a:pt x="185332" y="53056"/>
                    </a:cubicBezTo>
                    <a:cubicBezTo>
                      <a:pt x="187351" y="47022"/>
                      <a:pt x="180332" y="44042"/>
                      <a:pt x="175308" y="44042"/>
                    </a:cubicBezTo>
                    <a:cubicBezTo>
                      <a:pt x="170284" y="44042"/>
                      <a:pt x="161246" y="36013"/>
                      <a:pt x="161246" y="28994"/>
                    </a:cubicBezTo>
                    <a:cubicBezTo>
                      <a:pt x="161246" y="21975"/>
                      <a:pt x="151198" y="11927"/>
                      <a:pt x="152207" y="8898"/>
                    </a:cubicBezTo>
                    <a:cubicBezTo>
                      <a:pt x="150477" y="22167"/>
                      <a:pt x="131391" y="1663"/>
                      <a:pt x="125357" y="4692"/>
                    </a:cubicBezTo>
                    <a:cubicBezTo>
                      <a:pt x="119348" y="7696"/>
                      <a:pt x="114852" y="-1342"/>
                      <a:pt x="102810" y="172"/>
                    </a:cubicBezTo>
                    <a:cubicBezTo>
                      <a:pt x="95093" y="1134"/>
                      <a:pt x="95382" y="5172"/>
                      <a:pt x="91464" y="8754"/>
                    </a:cubicBezTo>
                    <a:lnTo>
                      <a:pt x="91969" y="8922"/>
                    </a:lnTo>
                    <a:lnTo>
                      <a:pt x="76897" y="19956"/>
                    </a:lnTo>
                    <a:cubicBezTo>
                      <a:pt x="76897" y="19956"/>
                      <a:pt x="63868" y="23970"/>
                      <a:pt x="60839" y="31999"/>
                    </a:cubicBezTo>
                    <a:cubicBezTo>
                      <a:pt x="57835" y="40051"/>
                      <a:pt x="66873" y="48080"/>
                      <a:pt x="62859" y="53080"/>
                    </a:cubicBezTo>
                    <a:cubicBezTo>
                      <a:pt x="58845" y="58104"/>
                      <a:pt x="59854" y="69161"/>
                      <a:pt x="60839" y="73175"/>
                    </a:cubicBezTo>
                    <a:cubicBezTo>
                      <a:pt x="61849" y="77190"/>
                      <a:pt x="54806" y="88247"/>
                      <a:pt x="54806" y="88247"/>
                    </a:cubicBezTo>
                    <a:cubicBezTo>
                      <a:pt x="54806" y="88247"/>
                      <a:pt x="24927" y="104304"/>
                      <a:pt x="0" y="117069"/>
                    </a:cubicBezTo>
                    <a:cubicBezTo>
                      <a:pt x="433" y="121708"/>
                      <a:pt x="1082" y="126179"/>
                      <a:pt x="2043" y="129520"/>
                    </a:cubicBezTo>
                    <a:cubicBezTo>
                      <a:pt x="3630" y="135097"/>
                      <a:pt x="6058" y="145722"/>
                      <a:pt x="8004" y="154496"/>
                    </a:cubicBezTo>
                    <a:cubicBezTo>
                      <a:pt x="17667" y="154399"/>
                      <a:pt x="19086" y="153534"/>
                      <a:pt x="27692" y="154520"/>
                    </a:cubicBezTo>
                    <a:cubicBezTo>
                      <a:pt x="36729" y="155529"/>
                      <a:pt x="69878" y="179615"/>
                      <a:pt x="77906" y="183629"/>
                    </a:cubicBezTo>
                    <a:cubicBezTo>
                      <a:pt x="85935" y="187644"/>
                      <a:pt x="130117" y="220768"/>
                      <a:pt x="139131" y="228796"/>
                    </a:cubicBezTo>
                    <a:cubicBezTo>
                      <a:pt x="148169" y="236825"/>
                      <a:pt x="163217" y="238844"/>
                      <a:pt x="169250" y="238844"/>
                    </a:cubicBezTo>
                    <a:cubicBezTo>
                      <a:pt x="172712" y="238844"/>
                      <a:pt x="187110" y="240503"/>
                      <a:pt x="198721" y="241897"/>
                    </a:cubicBezTo>
                    <a:cubicBezTo>
                      <a:pt x="202254" y="233364"/>
                      <a:pt x="207278" y="221633"/>
                      <a:pt x="209297" y="21949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9CEA7AA-EBB4-1DDA-208B-FCB81D0D307D}"/>
                  </a:ext>
                </a:extLst>
              </p:cNvPr>
              <p:cNvSpPr/>
              <p:nvPr/>
            </p:nvSpPr>
            <p:spPr bwMode="gray">
              <a:xfrm>
                <a:off x="4474770" y="2250947"/>
                <a:ext cx="105787" cy="203378"/>
              </a:xfrm>
              <a:custGeom>
                <a:avLst/>
                <a:gdLst>
                  <a:gd name="connsiteX0" fmla="*/ 26415 w 105787"/>
                  <a:gd name="connsiteY0" fmla="*/ 49319 h 203378"/>
                  <a:gd name="connsiteX1" fmla="*/ 18915 w 105787"/>
                  <a:gd name="connsiteY1" fmla="*/ 76386 h 203378"/>
                  <a:gd name="connsiteX2" fmla="*/ 2377 w 105787"/>
                  <a:gd name="connsiteY2" fmla="*/ 92924 h 203378"/>
                  <a:gd name="connsiteX3" fmla="*/ 12905 w 105787"/>
                  <a:gd name="connsiteY3" fmla="*/ 119991 h 203378"/>
                  <a:gd name="connsiteX4" fmla="*/ 23434 w 105787"/>
                  <a:gd name="connsiteY4" fmla="*/ 136529 h 203378"/>
                  <a:gd name="connsiteX5" fmla="*/ 42977 w 105787"/>
                  <a:gd name="connsiteY5" fmla="*/ 151576 h 203378"/>
                  <a:gd name="connsiteX6" fmla="*/ 55019 w 105787"/>
                  <a:gd name="connsiteY6" fmla="*/ 196671 h 203378"/>
                  <a:gd name="connsiteX7" fmla="*/ 57255 w 105787"/>
                  <a:gd name="connsiteY7" fmla="*/ 203378 h 203378"/>
                  <a:gd name="connsiteX8" fmla="*/ 67784 w 105787"/>
                  <a:gd name="connsiteY8" fmla="*/ 194075 h 203378"/>
                  <a:gd name="connsiteX9" fmla="*/ 72303 w 105787"/>
                  <a:gd name="connsiteY9" fmla="*/ 173763 h 203378"/>
                  <a:gd name="connsiteX10" fmla="*/ 74562 w 105787"/>
                  <a:gd name="connsiteY10" fmla="*/ 162490 h 203378"/>
                  <a:gd name="connsiteX11" fmla="*/ 94105 w 105787"/>
                  <a:gd name="connsiteY11" fmla="*/ 144077 h 203378"/>
                  <a:gd name="connsiteX12" fmla="*/ 105018 w 105787"/>
                  <a:gd name="connsiteY12" fmla="*/ 136168 h 203378"/>
                  <a:gd name="connsiteX13" fmla="*/ 105788 w 105787"/>
                  <a:gd name="connsiteY13" fmla="*/ 122899 h 203378"/>
                  <a:gd name="connsiteX14" fmla="*/ 96004 w 105787"/>
                  <a:gd name="connsiteY14" fmla="*/ 112106 h 203378"/>
                  <a:gd name="connsiteX15" fmla="*/ 85475 w 105787"/>
                  <a:gd name="connsiteY15" fmla="*/ 103453 h 203378"/>
                  <a:gd name="connsiteX16" fmla="*/ 65548 w 105787"/>
                  <a:gd name="connsiteY16" fmla="*/ 94799 h 203378"/>
                  <a:gd name="connsiteX17" fmla="*/ 85475 w 105787"/>
                  <a:gd name="connsiteY17" fmla="*/ 77155 h 203378"/>
                  <a:gd name="connsiteX18" fmla="*/ 86221 w 105787"/>
                  <a:gd name="connsiteY18" fmla="*/ 42925 h 203378"/>
                  <a:gd name="connsiteX19" fmla="*/ 90740 w 105787"/>
                  <a:gd name="connsiteY19" fmla="*/ 20762 h 203378"/>
                  <a:gd name="connsiteX20" fmla="*/ 87350 w 105787"/>
                  <a:gd name="connsiteY20" fmla="*/ 11748 h 203378"/>
                  <a:gd name="connsiteX21" fmla="*/ 75331 w 105787"/>
                  <a:gd name="connsiteY21" fmla="*/ 7614 h 203378"/>
                  <a:gd name="connsiteX22" fmla="*/ 40356 w 105787"/>
                  <a:gd name="connsiteY22" fmla="*/ 5739 h 203378"/>
                  <a:gd name="connsiteX23" fmla="*/ 26679 w 105787"/>
                  <a:gd name="connsiteY23" fmla="*/ 9657 h 203378"/>
                  <a:gd name="connsiteX24" fmla="*/ 26439 w 105787"/>
                  <a:gd name="connsiteY24" fmla="*/ 49343 h 20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5787" h="203378">
                    <a:moveTo>
                      <a:pt x="26415" y="49319"/>
                    </a:moveTo>
                    <a:cubicBezTo>
                      <a:pt x="32448" y="58358"/>
                      <a:pt x="24924" y="73381"/>
                      <a:pt x="18915" y="76386"/>
                    </a:cubicBezTo>
                    <a:cubicBezTo>
                      <a:pt x="12881" y="79415"/>
                      <a:pt x="8362" y="92924"/>
                      <a:pt x="2377" y="92924"/>
                    </a:cubicBezTo>
                    <a:cubicBezTo>
                      <a:pt x="-3609" y="92924"/>
                      <a:pt x="2377" y="115496"/>
                      <a:pt x="12905" y="119991"/>
                    </a:cubicBezTo>
                    <a:cubicBezTo>
                      <a:pt x="23434" y="124510"/>
                      <a:pt x="23434" y="132010"/>
                      <a:pt x="23434" y="136529"/>
                    </a:cubicBezTo>
                    <a:cubicBezTo>
                      <a:pt x="23434" y="141048"/>
                      <a:pt x="38457" y="145543"/>
                      <a:pt x="42977" y="151576"/>
                    </a:cubicBezTo>
                    <a:cubicBezTo>
                      <a:pt x="47496" y="157586"/>
                      <a:pt x="55019" y="186167"/>
                      <a:pt x="55019" y="196671"/>
                    </a:cubicBezTo>
                    <a:cubicBezTo>
                      <a:pt x="55019" y="199388"/>
                      <a:pt x="55933" y="201575"/>
                      <a:pt x="57255" y="203378"/>
                    </a:cubicBezTo>
                    <a:cubicBezTo>
                      <a:pt x="61125" y="200758"/>
                      <a:pt x="65860" y="197729"/>
                      <a:pt x="67784" y="194075"/>
                    </a:cubicBezTo>
                    <a:cubicBezTo>
                      <a:pt x="71173" y="187657"/>
                      <a:pt x="73817" y="176768"/>
                      <a:pt x="72303" y="173763"/>
                    </a:cubicBezTo>
                    <a:cubicBezTo>
                      <a:pt x="70812" y="170735"/>
                      <a:pt x="71173" y="165494"/>
                      <a:pt x="74562" y="162490"/>
                    </a:cubicBezTo>
                    <a:cubicBezTo>
                      <a:pt x="77952" y="159461"/>
                      <a:pt x="91485" y="145182"/>
                      <a:pt x="94105" y="144077"/>
                    </a:cubicBezTo>
                    <a:cubicBezTo>
                      <a:pt x="96749" y="142947"/>
                      <a:pt x="105403" y="144437"/>
                      <a:pt x="105018" y="136168"/>
                    </a:cubicBezTo>
                    <a:cubicBezTo>
                      <a:pt x="104874" y="132899"/>
                      <a:pt x="105283" y="127827"/>
                      <a:pt x="105788" y="122899"/>
                    </a:cubicBezTo>
                    <a:cubicBezTo>
                      <a:pt x="99706" y="118957"/>
                      <a:pt x="96004" y="114390"/>
                      <a:pt x="96004" y="112106"/>
                    </a:cubicBezTo>
                    <a:cubicBezTo>
                      <a:pt x="96004" y="107227"/>
                      <a:pt x="89225" y="98934"/>
                      <a:pt x="85475" y="103453"/>
                    </a:cubicBezTo>
                    <a:cubicBezTo>
                      <a:pt x="81702" y="107972"/>
                      <a:pt x="67423" y="104198"/>
                      <a:pt x="65548" y="94799"/>
                    </a:cubicBezTo>
                    <a:cubicBezTo>
                      <a:pt x="63673" y="85400"/>
                      <a:pt x="74947" y="85785"/>
                      <a:pt x="85475" y="77155"/>
                    </a:cubicBezTo>
                    <a:cubicBezTo>
                      <a:pt x="96004" y="68502"/>
                      <a:pt x="97494" y="51940"/>
                      <a:pt x="86221" y="42925"/>
                    </a:cubicBezTo>
                    <a:cubicBezTo>
                      <a:pt x="74947" y="33935"/>
                      <a:pt x="82831" y="29031"/>
                      <a:pt x="90740" y="20762"/>
                    </a:cubicBezTo>
                    <a:cubicBezTo>
                      <a:pt x="98624" y="12493"/>
                      <a:pt x="91485" y="7974"/>
                      <a:pt x="87350" y="11748"/>
                    </a:cubicBezTo>
                    <a:cubicBezTo>
                      <a:pt x="83216" y="15522"/>
                      <a:pt x="76461" y="16628"/>
                      <a:pt x="75331" y="7614"/>
                    </a:cubicBezTo>
                    <a:cubicBezTo>
                      <a:pt x="74202" y="-1400"/>
                      <a:pt x="49755" y="-2891"/>
                      <a:pt x="40356" y="5739"/>
                    </a:cubicBezTo>
                    <a:cubicBezTo>
                      <a:pt x="37087" y="8768"/>
                      <a:pt x="32015" y="9681"/>
                      <a:pt x="26679" y="9657"/>
                    </a:cubicBezTo>
                    <a:cubicBezTo>
                      <a:pt x="24443" y="24609"/>
                      <a:pt x="22424" y="43334"/>
                      <a:pt x="26439" y="493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0B87CD3-D2BF-9C29-4236-11F9B008FFB7}"/>
                  </a:ext>
                </a:extLst>
              </p:cNvPr>
              <p:cNvSpPr/>
              <p:nvPr/>
            </p:nvSpPr>
            <p:spPr bwMode="gray">
              <a:xfrm>
                <a:off x="3864301" y="2927180"/>
                <a:ext cx="70671" cy="42083"/>
              </a:xfrm>
              <a:custGeom>
                <a:avLst/>
                <a:gdLst>
                  <a:gd name="connsiteX0" fmla="*/ 36898 w 70671"/>
                  <a:gd name="connsiteY0" fmla="*/ 39439 h 42083"/>
                  <a:gd name="connsiteX1" fmla="*/ 57763 w 70671"/>
                  <a:gd name="connsiteY1" fmla="*/ 27011 h 42083"/>
                  <a:gd name="connsiteX2" fmla="*/ 66777 w 70671"/>
                  <a:gd name="connsiteY2" fmla="*/ 23069 h 42083"/>
                  <a:gd name="connsiteX3" fmla="*/ 65095 w 70671"/>
                  <a:gd name="connsiteY3" fmla="*/ 11219 h 42083"/>
                  <a:gd name="connsiteX4" fmla="*/ 70671 w 70671"/>
                  <a:gd name="connsiteY4" fmla="*/ 1748 h 42083"/>
                  <a:gd name="connsiteX5" fmla="*/ 64253 w 70671"/>
                  <a:gd name="connsiteY5" fmla="*/ 17 h 42083"/>
                  <a:gd name="connsiteX6" fmla="*/ 27163 w 70671"/>
                  <a:gd name="connsiteY6" fmla="*/ 2854 h 42083"/>
                  <a:gd name="connsiteX7" fmla="*/ 12908 w 70671"/>
                  <a:gd name="connsiteY7" fmla="*/ 8575 h 42083"/>
                  <a:gd name="connsiteX8" fmla="*/ 0 w 70671"/>
                  <a:gd name="connsiteY8" fmla="*/ 5065 h 42083"/>
                  <a:gd name="connsiteX9" fmla="*/ 20384 w 70671"/>
                  <a:gd name="connsiteY9" fmla="*/ 20786 h 42083"/>
                  <a:gd name="connsiteX10" fmla="*/ 31273 w 70671"/>
                  <a:gd name="connsiteY10" fmla="*/ 39968 h 42083"/>
                  <a:gd name="connsiteX11" fmla="*/ 34182 w 70671"/>
                  <a:gd name="connsiteY11" fmla="*/ 42083 h 42083"/>
                  <a:gd name="connsiteX12" fmla="*/ 36922 w 70671"/>
                  <a:gd name="connsiteY12" fmla="*/ 39415 h 4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671" h="42083">
                    <a:moveTo>
                      <a:pt x="36898" y="39439"/>
                    </a:moveTo>
                    <a:cubicBezTo>
                      <a:pt x="42547" y="35473"/>
                      <a:pt x="53821" y="25329"/>
                      <a:pt x="57763" y="27011"/>
                    </a:cubicBezTo>
                    <a:cubicBezTo>
                      <a:pt x="61705" y="28718"/>
                      <a:pt x="66777" y="25305"/>
                      <a:pt x="66777" y="23069"/>
                    </a:cubicBezTo>
                    <a:cubicBezTo>
                      <a:pt x="66777" y="20834"/>
                      <a:pt x="58869" y="13478"/>
                      <a:pt x="65095" y="11219"/>
                    </a:cubicBezTo>
                    <a:cubicBezTo>
                      <a:pt x="69373" y="9680"/>
                      <a:pt x="70407" y="4728"/>
                      <a:pt x="70671" y="1748"/>
                    </a:cubicBezTo>
                    <a:cubicBezTo>
                      <a:pt x="68436" y="666"/>
                      <a:pt x="66104" y="-127"/>
                      <a:pt x="64253" y="17"/>
                    </a:cubicBezTo>
                    <a:cubicBezTo>
                      <a:pt x="59013" y="498"/>
                      <a:pt x="27163" y="2854"/>
                      <a:pt x="27163" y="2854"/>
                    </a:cubicBezTo>
                    <a:cubicBezTo>
                      <a:pt x="27163" y="2854"/>
                      <a:pt x="17644" y="9031"/>
                      <a:pt x="12908" y="8575"/>
                    </a:cubicBezTo>
                    <a:cubicBezTo>
                      <a:pt x="8918" y="8190"/>
                      <a:pt x="12884" y="1796"/>
                      <a:pt x="0" y="5065"/>
                    </a:cubicBezTo>
                    <a:cubicBezTo>
                      <a:pt x="6442" y="13094"/>
                      <a:pt x="7284" y="17108"/>
                      <a:pt x="20384" y="20786"/>
                    </a:cubicBezTo>
                    <a:cubicBezTo>
                      <a:pt x="35047" y="24920"/>
                      <a:pt x="19254" y="32468"/>
                      <a:pt x="31273" y="39968"/>
                    </a:cubicBezTo>
                    <a:cubicBezTo>
                      <a:pt x="32403" y="40665"/>
                      <a:pt x="33269" y="41386"/>
                      <a:pt x="34182" y="42083"/>
                    </a:cubicBezTo>
                    <a:cubicBezTo>
                      <a:pt x="35312" y="40833"/>
                      <a:pt x="36273" y="39848"/>
                      <a:pt x="36922" y="394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35C1E83-31FD-EEBB-3400-1194E85EFDF0}"/>
                  </a:ext>
                </a:extLst>
              </p:cNvPr>
              <p:cNvSpPr/>
              <p:nvPr/>
            </p:nvSpPr>
            <p:spPr bwMode="gray">
              <a:xfrm>
                <a:off x="5163499" y="2323189"/>
                <a:ext cx="34932" cy="46594"/>
              </a:xfrm>
              <a:custGeom>
                <a:avLst/>
                <a:gdLst>
                  <a:gd name="connsiteX0" fmla="*/ 31465 w 34932"/>
                  <a:gd name="connsiteY0" fmla="*/ 19816 h 46594"/>
                  <a:gd name="connsiteX1" fmla="*/ 19158 w 34932"/>
                  <a:gd name="connsiteY1" fmla="*/ 33 h 46594"/>
                  <a:gd name="connsiteX2" fmla="*/ 18869 w 34932"/>
                  <a:gd name="connsiteY2" fmla="*/ 3398 h 46594"/>
                  <a:gd name="connsiteX3" fmla="*/ 0 w 34932"/>
                  <a:gd name="connsiteY3" fmla="*/ 41498 h 46594"/>
                  <a:gd name="connsiteX4" fmla="*/ 11995 w 34932"/>
                  <a:gd name="connsiteY4" fmla="*/ 46594 h 46594"/>
                  <a:gd name="connsiteX5" fmla="*/ 31441 w 34932"/>
                  <a:gd name="connsiteY5" fmla="*/ 19816 h 46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932" h="46594">
                    <a:moveTo>
                      <a:pt x="31465" y="19816"/>
                    </a:moveTo>
                    <a:cubicBezTo>
                      <a:pt x="36249" y="15633"/>
                      <a:pt x="39062" y="-832"/>
                      <a:pt x="19158" y="33"/>
                    </a:cubicBezTo>
                    <a:cubicBezTo>
                      <a:pt x="18990" y="1139"/>
                      <a:pt x="18869" y="2244"/>
                      <a:pt x="18869" y="3398"/>
                    </a:cubicBezTo>
                    <a:cubicBezTo>
                      <a:pt x="18869" y="10970"/>
                      <a:pt x="6707" y="26955"/>
                      <a:pt x="0" y="41498"/>
                    </a:cubicBezTo>
                    <a:lnTo>
                      <a:pt x="11995" y="46594"/>
                    </a:lnTo>
                    <a:cubicBezTo>
                      <a:pt x="18196" y="35465"/>
                      <a:pt x="27644" y="23157"/>
                      <a:pt x="31441" y="198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F5562A4-9D6C-D3C1-706B-CE3A9DF7627D}"/>
                  </a:ext>
                </a:extLst>
              </p:cNvPr>
              <p:cNvSpPr/>
              <p:nvPr/>
            </p:nvSpPr>
            <p:spPr bwMode="gray">
              <a:xfrm>
                <a:off x="6514295" y="2567487"/>
                <a:ext cx="106523" cy="142600"/>
              </a:xfrm>
              <a:custGeom>
                <a:avLst/>
                <a:gdLst>
                  <a:gd name="connsiteX0" fmla="*/ 106500 w 106523"/>
                  <a:gd name="connsiteY0" fmla="*/ 118491 h 142600"/>
                  <a:gd name="connsiteX1" fmla="*/ 96235 w 106523"/>
                  <a:gd name="connsiteY1" fmla="*/ 69405 h 142600"/>
                  <a:gd name="connsiteX2" fmla="*/ 77966 w 106523"/>
                  <a:gd name="connsiteY2" fmla="*/ 89213 h 142600"/>
                  <a:gd name="connsiteX3" fmla="*/ 79481 w 106523"/>
                  <a:gd name="connsiteY3" fmla="*/ 61785 h 142600"/>
                  <a:gd name="connsiteX4" fmla="*/ 99288 w 106523"/>
                  <a:gd name="connsiteY4" fmla="*/ 35873 h 142600"/>
                  <a:gd name="connsiteX5" fmla="*/ 81019 w 106523"/>
                  <a:gd name="connsiteY5" fmla="*/ 29791 h 142600"/>
                  <a:gd name="connsiteX6" fmla="*/ 52053 w 106523"/>
                  <a:gd name="connsiteY6" fmla="*/ 31329 h 142600"/>
                  <a:gd name="connsiteX7" fmla="*/ 39867 w 106523"/>
                  <a:gd name="connsiteY7" fmla="*/ 19118 h 142600"/>
                  <a:gd name="connsiteX8" fmla="*/ 23112 w 106523"/>
                  <a:gd name="connsiteY8" fmla="*/ 5417 h 142600"/>
                  <a:gd name="connsiteX9" fmla="*/ 1791 w 106523"/>
                  <a:gd name="connsiteY9" fmla="*/ 5417 h 142600"/>
                  <a:gd name="connsiteX10" fmla="*/ 18545 w 106523"/>
                  <a:gd name="connsiteY10" fmla="*/ 26738 h 142600"/>
                  <a:gd name="connsiteX11" fmla="*/ 4843 w 106523"/>
                  <a:gd name="connsiteY11" fmla="*/ 37411 h 142600"/>
                  <a:gd name="connsiteX12" fmla="*/ 10949 w 106523"/>
                  <a:gd name="connsiteY12" fmla="*/ 75487 h 142600"/>
                  <a:gd name="connsiteX13" fmla="*/ 19915 w 106523"/>
                  <a:gd name="connsiteY13" fmla="*/ 122024 h 142600"/>
                  <a:gd name="connsiteX14" fmla="*/ 36910 w 106523"/>
                  <a:gd name="connsiteY14" fmla="*/ 117385 h 142600"/>
                  <a:gd name="connsiteX15" fmla="*/ 57222 w 106523"/>
                  <a:gd name="connsiteY15" fmla="*/ 107601 h 142600"/>
                  <a:gd name="connsiteX16" fmla="*/ 72606 w 106523"/>
                  <a:gd name="connsiteY16" fmla="*/ 95198 h 142600"/>
                  <a:gd name="connsiteX17" fmla="*/ 86140 w 106523"/>
                  <a:gd name="connsiteY17" fmla="*/ 129788 h 142600"/>
                  <a:gd name="connsiteX18" fmla="*/ 90106 w 106523"/>
                  <a:gd name="connsiteY18" fmla="*/ 142601 h 142600"/>
                  <a:gd name="connsiteX19" fmla="*/ 99216 w 106523"/>
                  <a:gd name="connsiteY19" fmla="*/ 135173 h 142600"/>
                  <a:gd name="connsiteX20" fmla="*/ 106524 w 106523"/>
                  <a:gd name="connsiteY20" fmla="*/ 118491 h 14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523" h="142600">
                    <a:moveTo>
                      <a:pt x="106500" y="118491"/>
                    </a:moveTo>
                    <a:cubicBezTo>
                      <a:pt x="102004" y="93587"/>
                      <a:pt x="99504" y="69405"/>
                      <a:pt x="96235" y="69405"/>
                    </a:cubicBezTo>
                    <a:cubicBezTo>
                      <a:pt x="91668" y="69405"/>
                      <a:pt x="85563" y="90727"/>
                      <a:pt x="77966" y="89213"/>
                    </a:cubicBezTo>
                    <a:cubicBezTo>
                      <a:pt x="70371" y="87674"/>
                      <a:pt x="70371" y="61785"/>
                      <a:pt x="79481" y="61785"/>
                    </a:cubicBezTo>
                    <a:cubicBezTo>
                      <a:pt x="88591" y="61785"/>
                      <a:pt x="99288" y="41978"/>
                      <a:pt x="99288" y="35873"/>
                    </a:cubicBezTo>
                    <a:cubicBezTo>
                      <a:pt x="99288" y="29767"/>
                      <a:pt x="90154" y="29791"/>
                      <a:pt x="81019" y="29791"/>
                    </a:cubicBezTo>
                    <a:cubicBezTo>
                      <a:pt x="71885" y="29791"/>
                      <a:pt x="52053" y="31329"/>
                      <a:pt x="52053" y="31329"/>
                    </a:cubicBezTo>
                    <a:cubicBezTo>
                      <a:pt x="52053" y="31329"/>
                      <a:pt x="39867" y="26738"/>
                      <a:pt x="39867" y="19118"/>
                    </a:cubicBezTo>
                    <a:cubicBezTo>
                      <a:pt x="39867" y="11498"/>
                      <a:pt x="35299" y="5417"/>
                      <a:pt x="23112" y="5417"/>
                    </a:cubicBezTo>
                    <a:cubicBezTo>
                      <a:pt x="10925" y="5417"/>
                      <a:pt x="10925" y="-6771"/>
                      <a:pt x="1791" y="5417"/>
                    </a:cubicBezTo>
                    <a:cubicBezTo>
                      <a:pt x="-7344" y="17604"/>
                      <a:pt x="21598" y="17604"/>
                      <a:pt x="18545" y="26738"/>
                    </a:cubicBezTo>
                    <a:cubicBezTo>
                      <a:pt x="15492" y="35873"/>
                      <a:pt x="6357" y="29791"/>
                      <a:pt x="4843" y="37411"/>
                    </a:cubicBezTo>
                    <a:cubicBezTo>
                      <a:pt x="3329" y="45007"/>
                      <a:pt x="6382" y="64838"/>
                      <a:pt x="10949" y="75487"/>
                    </a:cubicBezTo>
                    <a:cubicBezTo>
                      <a:pt x="14459" y="83708"/>
                      <a:pt x="19723" y="104501"/>
                      <a:pt x="19915" y="122024"/>
                    </a:cubicBezTo>
                    <a:cubicBezTo>
                      <a:pt x="27030" y="120654"/>
                      <a:pt x="30323" y="117385"/>
                      <a:pt x="36910" y="117385"/>
                    </a:cubicBezTo>
                    <a:cubicBezTo>
                      <a:pt x="45179" y="117385"/>
                      <a:pt x="56453" y="116255"/>
                      <a:pt x="57222" y="107601"/>
                    </a:cubicBezTo>
                    <a:cubicBezTo>
                      <a:pt x="57967" y="98948"/>
                      <a:pt x="67366" y="92578"/>
                      <a:pt x="72606" y="95198"/>
                    </a:cubicBezTo>
                    <a:cubicBezTo>
                      <a:pt x="77870" y="97818"/>
                      <a:pt x="85779" y="118875"/>
                      <a:pt x="86140" y="129788"/>
                    </a:cubicBezTo>
                    <a:cubicBezTo>
                      <a:pt x="86259" y="133274"/>
                      <a:pt x="87774" y="137865"/>
                      <a:pt x="90106" y="142601"/>
                    </a:cubicBezTo>
                    <a:cubicBezTo>
                      <a:pt x="94312" y="138490"/>
                      <a:pt x="99216" y="135173"/>
                      <a:pt x="99216" y="135173"/>
                    </a:cubicBezTo>
                    <a:cubicBezTo>
                      <a:pt x="99216" y="135173"/>
                      <a:pt x="102317" y="123563"/>
                      <a:pt x="106524" y="11849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D5D93B1-40CF-079F-A5AC-2D50B993E30C}"/>
                  </a:ext>
                </a:extLst>
              </p:cNvPr>
              <p:cNvSpPr/>
              <p:nvPr/>
            </p:nvSpPr>
            <p:spPr bwMode="gray">
              <a:xfrm>
                <a:off x="5161143" y="2386859"/>
                <a:ext cx="13052" cy="34869"/>
              </a:xfrm>
              <a:custGeom>
                <a:avLst/>
                <a:gdLst>
                  <a:gd name="connsiteX0" fmla="*/ 5384 w 13052"/>
                  <a:gd name="connsiteY0" fmla="*/ 351 h 34869"/>
                  <a:gd name="connsiteX1" fmla="*/ 0 w 13052"/>
                  <a:gd name="connsiteY1" fmla="*/ 18740 h 34869"/>
                  <a:gd name="connsiteX2" fmla="*/ 9423 w 13052"/>
                  <a:gd name="connsiteY2" fmla="*/ 34870 h 34869"/>
                  <a:gd name="connsiteX3" fmla="*/ 12187 w 13052"/>
                  <a:gd name="connsiteY3" fmla="*/ 5111 h 34869"/>
                  <a:gd name="connsiteX4" fmla="*/ 13052 w 13052"/>
                  <a:gd name="connsiteY4" fmla="*/ 159 h 34869"/>
                  <a:gd name="connsiteX5" fmla="*/ 5360 w 13052"/>
                  <a:gd name="connsiteY5" fmla="*/ 351 h 3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52" h="34869">
                    <a:moveTo>
                      <a:pt x="5384" y="351"/>
                    </a:moveTo>
                    <a:cubicBezTo>
                      <a:pt x="1538" y="1890"/>
                      <a:pt x="0" y="16433"/>
                      <a:pt x="0" y="18740"/>
                    </a:cubicBezTo>
                    <a:cubicBezTo>
                      <a:pt x="0" y="20375"/>
                      <a:pt x="2404" y="27707"/>
                      <a:pt x="9423" y="34870"/>
                    </a:cubicBezTo>
                    <a:cubicBezTo>
                      <a:pt x="10841" y="23740"/>
                      <a:pt x="11201" y="9101"/>
                      <a:pt x="12187" y="5111"/>
                    </a:cubicBezTo>
                    <a:cubicBezTo>
                      <a:pt x="12451" y="4077"/>
                      <a:pt x="12740" y="2323"/>
                      <a:pt x="13052" y="159"/>
                    </a:cubicBezTo>
                    <a:cubicBezTo>
                      <a:pt x="9254" y="-57"/>
                      <a:pt x="6442" y="-105"/>
                      <a:pt x="5360" y="35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A916294-3944-AECD-EB86-FDF1A5F15BE9}"/>
                  </a:ext>
                </a:extLst>
              </p:cNvPr>
              <p:cNvSpPr/>
              <p:nvPr/>
            </p:nvSpPr>
            <p:spPr bwMode="gray">
              <a:xfrm>
                <a:off x="4078743" y="1466630"/>
                <a:ext cx="252148" cy="385723"/>
              </a:xfrm>
              <a:custGeom>
                <a:avLst/>
                <a:gdLst>
                  <a:gd name="connsiteX0" fmla="*/ 46513 w 252148"/>
                  <a:gd name="connsiteY0" fmla="*/ 205455 h 385723"/>
                  <a:gd name="connsiteX1" fmla="*/ 14711 w 252148"/>
                  <a:gd name="connsiteY1" fmla="*/ 210503 h 385723"/>
                  <a:gd name="connsiteX2" fmla="*/ 7764 w 252148"/>
                  <a:gd name="connsiteY2" fmla="*/ 224998 h 385723"/>
                  <a:gd name="connsiteX3" fmla="*/ 2067 w 252148"/>
                  <a:gd name="connsiteY3" fmla="*/ 239757 h 385723"/>
                  <a:gd name="connsiteX4" fmla="*/ 17980 w 252148"/>
                  <a:gd name="connsiteY4" fmla="*/ 243170 h 385723"/>
                  <a:gd name="connsiteX5" fmla="*/ 32739 w 252148"/>
                  <a:gd name="connsiteY5" fmla="*/ 238627 h 385723"/>
                  <a:gd name="connsiteX6" fmla="*/ 41128 w 252148"/>
                  <a:gd name="connsiteY6" fmla="*/ 246223 h 385723"/>
                  <a:gd name="connsiteX7" fmla="*/ 60743 w 252148"/>
                  <a:gd name="connsiteY7" fmla="*/ 233988 h 385723"/>
                  <a:gd name="connsiteX8" fmla="*/ 46465 w 252148"/>
                  <a:gd name="connsiteY8" fmla="*/ 205431 h 385723"/>
                  <a:gd name="connsiteX9" fmla="*/ 252132 w 252148"/>
                  <a:gd name="connsiteY9" fmla="*/ 298698 h 385723"/>
                  <a:gd name="connsiteX10" fmla="*/ 225426 w 252148"/>
                  <a:gd name="connsiteY10" fmla="*/ 285525 h 385723"/>
                  <a:gd name="connsiteX11" fmla="*/ 213023 w 252148"/>
                  <a:gd name="connsiteY11" fmla="*/ 284011 h 385723"/>
                  <a:gd name="connsiteX12" fmla="*/ 212662 w 252148"/>
                  <a:gd name="connsiteY12" fmla="*/ 270093 h 385723"/>
                  <a:gd name="connsiteX13" fmla="*/ 204393 w 252148"/>
                  <a:gd name="connsiteY13" fmla="*/ 256175 h 385723"/>
                  <a:gd name="connsiteX14" fmla="*/ 185211 w 252148"/>
                  <a:gd name="connsiteY14" fmla="*/ 225334 h 385723"/>
                  <a:gd name="connsiteX15" fmla="*/ 168289 w 252148"/>
                  <a:gd name="connsiteY15" fmla="*/ 194518 h 385723"/>
                  <a:gd name="connsiteX16" fmla="*/ 151366 w 252148"/>
                  <a:gd name="connsiteY16" fmla="*/ 181754 h 385723"/>
                  <a:gd name="connsiteX17" fmla="*/ 128434 w 252148"/>
                  <a:gd name="connsiteY17" fmla="*/ 177980 h 385723"/>
                  <a:gd name="connsiteX18" fmla="*/ 137448 w 252148"/>
                  <a:gd name="connsiteY18" fmla="*/ 161442 h 385723"/>
                  <a:gd name="connsiteX19" fmla="*/ 157015 w 252148"/>
                  <a:gd name="connsiteY19" fmla="*/ 117068 h 385723"/>
                  <a:gd name="connsiteX20" fmla="*/ 110021 w 252148"/>
                  <a:gd name="connsiteY20" fmla="*/ 114808 h 385723"/>
                  <a:gd name="connsiteX21" fmla="*/ 101367 w 252148"/>
                  <a:gd name="connsiteY21" fmla="*/ 106539 h 385723"/>
                  <a:gd name="connsiteX22" fmla="*/ 120525 w 252148"/>
                  <a:gd name="connsiteY22" fmla="*/ 85482 h 385723"/>
                  <a:gd name="connsiteX23" fmla="*/ 124299 w 252148"/>
                  <a:gd name="connsiteY23" fmla="*/ 70459 h 385723"/>
                  <a:gd name="connsiteX24" fmla="*/ 113025 w 252148"/>
                  <a:gd name="connsiteY24" fmla="*/ 80602 h 385723"/>
                  <a:gd name="connsiteX25" fmla="*/ 85574 w 252148"/>
                  <a:gd name="connsiteY25" fmla="*/ 80987 h 385723"/>
                  <a:gd name="connsiteX26" fmla="*/ 69781 w 252148"/>
                  <a:gd name="connsiteY26" fmla="*/ 102429 h 385723"/>
                  <a:gd name="connsiteX27" fmla="*/ 58508 w 252148"/>
                  <a:gd name="connsiteY27" fmla="*/ 119712 h 385723"/>
                  <a:gd name="connsiteX28" fmla="*/ 52138 w 252148"/>
                  <a:gd name="connsiteY28" fmla="*/ 126851 h 385723"/>
                  <a:gd name="connsiteX29" fmla="*/ 36729 w 252148"/>
                  <a:gd name="connsiteY29" fmla="*/ 121226 h 385723"/>
                  <a:gd name="connsiteX30" fmla="*/ 55142 w 252148"/>
                  <a:gd name="connsiteY30" fmla="*/ 136274 h 385723"/>
                  <a:gd name="connsiteX31" fmla="*/ 45743 w 252148"/>
                  <a:gd name="connsiteY31" fmla="*/ 155072 h 385723"/>
                  <a:gd name="connsiteX32" fmla="*/ 59277 w 252148"/>
                  <a:gd name="connsiteY32" fmla="*/ 168605 h 385723"/>
                  <a:gd name="connsiteX33" fmla="*/ 38220 w 252148"/>
                  <a:gd name="connsiteY33" fmla="*/ 184374 h 385723"/>
                  <a:gd name="connsiteX34" fmla="*/ 56272 w 252148"/>
                  <a:gd name="connsiteY34" fmla="*/ 178004 h 385723"/>
                  <a:gd name="connsiteX35" fmla="*/ 66801 w 252148"/>
                  <a:gd name="connsiteY35" fmla="*/ 193412 h 385723"/>
                  <a:gd name="connsiteX36" fmla="*/ 81464 w 252148"/>
                  <a:gd name="connsiteY36" fmla="*/ 173509 h 385723"/>
                  <a:gd name="connsiteX37" fmla="*/ 83339 w 252148"/>
                  <a:gd name="connsiteY37" fmla="*/ 191153 h 385723"/>
                  <a:gd name="connsiteX38" fmla="*/ 74324 w 252148"/>
                  <a:gd name="connsiteY38" fmla="*/ 216729 h 385723"/>
                  <a:gd name="connsiteX39" fmla="*/ 110790 w 252148"/>
                  <a:gd name="connsiteY39" fmla="*/ 213340 h 385723"/>
                  <a:gd name="connsiteX40" fmla="*/ 117569 w 252148"/>
                  <a:gd name="connsiteY40" fmla="*/ 220863 h 385723"/>
                  <a:gd name="connsiteX41" fmla="*/ 121703 w 252148"/>
                  <a:gd name="connsiteY41" fmla="*/ 236656 h 385723"/>
                  <a:gd name="connsiteX42" fmla="*/ 128482 w 252148"/>
                  <a:gd name="connsiteY42" fmla="*/ 246079 h 385723"/>
                  <a:gd name="connsiteX43" fmla="*/ 126222 w 252148"/>
                  <a:gd name="connsiteY43" fmla="*/ 268987 h 385723"/>
                  <a:gd name="connsiteX44" fmla="*/ 100285 w 252148"/>
                  <a:gd name="connsiteY44" fmla="*/ 270117 h 385723"/>
                  <a:gd name="connsiteX45" fmla="*/ 92401 w 252148"/>
                  <a:gd name="connsiteY45" fmla="*/ 274251 h 385723"/>
                  <a:gd name="connsiteX46" fmla="*/ 84877 w 252148"/>
                  <a:gd name="connsiteY46" fmla="*/ 290044 h 385723"/>
                  <a:gd name="connsiteX47" fmla="*/ 99901 w 252148"/>
                  <a:gd name="connsiteY47" fmla="*/ 299804 h 385723"/>
                  <a:gd name="connsiteX48" fmla="*/ 75478 w 252148"/>
                  <a:gd name="connsiteY48" fmla="*/ 317111 h 385723"/>
                  <a:gd name="connsiteX49" fmla="*/ 85238 w 252148"/>
                  <a:gd name="connsiteY49" fmla="*/ 327615 h 385723"/>
                  <a:gd name="connsiteX50" fmla="*/ 100285 w 252148"/>
                  <a:gd name="connsiteY50" fmla="*/ 331005 h 385723"/>
                  <a:gd name="connsiteX51" fmla="*/ 126967 w 252148"/>
                  <a:gd name="connsiteY51" fmla="*/ 334755 h 385723"/>
                  <a:gd name="connsiteX52" fmla="*/ 129227 w 252148"/>
                  <a:gd name="connsiteY52" fmla="*/ 341149 h 385723"/>
                  <a:gd name="connsiteX53" fmla="*/ 101030 w 252148"/>
                  <a:gd name="connsiteY53" fmla="*/ 344923 h 385723"/>
                  <a:gd name="connsiteX54" fmla="*/ 68700 w 252148"/>
                  <a:gd name="connsiteY54" fmla="*/ 384753 h 385723"/>
                  <a:gd name="connsiteX55" fmla="*/ 87473 w 252148"/>
                  <a:gd name="connsiteY55" fmla="*/ 374249 h 385723"/>
                  <a:gd name="connsiteX56" fmla="*/ 106271 w 252148"/>
                  <a:gd name="connsiteY56" fmla="*/ 377999 h 385723"/>
                  <a:gd name="connsiteX57" fmla="*/ 117544 w 252148"/>
                  <a:gd name="connsiteY57" fmla="*/ 366725 h 385723"/>
                  <a:gd name="connsiteX58" fmla="*/ 135958 w 252148"/>
                  <a:gd name="connsiteY58" fmla="*/ 364105 h 385723"/>
                  <a:gd name="connsiteX59" fmla="*/ 155885 w 252148"/>
                  <a:gd name="connsiteY59" fmla="*/ 358480 h 385723"/>
                  <a:gd name="connsiteX60" fmla="*/ 176173 w 252148"/>
                  <a:gd name="connsiteY60" fmla="*/ 363360 h 385723"/>
                  <a:gd name="connsiteX61" fmla="*/ 204730 w 252148"/>
                  <a:gd name="connsiteY61" fmla="*/ 358071 h 385723"/>
                  <a:gd name="connsiteX62" fmla="*/ 240066 w 252148"/>
                  <a:gd name="connsiteY62" fmla="*/ 343408 h 385723"/>
                  <a:gd name="connsiteX63" fmla="*/ 229176 w 252148"/>
                  <a:gd name="connsiteY63" fmla="*/ 338144 h 385723"/>
                  <a:gd name="connsiteX64" fmla="*/ 231051 w 252148"/>
                  <a:gd name="connsiteY64" fmla="*/ 323096 h 385723"/>
                  <a:gd name="connsiteX65" fmla="*/ 252109 w 252148"/>
                  <a:gd name="connsiteY65" fmla="*/ 298674 h 385723"/>
                  <a:gd name="connsiteX66" fmla="*/ 26201 w 252148"/>
                  <a:gd name="connsiteY66" fmla="*/ 109977 h 385723"/>
                  <a:gd name="connsiteX67" fmla="*/ 43123 w 252148"/>
                  <a:gd name="connsiteY67" fmla="*/ 87429 h 385723"/>
                  <a:gd name="connsiteX68" fmla="*/ 26201 w 252148"/>
                  <a:gd name="connsiteY68" fmla="*/ 109977 h 385723"/>
                  <a:gd name="connsiteX69" fmla="*/ 171678 w 252148"/>
                  <a:gd name="connsiteY69" fmla="*/ 28392 h 385723"/>
                  <a:gd name="connsiteX70" fmla="*/ 175812 w 252148"/>
                  <a:gd name="connsiteY70" fmla="*/ 196 h 385723"/>
                  <a:gd name="connsiteX71" fmla="*/ 171678 w 252148"/>
                  <a:gd name="connsiteY71" fmla="*/ 28392 h 38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52148" h="385723">
                    <a:moveTo>
                      <a:pt x="46513" y="205455"/>
                    </a:moveTo>
                    <a:cubicBezTo>
                      <a:pt x="37018" y="196273"/>
                      <a:pt x="24758" y="210671"/>
                      <a:pt x="14711" y="210503"/>
                    </a:cubicBezTo>
                    <a:cubicBezTo>
                      <a:pt x="13076" y="217859"/>
                      <a:pt x="10432" y="223075"/>
                      <a:pt x="7764" y="224998"/>
                    </a:cubicBezTo>
                    <a:cubicBezTo>
                      <a:pt x="3773" y="227834"/>
                      <a:pt x="-3606" y="238651"/>
                      <a:pt x="2067" y="239757"/>
                    </a:cubicBezTo>
                    <a:cubicBezTo>
                      <a:pt x="7764" y="240887"/>
                      <a:pt x="16850" y="249997"/>
                      <a:pt x="17980" y="243170"/>
                    </a:cubicBezTo>
                    <a:cubicBezTo>
                      <a:pt x="19134" y="236368"/>
                      <a:pt x="23100" y="227257"/>
                      <a:pt x="32739" y="238627"/>
                    </a:cubicBezTo>
                    <a:cubicBezTo>
                      <a:pt x="35047" y="241320"/>
                      <a:pt x="38003" y="243892"/>
                      <a:pt x="41128" y="246223"/>
                    </a:cubicBezTo>
                    <a:cubicBezTo>
                      <a:pt x="42691" y="241079"/>
                      <a:pt x="54565" y="240166"/>
                      <a:pt x="60743" y="233988"/>
                    </a:cubicBezTo>
                    <a:cubicBezTo>
                      <a:pt x="68267" y="226464"/>
                      <a:pt x="56993" y="215575"/>
                      <a:pt x="46465" y="205431"/>
                    </a:cubicBezTo>
                    <a:close/>
                    <a:moveTo>
                      <a:pt x="252132" y="298698"/>
                    </a:moveTo>
                    <a:cubicBezTo>
                      <a:pt x="252878" y="287424"/>
                      <a:pt x="228071" y="279516"/>
                      <a:pt x="225426" y="285525"/>
                    </a:cubicBezTo>
                    <a:cubicBezTo>
                      <a:pt x="222806" y="291535"/>
                      <a:pt x="217157" y="290789"/>
                      <a:pt x="213023" y="284011"/>
                    </a:cubicBezTo>
                    <a:cubicBezTo>
                      <a:pt x="208888" y="277232"/>
                      <a:pt x="216797" y="270838"/>
                      <a:pt x="212662" y="270093"/>
                    </a:cubicBezTo>
                    <a:cubicBezTo>
                      <a:pt x="208528" y="269348"/>
                      <a:pt x="203264" y="259925"/>
                      <a:pt x="204393" y="256175"/>
                    </a:cubicBezTo>
                    <a:cubicBezTo>
                      <a:pt x="205523" y="252401"/>
                      <a:pt x="197999" y="228363"/>
                      <a:pt x="185211" y="225334"/>
                    </a:cubicBezTo>
                    <a:cubicBezTo>
                      <a:pt x="172447" y="222330"/>
                      <a:pt x="170548" y="204277"/>
                      <a:pt x="168289" y="194518"/>
                    </a:cubicBezTo>
                    <a:cubicBezTo>
                      <a:pt x="166029" y="184759"/>
                      <a:pt x="157736" y="189999"/>
                      <a:pt x="151366" y="181754"/>
                    </a:cubicBezTo>
                    <a:cubicBezTo>
                      <a:pt x="144972" y="173485"/>
                      <a:pt x="134058" y="177595"/>
                      <a:pt x="128434" y="177980"/>
                    </a:cubicBezTo>
                    <a:cubicBezTo>
                      <a:pt x="122785" y="178364"/>
                      <a:pt x="128434" y="167451"/>
                      <a:pt x="137448" y="161442"/>
                    </a:cubicBezTo>
                    <a:cubicBezTo>
                      <a:pt x="146462" y="155408"/>
                      <a:pt x="157015" y="123462"/>
                      <a:pt x="157015" y="117068"/>
                    </a:cubicBezTo>
                    <a:cubicBezTo>
                      <a:pt x="157015" y="110674"/>
                      <a:pt x="117544" y="111034"/>
                      <a:pt x="110021" y="114808"/>
                    </a:cubicBezTo>
                    <a:cubicBezTo>
                      <a:pt x="102497" y="118582"/>
                      <a:pt x="94973" y="109183"/>
                      <a:pt x="101367" y="106539"/>
                    </a:cubicBezTo>
                    <a:cubicBezTo>
                      <a:pt x="107761" y="103919"/>
                      <a:pt x="121295" y="90746"/>
                      <a:pt x="120525" y="85482"/>
                    </a:cubicBezTo>
                    <a:cubicBezTo>
                      <a:pt x="119780" y="80218"/>
                      <a:pt x="129948" y="75338"/>
                      <a:pt x="124299" y="70459"/>
                    </a:cubicBezTo>
                    <a:cubicBezTo>
                      <a:pt x="118650" y="65555"/>
                      <a:pt x="117905" y="76853"/>
                      <a:pt x="113025" y="80602"/>
                    </a:cubicBezTo>
                    <a:cubicBezTo>
                      <a:pt x="108146" y="84376"/>
                      <a:pt x="97233" y="83223"/>
                      <a:pt x="85574" y="80987"/>
                    </a:cubicBezTo>
                    <a:cubicBezTo>
                      <a:pt x="73940" y="78728"/>
                      <a:pt x="69421" y="95266"/>
                      <a:pt x="69781" y="102429"/>
                    </a:cubicBezTo>
                    <a:cubicBezTo>
                      <a:pt x="70166" y="109568"/>
                      <a:pt x="56248" y="113703"/>
                      <a:pt x="58508" y="119712"/>
                    </a:cubicBezTo>
                    <a:cubicBezTo>
                      <a:pt x="60767" y="125746"/>
                      <a:pt x="55888" y="130241"/>
                      <a:pt x="52138" y="126851"/>
                    </a:cubicBezTo>
                    <a:cubicBezTo>
                      <a:pt x="48388" y="123486"/>
                      <a:pt x="44253" y="115193"/>
                      <a:pt x="36729" y="121226"/>
                    </a:cubicBezTo>
                    <a:cubicBezTo>
                      <a:pt x="29205" y="127260"/>
                      <a:pt x="45383" y="135144"/>
                      <a:pt x="55142" y="136274"/>
                    </a:cubicBezTo>
                    <a:cubicBezTo>
                      <a:pt x="64926" y="137380"/>
                      <a:pt x="47642" y="144519"/>
                      <a:pt x="45743" y="155072"/>
                    </a:cubicBezTo>
                    <a:cubicBezTo>
                      <a:pt x="43869" y="165576"/>
                      <a:pt x="58532" y="161081"/>
                      <a:pt x="59277" y="168605"/>
                    </a:cubicBezTo>
                    <a:cubicBezTo>
                      <a:pt x="60022" y="176129"/>
                      <a:pt x="38220" y="177259"/>
                      <a:pt x="38220" y="184374"/>
                    </a:cubicBezTo>
                    <a:cubicBezTo>
                      <a:pt x="38220" y="191489"/>
                      <a:pt x="50623" y="181009"/>
                      <a:pt x="56272" y="178004"/>
                    </a:cubicBezTo>
                    <a:cubicBezTo>
                      <a:pt x="61921" y="174975"/>
                      <a:pt x="53267" y="195648"/>
                      <a:pt x="66801" y="193412"/>
                    </a:cubicBezTo>
                    <a:cubicBezTo>
                      <a:pt x="80334" y="191153"/>
                      <a:pt x="76560" y="172764"/>
                      <a:pt x="81464" y="173509"/>
                    </a:cubicBezTo>
                    <a:cubicBezTo>
                      <a:pt x="86343" y="174254"/>
                      <a:pt x="79204" y="183268"/>
                      <a:pt x="83339" y="191153"/>
                    </a:cubicBezTo>
                    <a:cubicBezTo>
                      <a:pt x="87473" y="199061"/>
                      <a:pt x="73555" y="211080"/>
                      <a:pt x="74324" y="216729"/>
                    </a:cubicBezTo>
                    <a:cubicBezTo>
                      <a:pt x="75070" y="222354"/>
                      <a:pt x="102136" y="222354"/>
                      <a:pt x="110790" y="213340"/>
                    </a:cubicBezTo>
                    <a:cubicBezTo>
                      <a:pt x="119444" y="204325"/>
                      <a:pt x="123554" y="214109"/>
                      <a:pt x="117569" y="220863"/>
                    </a:cubicBezTo>
                    <a:cubicBezTo>
                      <a:pt x="111559" y="227642"/>
                      <a:pt x="114179" y="234036"/>
                      <a:pt x="121703" y="236656"/>
                    </a:cubicBezTo>
                    <a:cubicBezTo>
                      <a:pt x="129203" y="239276"/>
                      <a:pt x="131847" y="240046"/>
                      <a:pt x="128482" y="246079"/>
                    </a:cubicBezTo>
                    <a:cubicBezTo>
                      <a:pt x="125092" y="252089"/>
                      <a:pt x="128097" y="263362"/>
                      <a:pt x="126222" y="268987"/>
                    </a:cubicBezTo>
                    <a:cubicBezTo>
                      <a:pt x="124347" y="274636"/>
                      <a:pt x="101030" y="273891"/>
                      <a:pt x="100285" y="270117"/>
                    </a:cubicBezTo>
                    <a:cubicBezTo>
                      <a:pt x="99516" y="266343"/>
                      <a:pt x="89757" y="268987"/>
                      <a:pt x="92401" y="274251"/>
                    </a:cubicBezTo>
                    <a:cubicBezTo>
                      <a:pt x="95021" y="279516"/>
                      <a:pt x="84108" y="285165"/>
                      <a:pt x="84877" y="290044"/>
                    </a:cubicBezTo>
                    <a:cubicBezTo>
                      <a:pt x="85622" y="294924"/>
                      <a:pt x="99540" y="293794"/>
                      <a:pt x="99901" y="299804"/>
                    </a:cubicBezTo>
                    <a:cubicBezTo>
                      <a:pt x="100261" y="305813"/>
                      <a:pt x="89757" y="312976"/>
                      <a:pt x="75478" y="317111"/>
                    </a:cubicBezTo>
                    <a:cubicBezTo>
                      <a:pt x="61176" y="321221"/>
                      <a:pt x="78483" y="332519"/>
                      <a:pt x="85238" y="327615"/>
                    </a:cubicBezTo>
                    <a:cubicBezTo>
                      <a:pt x="92016" y="322736"/>
                      <a:pt x="90502" y="331005"/>
                      <a:pt x="100285" y="331005"/>
                    </a:cubicBezTo>
                    <a:cubicBezTo>
                      <a:pt x="110069" y="331005"/>
                      <a:pt x="116078" y="338889"/>
                      <a:pt x="126967" y="334755"/>
                    </a:cubicBezTo>
                    <a:cubicBezTo>
                      <a:pt x="137881" y="330620"/>
                      <a:pt x="137520" y="334755"/>
                      <a:pt x="129227" y="341149"/>
                    </a:cubicBezTo>
                    <a:cubicBezTo>
                      <a:pt x="120958" y="347543"/>
                      <a:pt x="108554" y="340788"/>
                      <a:pt x="101030" y="344923"/>
                    </a:cubicBezTo>
                    <a:cubicBezTo>
                      <a:pt x="93507" y="349033"/>
                      <a:pt x="62931" y="377710"/>
                      <a:pt x="68700" y="384753"/>
                    </a:cubicBezTo>
                    <a:cubicBezTo>
                      <a:pt x="72089" y="388888"/>
                      <a:pt x="76584" y="378744"/>
                      <a:pt x="87473" y="374249"/>
                    </a:cubicBezTo>
                    <a:cubicBezTo>
                      <a:pt x="98386" y="369730"/>
                      <a:pt x="100261" y="377254"/>
                      <a:pt x="106271" y="377999"/>
                    </a:cubicBezTo>
                    <a:cubicBezTo>
                      <a:pt x="112280" y="378768"/>
                      <a:pt x="112641" y="365595"/>
                      <a:pt x="117544" y="366725"/>
                    </a:cubicBezTo>
                    <a:cubicBezTo>
                      <a:pt x="122424" y="367855"/>
                      <a:pt x="126943" y="362591"/>
                      <a:pt x="135958" y="364105"/>
                    </a:cubicBezTo>
                    <a:cubicBezTo>
                      <a:pt x="144972" y="365619"/>
                      <a:pt x="151390" y="362230"/>
                      <a:pt x="155885" y="358480"/>
                    </a:cubicBezTo>
                    <a:cubicBezTo>
                      <a:pt x="160404" y="354706"/>
                      <a:pt x="172423" y="366004"/>
                      <a:pt x="176173" y="363360"/>
                    </a:cubicBezTo>
                    <a:cubicBezTo>
                      <a:pt x="179923" y="360740"/>
                      <a:pt x="196485" y="357711"/>
                      <a:pt x="204730" y="358071"/>
                    </a:cubicBezTo>
                    <a:cubicBezTo>
                      <a:pt x="212999" y="358456"/>
                      <a:pt x="234417" y="348673"/>
                      <a:pt x="240066" y="343408"/>
                    </a:cubicBezTo>
                    <a:cubicBezTo>
                      <a:pt x="245714" y="338144"/>
                      <a:pt x="236676" y="337014"/>
                      <a:pt x="229176" y="338144"/>
                    </a:cubicBezTo>
                    <a:cubicBezTo>
                      <a:pt x="221653" y="339250"/>
                      <a:pt x="223143" y="330644"/>
                      <a:pt x="231051" y="323096"/>
                    </a:cubicBezTo>
                    <a:cubicBezTo>
                      <a:pt x="238936" y="315572"/>
                      <a:pt x="251363" y="309924"/>
                      <a:pt x="252109" y="298674"/>
                    </a:cubicBezTo>
                    <a:close/>
                    <a:moveTo>
                      <a:pt x="26201" y="109977"/>
                    </a:moveTo>
                    <a:cubicBezTo>
                      <a:pt x="36345" y="109616"/>
                      <a:pt x="48003" y="92309"/>
                      <a:pt x="43123" y="87429"/>
                    </a:cubicBezTo>
                    <a:cubicBezTo>
                      <a:pt x="38244" y="82549"/>
                      <a:pt x="18653" y="110265"/>
                      <a:pt x="26201" y="109977"/>
                    </a:cubicBezTo>
                    <a:close/>
                    <a:moveTo>
                      <a:pt x="171678" y="28392"/>
                    </a:moveTo>
                    <a:cubicBezTo>
                      <a:pt x="178072" y="21998"/>
                      <a:pt x="185596" y="-2424"/>
                      <a:pt x="175812" y="196"/>
                    </a:cubicBezTo>
                    <a:cubicBezTo>
                      <a:pt x="166029" y="2816"/>
                      <a:pt x="168890" y="31181"/>
                      <a:pt x="171678" y="283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894A9E7-2132-2DA8-7072-3E517B810446}"/>
                  </a:ext>
                </a:extLst>
              </p:cNvPr>
              <p:cNvSpPr/>
              <p:nvPr/>
            </p:nvSpPr>
            <p:spPr bwMode="gray">
              <a:xfrm>
                <a:off x="4835640" y="1506995"/>
                <a:ext cx="153366" cy="76077"/>
              </a:xfrm>
              <a:custGeom>
                <a:avLst/>
                <a:gdLst>
                  <a:gd name="connsiteX0" fmla="*/ 145988 w 153366"/>
                  <a:gd name="connsiteY0" fmla="*/ 19420 h 76077"/>
                  <a:gd name="connsiteX1" fmla="*/ 151156 w 153366"/>
                  <a:gd name="connsiteY1" fmla="*/ 2714 h 76077"/>
                  <a:gd name="connsiteX2" fmla="*/ 145604 w 153366"/>
                  <a:gd name="connsiteY2" fmla="*/ 5310 h 76077"/>
                  <a:gd name="connsiteX3" fmla="*/ 97480 w 153366"/>
                  <a:gd name="connsiteY3" fmla="*/ 430 h 76077"/>
                  <a:gd name="connsiteX4" fmla="*/ 50125 w 153366"/>
                  <a:gd name="connsiteY4" fmla="*/ 9829 h 76077"/>
                  <a:gd name="connsiteX5" fmla="*/ 34717 w 153366"/>
                  <a:gd name="connsiteY5" fmla="*/ 24492 h 76077"/>
                  <a:gd name="connsiteX6" fmla="*/ 39957 w 153366"/>
                  <a:gd name="connsiteY6" fmla="*/ 40646 h 76077"/>
                  <a:gd name="connsiteX7" fmla="*/ 55005 w 153366"/>
                  <a:gd name="connsiteY7" fmla="*/ 49299 h 76077"/>
                  <a:gd name="connsiteX8" fmla="*/ 60269 w 153366"/>
                  <a:gd name="connsiteY8" fmla="*/ 59443 h 76077"/>
                  <a:gd name="connsiteX9" fmla="*/ 59957 w 153366"/>
                  <a:gd name="connsiteY9" fmla="*/ 59876 h 76077"/>
                  <a:gd name="connsiteX10" fmla="*/ 87336 w 153366"/>
                  <a:gd name="connsiteY10" fmla="*/ 59443 h 76077"/>
                  <a:gd name="connsiteX11" fmla="*/ 112888 w 153366"/>
                  <a:gd name="connsiteY11" fmla="*/ 74491 h 76077"/>
                  <a:gd name="connsiteX12" fmla="*/ 137166 w 153366"/>
                  <a:gd name="connsiteY12" fmla="*/ 76077 h 76077"/>
                  <a:gd name="connsiteX13" fmla="*/ 138080 w 153366"/>
                  <a:gd name="connsiteY13" fmla="*/ 69058 h 76077"/>
                  <a:gd name="connsiteX14" fmla="*/ 144858 w 153366"/>
                  <a:gd name="connsiteY14" fmla="*/ 60597 h 76077"/>
                  <a:gd name="connsiteX15" fmla="*/ 139210 w 153366"/>
                  <a:gd name="connsiteY15" fmla="*/ 47064 h 76077"/>
                  <a:gd name="connsiteX16" fmla="*/ 137527 w 153366"/>
                  <a:gd name="connsiteY16" fmla="*/ 32401 h 76077"/>
                  <a:gd name="connsiteX17" fmla="*/ 145988 w 153366"/>
                  <a:gd name="connsiteY17" fmla="*/ 19420 h 76077"/>
                  <a:gd name="connsiteX18" fmla="*/ 12915 w 153366"/>
                  <a:gd name="connsiteY18" fmla="*/ 37665 h 76077"/>
                  <a:gd name="connsiteX19" fmla="*/ 2771 w 153366"/>
                  <a:gd name="connsiteY19" fmla="*/ 59852 h 76077"/>
                  <a:gd name="connsiteX20" fmla="*/ 29092 w 153366"/>
                  <a:gd name="connsiteY20" fmla="*/ 42545 h 76077"/>
                  <a:gd name="connsiteX21" fmla="*/ 12915 w 153366"/>
                  <a:gd name="connsiteY21" fmla="*/ 37665 h 76077"/>
                  <a:gd name="connsiteX22" fmla="*/ 24188 w 153366"/>
                  <a:gd name="connsiteY22" fmla="*/ 26752 h 76077"/>
                  <a:gd name="connsiteX23" fmla="*/ 8035 w 153366"/>
                  <a:gd name="connsiteY23" fmla="*/ 28627 h 76077"/>
                  <a:gd name="connsiteX24" fmla="*/ 24188 w 153366"/>
                  <a:gd name="connsiteY24" fmla="*/ 26752 h 7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3366" h="76077">
                    <a:moveTo>
                      <a:pt x="145988" y="19420"/>
                    </a:moveTo>
                    <a:cubicBezTo>
                      <a:pt x="149113" y="12666"/>
                      <a:pt x="157262" y="11560"/>
                      <a:pt x="151156" y="2714"/>
                    </a:cubicBezTo>
                    <a:cubicBezTo>
                      <a:pt x="150027" y="3675"/>
                      <a:pt x="148368" y="4541"/>
                      <a:pt x="145604" y="5310"/>
                    </a:cubicBezTo>
                    <a:cubicBezTo>
                      <a:pt x="134690" y="8315"/>
                      <a:pt x="111013" y="-2214"/>
                      <a:pt x="97480" y="430"/>
                    </a:cubicBezTo>
                    <a:cubicBezTo>
                      <a:pt x="83946" y="3050"/>
                      <a:pt x="56519" y="3050"/>
                      <a:pt x="50125" y="9829"/>
                    </a:cubicBezTo>
                    <a:cubicBezTo>
                      <a:pt x="43731" y="16608"/>
                      <a:pt x="27578" y="18483"/>
                      <a:pt x="34717" y="24492"/>
                    </a:cubicBezTo>
                    <a:cubicBezTo>
                      <a:pt x="41856" y="30526"/>
                      <a:pt x="34717" y="33506"/>
                      <a:pt x="39957" y="40646"/>
                    </a:cubicBezTo>
                    <a:cubicBezTo>
                      <a:pt x="45246" y="47809"/>
                      <a:pt x="47866" y="50814"/>
                      <a:pt x="55005" y="49299"/>
                    </a:cubicBezTo>
                    <a:cubicBezTo>
                      <a:pt x="62144" y="47785"/>
                      <a:pt x="67793" y="51559"/>
                      <a:pt x="60269" y="59443"/>
                    </a:cubicBezTo>
                    <a:cubicBezTo>
                      <a:pt x="60149" y="59588"/>
                      <a:pt x="60077" y="59756"/>
                      <a:pt x="59957" y="59876"/>
                    </a:cubicBezTo>
                    <a:cubicBezTo>
                      <a:pt x="72000" y="58746"/>
                      <a:pt x="85389" y="58001"/>
                      <a:pt x="87336" y="59443"/>
                    </a:cubicBezTo>
                    <a:cubicBezTo>
                      <a:pt x="90341" y="61703"/>
                      <a:pt x="108393" y="76005"/>
                      <a:pt x="112888" y="74491"/>
                    </a:cubicBezTo>
                    <a:cubicBezTo>
                      <a:pt x="115652" y="73554"/>
                      <a:pt x="128008" y="74900"/>
                      <a:pt x="137166" y="76077"/>
                    </a:cubicBezTo>
                    <a:cubicBezTo>
                      <a:pt x="136085" y="73265"/>
                      <a:pt x="136181" y="70621"/>
                      <a:pt x="138080" y="69058"/>
                    </a:cubicBezTo>
                    <a:cubicBezTo>
                      <a:pt x="141469" y="66222"/>
                      <a:pt x="148801" y="66222"/>
                      <a:pt x="144858" y="60597"/>
                    </a:cubicBezTo>
                    <a:cubicBezTo>
                      <a:pt x="140916" y="54948"/>
                      <a:pt x="139787" y="53818"/>
                      <a:pt x="139210" y="47064"/>
                    </a:cubicBezTo>
                    <a:cubicBezTo>
                      <a:pt x="138633" y="40285"/>
                      <a:pt x="136950" y="36920"/>
                      <a:pt x="137527" y="32401"/>
                    </a:cubicBezTo>
                    <a:cubicBezTo>
                      <a:pt x="138080" y="27882"/>
                      <a:pt x="142599" y="26752"/>
                      <a:pt x="145988" y="19420"/>
                    </a:cubicBezTo>
                    <a:close/>
                    <a:moveTo>
                      <a:pt x="12915" y="37665"/>
                    </a:moveTo>
                    <a:cubicBezTo>
                      <a:pt x="-619" y="41439"/>
                      <a:pt x="-2614" y="60140"/>
                      <a:pt x="2771" y="59852"/>
                    </a:cubicBezTo>
                    <a:cubicBezTo>
                      <a:pt x="9549" y="59467"/>
                      <a:pt x="24958" y="46679"/>
                      <a:pt x="29092" y="42545"/>
                    </a:cubicBezTo>
                    <a:cubicBezTo>
                      <a:pt x="33203" y="38410"/>
                      <a:pt x="26448" y="33891"/>
                      <a:pt x="12915" y="37665"/>
                    </a:cubicBezTo>
                    <a:close/>
                    <a:moveTo>
                      <a:pt x="24188" y="26752"/>
                    </a:moveTo>
                    <a:cubicBezTo>
                      <a:pt x="27217" y="21127"/>
                      <a:pt x="2458" y="23555"/>
                      <a:pt x="8035" y="28627"/>
                    </a:cubicBezTo>
                    <a:cubicBezTo>
                      <a:pt x="12169" y="32401"/>
                      <a:pt x="21208" y="32401"/>
                      <a:pt x="24188" y="267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DB64F38-AF58-3C5B-0007-8A4495271206}"/>
                  </a:ext>
                </a:extLst>
              </p:cNvPr>
              <p:cNvSpPr/>
              <p:nvPr/>
            </p:nvSpPr>
            <p:spPr bwMode="gray">
              <a:xfrm>
                <a:off x="5127610" y="3125888"/>
                <a:ext cx="204466" cy="248101"/>
              </a:xfrm>
              <a:custGeom>
                <a:avLst/>
                <a:gdLst>
                  <a:gd name="connsiteX0" fmla="*/ 180621 w 204466"/>
                  <a:gd name="connsiteY0" fmla="*/ 56447 h 248101"/>
                  <a:gd name="connsiteX1" fmla="*/ 192327 w 204466"/>
                  <a:gd name="connsiteY1" fmla="*/ 38203 h 248101"/>
                  <a:gd name="connsiteX2" fmla="*/ 204466 w 204466"/>
                  <a:gd name="connsiteY2" fmla="*/ 20415 h 248101"/>
                  <a:gd name="connsiteX3" fmla="*/ 191798 w 204466"/>
                  <a:gd name="connsiteY3" fmla="*/ 23996 h 248101"/>
                  <a:gd name="connsiteX4" fmla="*/ 179395 w 204466"/>
                  <a:gd name="connsiteY4" fmla="*/ 18900 h 248101"/>
                  <a:gd name="connsiteX5" fmla="*/ 157400 w 204466"/>
                  <a:gd name="connsiteY5" fmla="*/ 23419 h 248101"/>
                  <a:gd name="connsiteX6" fmla="*/ 140502 w 204466"/>
                  <a:gd name="connsiteY6" fmla="*/ 36953 h 248101"/>
                  <a:gd name="connsiteX7" fmla="*/ 111175 w 204466"/>
                  <a:gd name="connsiteY7" fmla="*/ 31881 h 248101"/>
                  <a:gd name="connsiteX8" fmla="*/ 81849 w 204466"/>
                  <a:gd name="connsiteY8" fmla="*/ 14982 h 248101"/>
                  <a:gd name="connsiteX9" fmla="*/ 55912 w 204466"/>
                  <a:gd name="connsiteY9" fmla="*/ 9910 h 248101"/>
                  <a:gd name="connsiteX10" fmla="*/ 41249 w 204466"/>
                  <a:gd name="connsiteY10" fmla="*/ 2554 h 248101"/>
                  <a:gd name="connsiteX11" fmla="*/ 26033 w 204466"/>
                  <a:gd name="connsiteY11" fmla="*/ 872 h 248101"/>
                  <a:gd name="connsiteX12" fmla="*/ 5721 w 204466"/>
                  <a:gd name="connsiteY12" fmla="*/ 14381 h 248101"/>
                  <a:gd name="connsiteX13" fmla="*/ 2476 w 204466"/>
                  <a:gd name="connsiteY13" fmla="*/ 18540 h 248101"/>
                  <a:gd name="connsiteX14" fmla="*/ 14062 w 204466"/>
                  <a:gd name="connsiteY14" fmla="*/ 29068 h 248101"/>
                  <a:gd name="connsiteX15" fmla="*/ 16683 w 204466"/>
                  <a:gd name="connsiteY15" fmla="*/ 47313 h 248101"/>
                  <a:gd name="connsiteX16" fmla="*/ 27067 w 204466"/>
                  <a:gd name="connsiteY16" fmla="*/ 56423 h 248101"/>
                  <a:gd name="connsiteX17" fmla="*/ 25769 w 204466"/>
                  <a:gd name="connsiteY17" fmla="*/ 77216 h 248101"/>
                  <a:gd name="connsiteX18" fmla="*/ 8846 w 204466"/>
                  <a:gd name="connsiteY18" fmla="*/ 107167 h 248101"/>
                  <a:gd name="connsiteX19" fmla="*/ 1322 w 204466"/>
                  <a:gd name="connsiteY19" fmla="*/ 122960 h 248101"/>
                  <a:gd name="connsiteX20" fmla="*/ 18149 w 204466"/>
                  <a:gd name="connsiteY20" fmla="*/ 132239 h 248101"/>
                  <a:gd name="connsiteX21" fmla="*/ 120 w 204466"/>
                  <a:gd name="connsiteY21" fmla="*/ 148584 h 248101"/>
                  <a:gd name="connsiteX22" fmla="*/ 0 w 204466"/>
                  <a:gd name="connsiteY22" fmla="*/ 151133 h 248101"/>
                  <a:gd name="connsiteX23" fmla="*/ 96080 w 204466"/>
                  <a:gd name="connsiteY23" fmla="*/ 202165 h 248101"/>
                  <a:gd name="connsiteX24" fmla="*/ 94806 w 204466"/>
                  <a:gd name="connsiteY24" fmla="*/ 217765 h 248101"/>
                  <a:gd name="connsiteX25" fmla="*/ 137449 w 204466"/>
                  <a:gd name="connsiteY25" fmla="*/ 248101 h 248101"/>
                  <a:gd name="connsiteX26" fmla="*/ 162328 w 204466"/>
                  <a:gd name="connsiteY26" fmla="*/ 192766 h 248101"/>
                  <a:gd name="connsiteX27" fmla="*/ 178505 w 204466"/>
                  <a:gd name="connsiteY27" fmla="*/ 179593 h 248101"/>
                  <a:gd name="connsiteX28" fmla="*/ 192423 w 204466"/>
                  <a:gd name="connsiteY28" fmla="*/ 170579 h 248101"/>
                  <a:gd name="connsiteX29" fmla="*/ 194611 w 204466"/>
                  <a:gd name="connsiteY29" fmla="*/ 167454 h 248101"/>
                  <a:gd name="connsiteX30" fmla="*/ 181991 w 204466"/>
                  <a:gd name="connsiteY30" fmla="*/ 147479 h 248101"/>
                  <a:gd name="connsiteX31" fmla="*/ 180693 w 204466"/>
                  <a:gd name="connsiteY31" fmla="*/ 56399 h 24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04466" h="248101">
                    <a:moveTo>
                      <a:pt x="180621" y="56447"/>
                    </a:moveTo>
                    <a:lnTo>
                      <a:pt x="192327" y="38203"/>
                    </a:lnTo>
                    <a:lnTo>
                      <a:pt x="204466" y="20415"/>
                    </a:lnTo>
                    <a:cubicBezTo>
                      <a:pt x="198745" y="21689"/>
                      <a:pt x="193625" y="23059"/>
                      <a:pt x="191798" y="23996"/>
                    </a:cubicBezTo>
                    <a:cubicBezTo>
                      <a:pt x="187303" y="26256"/>
                      <a:pt x="181077" y="22867"/>
                      <a:pt x="179395" y="18900"/>
                    </a:cubicBezTo>
                    <a:cubicBezTo>
                      <a:pt x="177688" y="14958"/>
                      <a:pt x="166415" y="18347"/>
                      <a:pt x="157400" y="23419"/>
                    </a:cubicBezTo>
                    <a:cubicBezTo>
                      <a:pt x="148386" y="28515"/>
                      <a:pt x="143867" y="39212"/>
                      <a:pt x="140502" y="36953"/>
                    </a:cubicBezTo>
                    <a:cubicBezTo>
                      <a:pt x="137112" y="34693"/>
                      <a:pt x="116824" y="31881"/>
                      <a:pt x="111175" y="31881"/>
                    </a:cubicBezTo>
                    <a:cubicBezTo>
                      <a:pt x="105527" y="31881"/>
                      <a:pt x="87498" y="20054"/>
                      <a:pt x="81849" y="14982"/>
                    </a:cubicBezTo>
                    <a:cubicBezTo>
                      <a:pt x="76200" y="9910"/>
                      <a:pt x="59855" y="12170"/>
                      <a:pt x="55912" y="9910"/>
                    </a:cubicBezTo>
                    <a:cubicBezTo>
                      <a:pt x="51946" y="7650"/>
                      <a:pt x="44062" y="5968"/>
                      <a:pt x="41249" y="2554"/>
                    </a:cubicBezTo>
                    <a:cubicBezTo>
                      <a:pt x="38413" y="-811"/>
                      <a:pt x="31658" y="-258"/>
                      <a:pt x="26033" y="872"/>
                    </a:cubicBezTo>
                    <a:cubicBezTo>
                      <a:pt x="20385" y="1978"/>
                      <a:pt x="6851" y="9886"/>
                      <a:pt x="5721" y="14381"/>
                    </a:cubicBezTo>
                    <a:cubicBezTo>
                      <a:pt x="5384" y="15823"/>
                      <a:pt x="4039" y="17217"/>
                      <a:pt x="2476" y="18540"/>
                    </a:cubicBezTo>
                    <a:lnTo>
                      <a:pt x="14062" y="29068"/>
                    </a:lnTo>
                    <a:lnTo>
                      <a:pt x="16683" y="47313"/>
                    </a:lnTo>
                    <a:lnTo>
                      <a:pt x="27067" y="56423"/>
                    </a:lnTo>
                    <a:cubicBezTo>
                      <a:pt x="27067" y="56423"/>
                      <a:pt x="27067" y="66808"/>
                      <a:pt x="25769" y="77216"/>
                    </a:cubicBezTo>
                    <a:cubicBezTo>
                      <a:pt x="24471" y="87624"/>
                      <a:pt x="15361" y="100653"/>
                      <a:pt x="8846" y="107167"/>
                    </a:cubicBezTo>
                    <a:cubicBezTo>
                      <a:pt x="6923" y="109090"/>
                      <a:pt x="4183" y="115268"/>
                      <a:pt x="1322" y="122960"/>
                    </a:cubicBezTo>
                    <a:cubicBezTo>
                      <a:pt x="11274" y="125460"/>
                      <a:pt x="18702" y="129234"/>
                      <a:pt x="18149" y="132239"/>
                    </a:cubicBezTo>
                    <a:cubicBezTo>
                      <a:pt x="17043" y="138440"/>
                      <a:pt x="120" y="135604"/>
                      <a:pt x="120" y="148584"/>
                    </a:cubicBezTo>
                    <a:cubicBezTo>
                      <a:pt x="120" y="149474"/>
                      <a:pt x="48" y="150315"/>
                      <a:pt x="0" y="151133"/>
                    </a:cubicBezTo>
                    <a:lnTo>
                      <a:pt x="96080" y="202165"/>
                    </a:lnTo>
                    <a:lnTo>
                      <a:pt x="94806" y="217765"/>
                    </a:lnTo>
                    <a:cubicBezTo>
                      <a:pt x="94806" y="217765"/>
                      <a:pt x="116392" y="233582"/>
                      <a:pt x="137449" y="248101"/>
                    </a:cubicBezTo>
                    <a:cubicBezTo>
                      <a:pt x="146823" y="224255"/>
                      <a:pt x="159107" y="197718"/>
                      <a:pt x="162328" y="192766"/>
                    </a:cubicBezTo>
                    <a:cubicBezTo>
                      <a:pt x="167977" y="184112"/>
                      <a:pt x="173602" y="185603"/>
                      <a:pt x="178505" y="179593"/>
                    </a:cubicBezTo>
                    <a:cubicBezTo>
                      <a:pt x="183385" y="173560"/>
                      <a:pt x="184900" y="182598"/>
                      <a:pt x="192423" y="170579"/>
                    </a:cubicBezTo>
                    <a:cubicBezTo>
                      <a:pt x="193000" y="169642"/>
                      <a:pt x="193769" y="168584"/>
                      <a:pt x="194611" y="167454"/>
                    </a:cubicBezTo>
                    <a:lnTo>
                      <a:pt x="181991" y="147479"/>
                    </a:lnTo>
                    <a:lnTo>
                      <a:pt x="180693" y="5639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E229132-0476-0BBA-4B97-313D7FADF2DC}"/>
                  </a:ext>
                </a:extLst>
              </p:cNvPr>
              <p:cNvSpPr/>
              <p:nvPr/>
            </p:nvSpPr>
            <p:spPr bwMode="gray">
              <a:xfrm>
                <a:off x="5015714" y="3144451"/>
                <a:ext cx="138914" cy="143068"/>
              </a:xfrm>
              <a:custGeom>
                <a:avLst/>
                <a:gdLst>
                  <a:gd name="connsiteX0" fmla="*/ 128554 w 138914"/>
                  <a:gd name="connsiteY0" fmla="*/ 28773 h 143068"/>
                  <a:gd name="connsiteX1" fmla="*/ 125934 w 138914"/>
                  <a:gd name="connsiteY1" fmla="*/ 10529 h 143068"/>
                  <a:gd name="connsiteX2" fmla="*/ 114348 w 138914"/>
                  <a:gd name="connsiteY2" fmla="*/ 0 h 143068"/>
                  <a:gd name="connsiteX3" fmla="*/ 105767 w 138914"/>
                  <a:gd name="connsiteY3" fmla="*/ 8245 h 143068"/>
                  <a:gd name="connsiteX4" fmla="*/ 89974 w 138914"/>
                  <a:gd name="connsiteY4" fmla="*/ 9351 h 143068"/>
                  <a:gd name="connsiteX5" fmla="*/ 71368 w 138914"/>
                  <a:gd name="connsiteY5" fmla="*/ 15552 h 143068"/>
                  <a:gd name="connsiteX6" fmla="*/ 55575 w 138914"/>
                  <a:gd name="connsiteY6" fmla="*/ 9928 h 143068"/>
                  <a:gd name="connsiteX7" fmla="*/ 36393 w 138914"/>
                  <a:gd name="connsiteY7" fmla="*/ 15552 h 143068"/>
                  <a:gd name="connsiteX8" fmla="*/ 34134 w 138914"/>
                  <a:gd name="connsiteY8" fmla="*/ 37547 h 143068"/>
                  <a:gd name="connsiteX9" fmla="*/ 42595 w 138914"/>
                  <a:gd name="connsiteY9" fmla="*/ 49951 h 143068"/>
                  <a:gd name="connsiteX10" fmla="*/ 35263 w 138914"/>
                  <a:gd name="connsiteY10" fmla="*/ 62931 h 143068"/>
                  <a:gd name="connsiteX11" fmla="*/ 24543 w 138914"/>
                  <a:gd name="connsiteY11" fmla="*/ 70263 h 143068"/>
                  <a:gd name="connsiteX12" fmla="*/ 14951 w 138914"/>
                  <a:gd name="connsiteY12" fmla="*/ 84349 h 143068"/>
                  <a:gd name="connsiteX13" fmla="*/ 8750 w 138914"/>
                  <a:gd name="connsiteY13" fmla="*/ 102401 h 143068"/>
                  <a:gd name="connsiteX14" fmla="*/ 4231 w 138914"/>
                  <a:gd name="connsiteY14" fmla="*/ 124396 h 143068"/>
                  <a:gd name="connsiteX15" fmla="*/ 0 w 138914"/>
                  <a:gd name="connsiteY15" fmla="*/ 142833 h 143068"/>
                  <a:gd name="connsiteX16" fmla="*/ 12692 w 138914"/>
                  <a:gd name="connsiteY16" fmla="*/ 140646 h 143068"/>
                  <a:gd name="connsiteX17" fmla="*/ 38725 w 138914"/>
                  <a:gd name="connsiteY17" fmla="*/ 132833 h 143068"/>
                  <a:gd name="connsiteX18" fmla="*/ 59926 w 138914"/>
                  <a:gd name="connsiteY18" fmla="*/ 131103 h 143068"/>
                  <a:gd name="connsiteX19" fmla="*/ 79229 w 138914"/>
                  <a:gd name="connsiteY19" fmla="*/ 103531 h 143068"/>
                  <a:gd name="connsiteX20" fmla="*/ 113170 w 138914"/>
                  <a:gd name="connsiteY20" fmla="*/ 104397 h 143068"/>
                  <a:gd name="connsiteX21" fmla="*/ 120694 w 138914"/>
                  <a:gd name="connsiteY21" fmla="*/ 88603 h 143068"/>
                  <a:gd name="connsiteX22" fmla="*/ 137617 w 138914"/>
                  <a:gd name="connsiteY22" fmla="*/ 58652 h 143068"/>
                  <a:gd name="connsiteX23" fmla="*/ 138914 w 138914"/>
                  <a:gd name="connsiteY23" fmla="*/ 37860 h 143068"/>
                  <a:gd name="connsiteX24" fmla="*/ 128530 w 138914"/>
                  <a:gd name="connsiteY24" fmla="*/ 28749 h 14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8914" h="143068">
                    <a:moveTo>
                      <a:pt x="128554" y="28773"/>
                    </a:moveTo>
                    <a:lnTo>
                      <a:pt x="125934" y="10529"/>
                    </a:lnTo>
                    <a:lnTo>
                      <a:pt x="114348" y="0"/>
                    </a:lnTo>
                    <a:cubicBezTo>
                      <a:pt x="110934" y="2860"/>
                      <a:pt x="106127" y="5553"/>
                      <a:pt x="105767" y="8245"/>
                    </a:cubicBezTo>
                    <a:cubicBezTo>
                      <a:pt x="105190" y="12211"/>
                      <a:pt x="94492" y="11610"/>
                      <a:pt x="89974" y="9351"/>
                    </a:cubicBezTo>
                    <a:cubicBezTo>
                      <a:pt x="85454" y="7091"/>
                      <a:pt x="73604" y="12187"/>
                      <a:pt x="71368" y="15552"/>
                    </a:cubicBezTo>
                    <a:cubicBezTo>
                      <a:pt x="69109" y="18942"/>
                      <a:pt x="61200" y="9351"/>
                      <a:pt x="55575" y="9928"/>
                    </a:cubicBezTo>
                    <a:cubicBezTo>
                      <a:pt x="49927" y="10480"/>
                      <a:pt x="36393" y="15552"/>
                      <a:pt x="36393" y="15552"/>
                    </a:cubicBezTo>
                    <a:cubicBezTo>
                      <a:pt x="36393" y="15552"/>
                      <a:pt x="34134" y="31345"/>
                      <a:pt x="34134" y="37547"/>
                    </a:cubicBezTo>
                    <a:cubicBezTo>
                      <a:pt x="34134" y="43749"/>
                      <a:pt x="42595" y="44879"/>
                      <a:pt x="42595" y="49951"/>
                    </a:cubicBezTo>
                    <a:cubicBezTo>
                      <a:pt x="42595" y="55023"/>
                      <a:pt x="35816" y="59542"/>
                      <a:pt x="35263" y="62931"/>
                    </a:cubicBezTo>
                    <a:cubicBezTo>
                      <a:pt x="34686" y="66296"/>
                      <a:pt x="30191" y="68556"/>
                      <a:pt x="24543" y="70263"/>
                    </a:cubicBezTo>
                    <a:cubicBezTo>
                      <a:pt x="18917" y="71969"/>
                      <a:pt x="19470" y="80983"/>
                      <a:pt x="14951" y="84349"/>
                    </a:cubicBezTo>
                    <a:cubicBezTo>
                      <a:pt x="10432" y="87738"/>
                      <a:pt x="11562" y="96175"/>
                      <a:pt x="8750" y="102401"/>
                    </a:cubicBezTo>
                    <a:cubicBezTo>
                      <a:pt x="5937" y="108603"/>
                      <a:pt x="4231" y="117040"/>
                      <a:pt x="4231" y="124396"/>
                    </a:cubicBezTo>
                    <a:cubicBezTo>
                      <a:pt x="4231" y="130285"/>
                      <a:pt x="3485" y="138578"/>
                      <a:pt x="0" y="142833"/>
                    </a:cubicBezTo>
                    <a:cubicBezTo>
                      <a:pt x="7211" y="143578"/>
                      <a:pt x="9086" y="142472"/>
                      <a:pt x="12692" y="140646"/>
                    </a:cubicBezTo>
                    <a:cubicBezTo>
                      <a:pt x="17884" y="138050"/>
                      <a:pt x="38725" y="132833"/>
                      <a:pt x="38725" y="132833"/>
                    </a:cubicBezTo>
                    <a:lnTo>
                      <a:pt x="59926" y="131103"/>
                    </a:lnTo>
                    <a:cubicBezTo>
                      <a:pt x="64613" y="117834"/>
                      <a:pt x="71585" y="105742"/>
                      <a:pt x="79229" y="103531"/>
                    </a:cubicBezTo>
                    <a:cubicBezTo>
                      <a:pt x="89108" y="100622"/>
                      <a:pt x="102569" y="101776"/>
                      <a:pt x="113170" y="104397"/>
                    </a:cubicBezTo>
                    <a:cubicBezTo>
                      <a:pt x="116055" y="96704"/>
                      <a:pt x="118795" y="90527"/>
                      <a:pt x="120694" y="88603"/>
                    </a:cubicBezTo>
                    <a:cubicBezTo>
                      <a:pt x="127208" y="82089"/>
                      <a:pt x="136319" y="69061"/>
                      <a:pt x="137617" y="58652"/>
                    </a:cubicBezTo>
                    <a:cubicBezTo>
                      <a:pt x="138914" y="48244"/>
                      <a:pt x="138914" y="37860"/>
                      <a:pt x="138914" y="37860"/>
                    </a:cubicBezTo>
                    <a:lnTo>
                      <a:pt x="128530" y="2874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65E12-633E-25F7-E785-E231364E5F0A}"/>
                  </a:ext>
                </a:extLst>
              </p:cNvPr>
              <p:cNvSpPr/>
              <p:nvPr/>
            </p:nvSpPr>
            <p:spPr bwMode="gray">
              <a:xfrm>
                <a:off x="7554936" y="2006847"/>
                <a:ext cx="431917" cy="428122"/>
              </a:xfrm>
              <a:custGeom>
                <a:avLst/>
                <a:gdLst>
                  <a:gd name="connsiteX0" fmla="*/ 408588 w 431917"/>
                  <a:gd name="connsiteY0" fmla="*/ 40805 h 428122"/>
                  <a:gd name="connsiteX1" fmla="*/ 383036 w 431917"/>
                  <a:gd name="connsiteY1" fmla="*/ 46814 h 428122"/>
                  <a:gd name="connsiteX2" fmla="*/ 327388 w 431917"/>
                  <a:gd name="connsiteY2" fmla="*/ 6239 h 428122"/>
                  <a:gd name="connsiteX3" fmla="*/ 310874 w 431917"/>
                  <a:gd name="connsiteY3" fmla="*/ 13762 h 428122"/>
                  <a:gd name="connsiteX4" fmla="*/ 309360 w 431917"/>
                  <a:gd name="connsiteY4" fmla="*/ 40060 h 428122"/>
                  <a:gd name="connsiteX5" fmla="*/ 301836 w 431917"/>
                  <a:gd name="connsiteY5" fmla="*/ 62631 h 428122"/>
                  <a:gd name="connsiteX6" fmla="*/ 280779 w 431917"/>
                  <a:gd name="connsiteY6" fmla="*/ 71646 h 428122"/>
                  <a:gd name="connsiteX7" fmla="*/ 270995 w 431917"/>
                  <a:gd name="connsiteY7" fmla="*/ 86693 h 428122"/>
                  <a:gd name="connsiteX8" fmla="*/ 266477 w 431917"/>
                  <a:gd name="connsiteY8" fmla="*/ 101741 h 428122"/>
                  <a:gd name="connsiteX9" fmla="*/ 266477 w 431917"/>
                  <a:gd name="connsiteY9" fmla="*/ 121284 h 428122"/>
                  <a:gd name="connsiteX10" fmla="*/ 279265 w 431917"/>
                  <a:gd name="connsiteY10" fmla="*/ 116019 h 428122"/>
                  <a:gd name="connsiteX11" fmla="*/ 292798 w 431917"/>
                  <a:gd name="connsiteY11" fmla="*/ 113015 h 428122"/>
                  <a:gd name="connsiteX12" fmla="*/ 277750 w 431917"/>
                  <a:gd name="connsiteY12" fmla="*/ 94193 h 428122"/>
                  <a:gd name="connsiteX13" fmla="*/ 298807 w 431917"/>
                  <a:gd name="connsiteY13" fmla="*/ 91933 h 428122"/>
                  <a:gd name="connsiteX14" fmla="*/ 337148 w 431917"/>
                  <a:gd name="connsiteY14" fmla="*/ 100948 h 428122"/>
                  <a:gd name="connsiteX15" fmla="*/ 353686 w 431917"/>
                  <a:gd name="connsiteY15" fmla="*/ 94938 h 428122"/>
                  <a:gd name="connsiteX16" fmla="*/ 390536 w 431917"/>
                  <a:gd name="connsiteY16" fmla="*/ 77631 h 428122"/>
                  <a:gd name="connsiteX17" fmla="*/ 404069 w 431917"/>
                  <a:gd name="connsiteY17" fmla="*/ 65612 h 428122"/>
                  <a:gd name="connsiteX18" fmla="*/ 431905 w 431917"/>
                  <a:gd name="connsiteY18" fmla="*/ 34026 h 428122"/>
                  <a:gd name="connsiteX19" fmla="*/ 408588 w 431917"/>
                  <a:gd name="connsiteY19" fmla="*/ 40805 h 428122"/>
                  <a:gd name="connsiteX20" fmla="*/ 270251 w 431917"/>
                  <a:gd name="connsiteY20" fmla="*/ 143807 h 428122"/>
                  <a:gd name="connsiteX21" fmla="*/ 265755 w 431917"/>
                  <a:gd name="connsiteY21" fmla="*/ 177653 h 428122"/>
                  <a:gd name="connsiteX22" fmla="*/ 252943 w 431917"/>
                  <a:gd name="connsiteY22" fmla="*/ 211474 h 428122"/>
                  <a:gd name="connsiteX23" fmla="*/ 237151 w 431917"/>
                  <a:gd name="connsiteY23" fmla="*/ 236281 h 428122"/>
                  <a:gd name="connsiteX24" fmla="*/ 213857 w 431917"/>
                  <a:gd name="connsiteY24" fmla="*/ 254333 h 428122"/>
                  <a:gd name="connsiteX25" fmla="*/ 197320 w 431917"/>
                  <a:gd name="connsiteY25" fmla="*/ 246088 h 428122"/>
                  <a:gd name="connsiteX26" fmla="*/ 178522 w 431917"/>
                  <a:gd name="connsiteY26" fmla="*/ 266400 h 428122"/>
                  <a:gd name="connsiteX27" fmla="*/ 162729 w 431917"/>
                  <a:gd name="connsiteY27" fmla="*/ 291953 h 428122"/>
                  <a:gd name="connsiteX28" fmla="*/ 146960 w 431917"/>
                  <a:gd name="connsiteY28" fmla="*/ 297217 h 428122"/>
                  <a:gd name="connsiteX29" fmla="*/ 116144 w 431917"/>
                  <a:gd name="connsiteY29" fmla="*/ 300991 h 428122"/>
                  <a:gd name="connsiteX30" fmla="*/ 78549 w 431917"/>
                  <a:gd name="connsiteY30" fmla="*/ 303250 h 428122"/>
                  <a:gd name="connsiteX31" fmla="*/ 39439 w 431917"/>
                  <a:gd name="connsiteY31" fmla="*/ 332552 h 428122"/>
                  <a:gd name="connsiteX32" fmla="*/ 39439 w 431917"/>
                  <a:gd name="connsiteY32" fmla="*/ 347600 h 428122"/>
                  <a:gd name="connsiteX33" fmla="*/ 67275 w 431917"/>
                  <a:gd name="connsiteY33" fmla="*/ 340822 h 428122"/>
                  <a:gd name="connsiteX34" fmla="*/ 131167 w 431917"/>
                  <a:gd name="connsiteY34" fmla="*/ 325029 h 428122"/>
                  <a:gd name="connsiteX35" fmla="*/ 141696 w 431917"/>
                  <a:gd name="connsiteY35" fmla="*/ 347600 h 428122"/>
                  <a:gd name="connsiteX36" fmla="*/ 171767 w 431917"/>
                  <a:gd name="connsiteY36" fmla="*/ 346086 h 428122"/>
                  <a:gd name="connsiteX37" fmla="*/ 180781 w 431917"/>
                  <a:gd name="connsiteY37" fmla="*/ 328803 h 428122"/>
                  <a:gd name="connsiteX38" fmla="*/ 188305 w 431917"/>
                  <a:gd name="connsiteY38" fmla="*/ 325029 h 428122"/>
                  <a:gd name="connsiteX39" fmla="*/ 220636 w 431917"/>
                  <a:gd name="connsiteY39" fmla="*/ 322769 h 428122"/>
                  <a:gd name="connsiteX40" fmla="*/ 239434 w 431917"/>
                  <a:gd name="connsiteY40" fmla="*/ 324283 h 428122"/>
                  <a:gd name="connsiteX41" fmla="*/ 254482 w 431917"/>
                  <a:gd name="connsiteY41" fmla="*/ 309236 h 428122"/>
                  <a:gd name="connsiteX42" fmla="*/ 278520 w 431917"/>
                  <a:gd name="connsiteY42" fmla="*/ 305486 h 428122"/>
                  <a:gd name="connsiteX43" fmla="*/ 285298 w 431917"/>
                  <a:gd name="connsiteY43" fmla="*/ 269381 h 428122"/>
                  <a:gd name="connsiteX44" fmla="*/ 291308 w 431917"/>
                  <a:gd name="connsiteY44" fmla="*/ 230295 h 428122"/>
                  <a:gd name="connsiteX45" fmla="*/ 314625 w 431917"/>
                  <a:gd name="connsiteY45" fmla="*/ 202459 h 428122"/>
                  <a:gd name="connsiteX46" fmla="*/ 302582 w 431917"/>
                  <a:gd name="connsiteY46" fmla="*/ 134817 h 428122"/>
                  <a:gd name="connsiteX47" fmla="*/ 270251 w 431917"/>
                  <a:gd name="connsiteY47" fmla="*/ 143831 h 428122"/>
                  <a:gd name="connsiteX48" fmla="*/ 104846 w 431917"/>
                  <a:gd name="connsiteY48" fmla="*/ 339283 h 428122"/>
                  <a:gd name="connsiteX49" fmla="*/ 80808 w 431917"/>
                  <a:gd name="connsiteY49" fmla="*/ 346062 h 428122"/>
                  <a:gd name="connsiteX50" fmla="*/ 77034 w 431917"/>
                  <a:gd name="connsiteY50" fmla="*/ 379907 h 428122"/>
                  <a:gd name="connsiteX51" fmla="*/ 91312 w 431917"/>
                  <a:gd name="connsiteY51" fmla="*/ 373128 h 428122"/>
                  <a:gd name="connsiteX52" fmla="*/ 113115 w 431917"/>
                  <a:gd name="connsiteY52" fmla="*/ 364859 h 428122"/>
                  <a:gd name="connsiteX53" fmla="*/ 130422 w 431917"/>
                  <a:gd name="connsiteY53" fmla="*/ 342312 h 428122"/>
                  <a:gd name="connsiteX54" fmla="*/ 104846 w 431917"/>
                  <a:gd name="connsiteY54" fmla="*/ 339283 h 428122"/>
                  <a:gd name="connsiteX55" fmla="*/ 52972 w 431917"/>
                  <a:gd name="connsiteY55" fmla="*/ 368609 h 428122"/>
                  <a:gd name="connsiteX56" fmla="*/ 35689 w 431917"/>
                  <a:gd name="connsiteY56" fmla="*/ 355845 h 428122"/>
                  <a:gd name="connsiteX57" fmla="*/ 12373 w 431917"/>
                  <a:gd name="connsiteY57" fmla="*/ 361109 h 428122"/>
                  <a:gd name="connsiteX58" fmla="*/ 1868 w 431917"/>
                  <a:gd name="connsiteY58" fmla="*/ 379162 h 428122"/>
                  <a:gd name="connsiteX59" fmla="*/ 16146 w 431917"/>
                  <a:gd name="connsiteY59" fmla="*/ 371614 h 428122"/>
                  <a:gd name="connsiteX60" fmla="*/ 19920 w 431917"/>
                  <a:gd name="connsiteY60" fmla="*/ 397190 h 428122"/>
                  <a:gd name="connsiteX61" fmla="*/ 29680 w 431917"/>
                  <a:gd name="connsiteY61" fmla="*/ 428007 h 428122"/>
                  <a:gd name="connsiteX62" fmla="*/ 58260 w 431917"/>
                  <a:gd name="connsiteY62" fmla="*/ 385147 h 428122"/>
                  <a:gd name="connsiteX63" fmla="*/ 52996 w 431917"/>
                  <a:gd name="connsiteY63" fmla="*/ 368609 h 42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31917" h="428122">
                    <a:moveTo>
                      <a:pt x="408588" y="40805"/>
                    </a:moveTo>
                    <a:cubicBezTo>
                      <a:pt x="403348" y="34026"/>
                      <a:pt x="394310" y="44555"/>
                      <a:pt x="383036" y="46814"/>
                    </a:cubicBezTo>
                    <a:cubicBezTo>
                      <a:pt x="371763" y="49074"/>
                      <a:pt x="336402" y="19772"/>
                      <a:pt x="327388" y="6239"/>
                    </a:cubicBezTo>
                    <a:cubicBezTo>
                      <a:pt x="318374" y="-7295"/>
                      <a:pt x="303350" y="3979"/>
                      <a:pt x="310874" y="13762"/>
                    </a:cubicBezTo>
                    <a:cubicBezTo>
                      <a:pt x="318398" y="23522"/>
                      <a:pt x="309360" y="26550"/>
                      <a:pt x="309360" y="40060"/>
                    </a:cubicBezTo>
                    <a:cubicBezTo>
                      <a:pt x="309360" y="53569"/>
                      <a:pt x="300346" y="53593"/>
                      <a:pt x="301836" y="62631"/>
                    </a:cubicBezTo>
                    <a:cubicBezTo>
                      <a:pt x="303327" y="71646"/>
                      <a:pt x="289793" y="70179"/>
                      <a:pt x="280779" y="71646"/>
                    </a:cubicBezTo>
                    <a:cubicBezTo>
                      <a:pt x="271765" y="73160"/>
                      <a:pt x="281524" y="82174"/>
                      <a:pt x="270995" y="86693"/>
                    </a:cubicBezTo>
                    <a:cubicBezTo>
                      <a:pt x="260467" y="91212"/>
                      <a:pt x="261237" y="98712"/>
                      <a:pt x="266477" y="101741"/>
                    </a:cubicBezTo>
                    <a:cubicBezTo>
                      <a:pt x="271741" y="104746"/>
                      <a:pt x="267991" y="114505"/>
                      <a:pt x="266477" y="121284"/>
                    </a:cubicBezTo>
                    <a:cubicBezTo>
                      <a:pt x="264986" y="128062"/>
                      <a:pt x="273255" y="122798"/>
                      <a:pt x="279265" y="116019"/>
                    </a:cubicBezTo>
                    <a:cubicBezTo>
                      <a:pt x="285274" y="109241"/>
                      <a:pt x="291548" y="119289"/>
                      <a:pt x="292798" y="113015"/>
                    </a:cubicBezTo>
                    <a:cubicBezTo>
                      <a:pt x="294289" y="105491"/>
                      <a:pt x="277005" y="101741"/>
                      <a:pt x="277750" y="94193"/>
                    </a:cubicBezTo>
                    <a:cubicBezTo>
                      <a:pt x="278496" y="86693"/>
                      <a:pt x="289793" y="96453"/>
                      <a:pt x="298807" y="91933"/>
                    </a:cubicBezTo>
                    <a:cubicBezTo>
                      <a:pt x="307822" y="87414"/>
                      <a:pt x="325874" y="91188"/>
                      <a:pt x="337148" y="100948"/>
                    </a:cubicBezTo>
                    <a:cubicBezTo>
                      <a:pt x="348421" y="110731"/>
                      <a:pt x="351426" y="106981"/>
                      <a:pt x="353686" y="94938"/>
                    </a:cubicBezTo>
                    <a:cubicBezTo>
                      <a:pt x="355945" y="82895"/>
                      <a:pt x="373229" y="77631"/>
                      <a:pt x="390536" y="77631"/>
                    </a:cubicBezTo>
                    <a:cubicBezTo>
                      <a:pt x="407843" y="77631"/>
                      <a:pt x="409333" y="69362"/>
                      <a:pt x="404069" y="65612"/>
                    </a:cubicBezTo>
                    <a:cubicBezTo>
                      <a:pt x="398829" y="61838"/>
                      <a:pt x="432650" y="40036"/>
                      <a:pt x="431905" y="34026"/>
                    </a:cubicBezTo>
                    <a:cubicBezTo>
                      <a:pt x="431160" y="27993"/>
                      <a:pt x="413853" y="47560"/>
                      <a:pt x="408588" y="40805"/>
                    </a:cubicBezTo>
                    <a:close/>
                    <a:moveTo>
                      <a:pt x="270251" y="143807"/>
                    </a:moveTo>
                    <a:cubicBezTo>
                      <a:pt x="262727" y="147581"/>
                      <a:pt x="257462" y="170874"/>
                      <a:pt x="265755" y="177653"/>
                    </a:cubicBezTo>
                    <a:cubicBezTo>
                      <a:pt x="274024" y="184431"/>
                      <a:pt x="252222" y="197195"/>
                      <a:pt x="252943" y="211474"/>
                    </a:cubicBezTo>
                    <a:cubicBezTo>
                      <a:pt x="253688" y="225776"/>
                      <a:pt x="239410" y="225776"/>
                      <a:pt x="237151" y="236281"/>
                    </a:cubicBezTo>
                    <a:cubicBezTo>
                      <a:pt x="234891" y="246809"/>
                      <a:pt x="226622" y="244550"/>
                      <a:pt x="213857" y="254333"/>
                    </a:cubicBezTo>
                    <a:cubicBezTo>
                      <a:pt x="201070" y="264093"/>
                      <a:pt x="194291" y="252843"/>
                      <a:pt x="197320" y="246088"/>
                    </a:cubicBezTo>
                    <a:cubicBezTo>
                      <a:pt x="200324" y="239310"/>
                      <a:pt x="177777" y="249838"/>
                      <a:pt x="178522" y="266400"/>
                    </a:cubicBezTo>
                    <a:cubicBezTo>
                      <a:pt x="179267" y="282938"/>
                      <a:pt x="157489" y="284453"/>
                      <a:pt x="162729" y="291953"/>
                    </a:cubicBezTo>
                    <a:cubicBezTo>
                      <a:pt x="168018" y="299476"/>
                      <a:pt x="146215" y="303971"/>
                      <a:pt x="146960" y="297217"/>
                    </a:cubicBezTo>
                    <a:cubicBezTo>
                      <a:pt x="147705" y="290438"/>
                      <a:pt x="133427" y="294212"/>
                      <a:pt x="116144" y="300991"/>
                    </a:cubicBezTo>
                    <a:cubicBezTo>
                      <a:pt x="98861" y="307769"/>
                      <a:pt x="88308" y="293443"/>
                      <a:pt x="78549" y="303250"/>
                    </a:cubicBezTo>
                    <a:cubicBezTo>
                      <a:pt x="68765" y="313010"/>
                      <a:pt x="52227" y="330293"/>
                      <a:pt x="39439" y="332552"/>
                    </a:cubicBezTo>
                    <a:cubicBezTo>
                      <a:pt x="26651" y="334812"/>
                      <a:pt x="34031" y="350292"/>
                      <a:pt x="39439" y="347600"/>
                    </a:cubicBezTo>
                    <a:cubicBezTo>
                      <a:pt x="48453" y="343081"/>
                      <a:pt x="62756" y="347600"/>
                      <a:pt x="67275" y="340822"/>
                    </a:cubicBezTo>
                    <a:cubicBezTo>
                      <a:pt x="71794" y="334043"/>
                      <a:pt x="108620" y="325798"/>
                      <a:pt x="131167" y="325029"/>
                    </a:cubicBezTo>
                    <a:cubicBezTo>
                      <a:pt x="153715" y="324283"/>
                      <a:pt x="140182" y="335557"/>
                      <a:pt x="141696" y="347600"/>
                    </a:cubicBezTo>
                    <a:cubicBezTo>
                      <a:pt x="143186" y="359619"/>
                      <a:pt x="162008" y="357359"/>
                      <a:pt x="171767" y="346086"/>
                    </a:cubicBezTo>
                    <a:cubicBezTo>
                      <a:pt x="181551" y="334812"/>
                      <a:pt x="189075" y="335581"/>
                      <a:pt x="180781" y="328803"/>
                    </a:cubicBezTo>
                    <a:cubicBezTo>
                      <a:pt x="172536" y="322024"/>
                      <a:pt x="182296" y="316014"/>
                      <a:pt x="188305" y="325029"/>
                    </a:cubicBezTo>
                    <a:cubicBezTo>
                      <a:pt x="194315" y="334043"/>
                      <a:pt x="213113" y="334788"/>
                      <a:pt x="220636" y="322769"/>
                    </a:cubicBezTo>
                    <a:cubicBezTo>
                      <a:pt x="228160" y="310750"/>
                      <a:pt x="230396" y="325029"/>
                      <a:pt x="239434" y="324283"/>
                    </a:cubicBezTo>
                    <a:cubicBezTo>
                      <a:pt x="248448" y="323538"/>
                      <a:pt x="253712" y="300991"/>
                      <a:pt x="254482" y="309236"/>
                    </a:cubicBezTo>
                    <a:cubicBezTo>
                      <a:pt x="255227" y="317505"/>
                      <a:pt x="269505" y="315269"/>
                      <a:pt x="278520" y="305486"/>
                    </a:cubicBezTo>
                    <a:cubicBezTo>
                      <a:pt x="287534" y="295702"/>
                      <a:pt x="279265" y="278419"/>
                      <a:pt x="285298" y="269381"/>
                    </a:cubicBezTo>
                    <a:cubicBezTo>
                      <a:pt x="291308" y="260367"/>
                      <a:pt x="297341" y="241569"/>
                      <a:pt x="291308" y="230295"/>
                    </a:cubicBezTo>
                    <a:cubicBezTo>
                      <a:pt x="285298" y="219022"/>
                      <a:pt x="304841" y="211474"/>
                      <a:pt x="314625" y="202459"/>
                    </a:cubicBezTo>
                    <a:cubicBezTo>
                      <a:pt x="324407" y="193469"/>
                      <a:pt x="303350" y="148350"/>
                      <a:pt x="302582" y="134817"/>
                    </a:cubicBezTo>
                    <a:cubicBezTo>
                      <a:pt x="301836" y="121284"/>
                      <a:pt x="277774" y="140081"/>
                      <a:pt x="270251" y="143831"/>
                    </a:cubicBezTo>
                    <a:close/>
                    <a:moveTo>
                      <a:pt x="104846" y="339283"/>
                    </a:moveTo>
                    <a:cubicBezTo>
                      <a:pt x="101841" y="347552"/>
                      <a:pt x="92803" y="343802"/>
                      <a:pt x="80808" y="346062"/>
                    </a:cubicBezTo>
                    <a:cubicBezTo>
                      <a:pt x="68765" y="348321"/>
                      <a:pt x="68357" y="377023"/>
                      <a:pt x="77034" y="379907"/>
                    </a:cubicBezTo>
                    <a:cubicBezTo>
                      <a:pt x="83789" y="382166"/>
                      <a:pt x="89053" y="382166"/>
                      <a:pt x="91312" y="373128"/>
                    </a:cubicBezTo>
                    <a:cubicBezTo>
                      <a:pt x="93572" y="364114"/>
                      <a:pt x="105615" y="361109"/>
                      <a:pt x="113115" y="364859"/>
                    </a:cubicBezTo>
                    <a:cubicBezTo>
                      <a:pt x="120639" y="368633"/>
                      <a:pt x="130422" y="353610"/>
                      <a:pt x="130422" y="342312"/>
                    </a:cubicBezTo>
                    <a:cubicBezTo>
                      <a:pt x="130422" y="331014"/>
                      <a:pt x="107875" y="331038"/>
                      <a:pt x="104846" y="339283"/>
                    </a:cubicBezTo>
                    <a:close/>
                    <a:moveTo>
                      <a:pt x="52972" y="368609"/>
                    </a:moveTo>
                    <a:cubicBezTo>
                      <a:pt x="52972" y="361085"/>
                      <a:pt x="36434" y="362576"/>
                      <a:pt x="35689" y="355845"/>
                    </a:cubicBezTo>
                    <a:cubicBezTo>
                      <a:pt x="34944" y="349066"/>
                      <a:pt x="23646" y="352816"/>
                      <a:pt x="12373" y="361109"/>
                    </a:cubicBezTo>
                    <a:cubicBezTo>
                      <a:pt x="1098" y="369378"/>
                      <a:pt x="-2651" y="370869"/>
                      <a:pt x="1868" y="379162"/>
                    </a:cubicBezTo>
                    <a:cubicBezTo>
                      <a:pt x="6387" y="387407"/>
                      <a:pt x="13141" y="379907"/>
                      <a:pt x="16146" y="371614"/>
                    </a:cubicBezTo>
                    <a:cubicBezTo>
                      <a:pt x="19151" y="363369"/>
                      <a:pt x="26675" y="383657"/>
                      <a:pt x="19920" y="397190"/>
                    </a:cubicBezTo>
                    <a:cubicBezTo>
                      <a:pt x="13165" y="410723"/>
                      <a:pt x="20786" y="429785"/>
                      <a:pt x="29680" y="428007"/>
                    </a:cubicBezTo>
                    <a:cubicBezTo>
                      <a:pt x="37203" y="426492"/>
                      <a:pt x="46987" y="399450"/>
                      <a:pt x="58260" y="385147"/>
                    </a:cubicBezTo>
                    <a:cubicBezTo>
                      <a:pt x="69535" y="370869"/>
                      <a:pt x="52996" y="376133"/>
                      <a:pt x="52996" y="36860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7BB5BD0-B7C7-FA0E-4EB1-0053EE63F814}"/>
                  </a:ext>
                </a:extLst>
              </p:cNvPr>
              <p:cNvSpPr/>
              <p:nvPr/>
            </p:nvSpPr>
            <p:spPr bwMode="gray">
              <a:xfrm>
                <a:off x="6604400" y="2507560"/>
                <a:ext cx="217422" cy="475968"/>
              </a:xfrm>
              <a:custGeom>
                <a:avLst/>
                <a:gdLst>
                  <a:gd name="connsiteX0" fmla="*/ 175741 w 217422"/>
                  <a:gd name="connsiteY0" fmla="*/ 434036 h 475968"/>
                  <a:gd name="connsiteX1" fmla="*/ 167712 w 217422"/>
                  <a:gd name="connsiteY1" fmla="*/ 414950 h 475968"/>
                  <a:gd name="connsiteX2" fmla="*/ 157665 w 217422"/>
                  <a:gd name="connsiteY2" fmla="*/ 383821 h 475968"/>
                  <a:gd name="connsiteX3" fmla="*/ 148626 w 217422"/>
                  <a:gd name="connsiteY3" fmla="*/ 356730 h 475968"/>
                  <a:gd name="connsiteX4" fmla="*/ 152640 w 217422"/>
                  <a:gd name="connsiteY4" fmla="*/ 338654 h 475968"/>
                  <a:gd name="connsiteX5" fmla="*/ 153650 w 217422"/>
                  <a:gd name="connsiteY5" fmla="*/ 326611 h 475968"/>
                  <a:gd name="connsiteX6" fmla="*/ 148626 w 217422"/>
                  <a:gd name="connsiteY6" fmla="*/ 309544 h 475968"/>
                  <a:gd name="connsiteX7" fmla="*/ 129564 w 217422"/>
                  <a:gd name="connsiteY7" fmla="*/ 286443 h 475968"/>
                  <a:gd name="connsiteX8" fmla="*/ 134588 w 217422"/>
                  <a:gd name="connsiteY8" fmla="*/ 246276 h 475968"/>
                  <a:gd name="connsiteX9" fmla="*/ 148650 w 217422"/>
                  <a:gd name="connsiteY9" fmla="*/ 238248 h 475968"/>
                  <a:gd name="connsiteX10" fmla="*/ 167736 w 217422"/>
                  <a:gd name="connsiteY10" fmla="*/ 232214 h 475968"/>
                  <a:gd name="connsiteX11" fmla="*/ 190812 w 217422"/>
                  <a:gd name="connsiteY11" fmla="*/ 219161 h 475968"/>
                  <a:gd name="connsiteX12" fmla="*/ 203865 w 217422"/>
                  <a:gd name="connsiteY12" fmla="*/ 208104 h 475968"/>
                  <a:gd name="connsiteX13" fmla="*/ 216918 w 217422"/>
                  <a:gd name="connsiteY13" fmla="*/ 187023 h 475968"/>
                  <a:gd name="connsiteX14" fmla="*/ 217422 w 217422"/>
                  <a:gd name="connsiteY14" fmla="*/ 187071 h 475968"/>
                  <a:gd name="connsiteX15" fmla="*/ 205980 w 217422"/>
                  <a:gd name="connsiteY15" fmla="*/ 189499 h 475968"/>
                  <a:gd name="connsiteX16" fmla="*/ 190188 w 217422"/>
                  <a:gd name="connsiteY16" fmla="*/ 181037 h 475968"/>
                  <a:gd name="connsiteX17" fmla="*/ 176101 w 217422"/>
                  <a:gd name="connsiteY17" fmla="*/ 174259 h 475968"/>
                  <a:gd name="connsiteX18" fmla="*/ 176101 w 217422"/>
                  <a:gd name="connsiteY18" fmla="*/ 157360 h 475968"/>
                  <a:gd name="connsiteX19" fmla="*/ 166510 w 217422"/>
                  <a:gd name="connsiteY19" fmla="*/ 146086 h 475968"/>
                  <a:gd name="connsiteX20" fmla="*/ 158626 w 217422"/>
                  <a:gd name="connsiteY20" fmla="*/ 125222 h 475968"/>
                  <a:gd name="connsiteX21" fmla="*/ 135502 w 217422"/>
                  <a:gd name="connsiteY21" fmla="*/ 120703 h 475968"/>
                  <a:gd name="connsiteX22" fmla="*/ 131006 w 217422"/>
                  <a:gd name="connsiteY22" fmla="*/ 108275 h 475968"/>
                  <a:gd name="connsiteX23" fmla="*/ 151871 w 217422"/>
                  <a:gd name="connsiteY23" fmla="*/ 72771 h 475968"/>
                  <a:gd name="connsiteX24" fmla="*/ 158073 w 217422"/>
                  <a:gd name="connsiteY24" fmla="*/ 35536 h 475968"/>
                  <a:gd name="connsiteX25" fmla="*/ 147929 w 217422"/>
                  <a:gd name="connsiteY25" fmla="*/ 23133 h 475968"/>
                  <a:gd name="connsiteX26" fmla="*/ 142280 w 217422"/>
                  <a:gd name="connsiteY26" fmla="*/ 9047 h 475968"/>
                  <a:gd name="connsiteX27" fmla="*/ 125381 w 217422"/>
                  <a:gd name="connsiteY27" fmla="*/ 1715 h 475968"/>
                  <a:gd name="connsiteX28" fmla="*/ 121079 w 217422"/>
                  <a:gd name="connsiteY28" fmla="*/ 4215 h 475968"/>
                  <a:gd name="connsiteX29" fmla="*/ 121560 w 217422"/>
                  <a:gd name="connsiteY29" fmla="*/ 4311 h 475968"/>
                  <a:gd name="connsiteX30" fmla="*/ 115526 w 217422"/>
                  <a:gd name="connsiteY30" fmla="*/ 16354 h 475968"/>
                  <a:gd name="connsiteX31" fmla="*/ 117545 w 217422"/>
                  <a:gd name="connsiteY31" fmla="*/ 33397 h 475968"/>
                  <a:gd name="connsiteX32" fmla="*/ 106488 w 217422"/>
                  <a:gd name="connsiteY32" fmla="*/ 33397 h 475968"/>
                  <a:gd name="connsiteX33" fmla="*/ 85407 w 217422"/>
                  <a:gd name="connsiteY33" fmla="*/ 42435 h 475968"/>
                  <a:gd name="connsiteX34" fmla="*/ 68339 w 217422"/>
                  <a:gd name="connsiteY34" fmla="*/ 62507 h 475968"/>
                  <a:gd name="connsiteX35" fmla="*/ 61297 w 217422"/>
                  <a:gd name="connsiteY35" fmla="*/ 93636 h 475968"/>
                  <a:gd name="connsiteX36" fmla="*/ 52282 w 217422"/>
                  <a:gd name="connsiteY36" fmla="*/ 124789 h 475968"/>
                  <a:gd name="connsiteX37" fmla="*/ 32210 w 217422"/>
                  <a:gd name="connsiteY37" fmla="*/ 123779 h 475968"/>
                  <a:gd name="connsiteX38" fmla="*/ 27187 w 217422"/>
                  <a:gd name="connsiteY38" fmla="*/ 148875 h 475968"/>
                  <a:gd name="connsiteX39" fmla="*/ 20143 w 217422"/>
                  <a:gd name="connsiteY39" fmla="*/ 175966 h 475968"/>
                  <a:gd name="connsiteX40" fmla="*/ 9110 w 217422"/>
                  <a:gd name="connsiteY40" fmla="*/ 195052 h 475968"/>
                  <a:gd name="connsiteX41" fmla="*/ 0 w 217422"/>
                  <a:gd name="connsiteY41" fmla="*/ 202479 h 475968"/>
                  <a:gd name="connsiteX42" fmla="*/ 23869 w 217422"/>
                  <a:gd name="connsiteY42" fmla="*/ 227647 h 475968"/>
                  <a:gd name="connsiteX43" fmla="*/ 52835 w 217422"/>
                  <a:gd name="connsiteY43" fmla="*/ 279136 h 475968"/>
                  <a:gd name="connsiteX44" fmla="*/ 49085 w 217422"/>
                  <a:gd name="connsiteY44" fmla="*/ 320120 h 475968"/>
                  <a:gd name="connsiteX45" fmla="*/ 59614 w 217422"/>
                  <a:gd name="connsiteY45" fmla="*/ 334038 h 475968"/>
                  <a:gd name="connsiteX46" fmla="*/ 84421 w 217422"/>
                  <a:gd name="connsiteY46" fmla="*/ 331034 h 475968"/>
                  <a:gd name="connsiteX47" fmla="*/ 105863 w 217422"/>
                  <a:gd name="connsiteY47" fmla="*/ 305482 h 475968"/>
                  <a:gd name="connsiteX48" fmla="*/ 119036 w 217422"/>
                  <a:gd name="connsiteY48" fmla="*/ 315625 h 475968"/>
                  <a:gd name="connsiteX49" fmla="*/ 129179 w 217422"/>
                  <a:gd name="connsiteY49" fmla="*/ 343822 h 475968"/>
                  <a:gd name="connsiteX50" fmla="*/ 142328 w 217422"/>
                  <a:gd name="connsiteY50" fmla="*/ 398700 h 475968"/>
                  <a:gd name="connsiteX51" fmla="*/ 152112 w 217422"/>
                  <a:gd name="connsiteY51" fmla="*/ 438940 h 475968"/>
                  <a:gd name="connsiteX52" fmla="*/ 155501 w 217422"/>
                  <a:gd name="connsiteY52" fmla="*/ 469011 h 475968"/>
                  <a:gd name="connsiteX53" fmla="*/ 154035 w 217422"/>
                  <a:gd name="connsiteY53" fmla="*/ 475910 h 475968"/>
                  <a:gd name="connsiteX54" fmla="*/ 175837 w 217422"/>
                  <a:gd name="connsiteY54" fmla="*/ 434012 h 47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17422" h="475968">
                    <a:moveTo>
                      <a:pt x="175741" y="434036"/>
                    </a:moveTo>
                    <a:cubicBezTo>
                      <a:pt x="175741" y="423988"/>
                      <a:pt x="167712" y="422979"/>
                      <a:pt x="167712" y="414950"/>
                    </a:cubicBezTo>
                    <a:cubicBezTo>
                      <a:pt x="167712" y="406921"/>
                      <a:pt x="167712" y="392883"/>
                      <a:pt x="157665" y="383821"/>
                    </a:cubicBezTo>
                    <a:cubicBezTo>
                      <a:pt x="147640" y="374807"/>
                      <a:pt x="142593" y="361754"/>
                      <a:pt x="148626" y="356730"/>
                    </a:cubicBezTo>
                    <a:cubicBezTo>
                      <a:pt x="154660" y="351706"/>
                      <a:pt x="149636" y="337668"/>
                      <a:pt x="152640" y="338654"/>
                    </a:cubicBezTo>
                    <a:cubicBezTo>
                      <a:pt x="155669" y="339663"/>
                      <a:pt x="159683" y="329616"/>
                      <a:pt x="153650" y="326611"/>
                    </a:cubicBezTo>
                    <a:cubicBezTo>
                      <a:pt x="147640" y="323582"/>
                      <a:pt x="153650" y="311539"/>
                      <a:pt x="148626" y="309544"/>
                    </a:cubicBezTo>
                    <a:cubicBezTo>
                      <a:pt x="143602" y="307525"/>
                      <a:pt x="129564" y="291468"/>
                      <a:pt x="129564" y="286443"/>
                    </a:cubicBezTo>
                    <a:cubicBezTo>
                      <a:pt x="129564" y="281420"/>
                      <a:pt x="133579" y="253295"/>
                      <a:pt x="134588" y="246276"/>
                    </a:cubicBezTo>
                    <a:cubicBezTo>
                      <a:pt x="135597" y="239257"/>
                      <a:pt x="145646" y="238248"/>
                      <a:pt x="148650" y="238248"/>
                    </a:cubicBezTo>
                    <a:cubicBezTo>
                      <a:pt x="151655" y="238248"/>
                      <a:pt x="163722" y="239257"/>
                      <a:pt x="167736" y="232214"/>
                    </a:cubicBezTo>
                    <a:cubicBezTo>
                      <a:pt x="171750" y="225195"/>
                      <a:pt x="188817" y="224186"/>
                      <a:pt x="190812" y="219161"/>
                    </a:cubicBezTo>
                    <a:cubicBezTo>
                      <a:pt x="192832" y="214138"/>
                      <a:pt x="203865" y="214138"/>
                      <a:pt x="203865" y="208104"/>
                    </a:cubicBezTo>
                    <a:cubicBezTo>
                      <a:pt x="203865" y="202071"/>
                      <a:pt x="216918" y="187023"/>
                      <a:pt x="216918" y="187023"/>
                    </a:cubicBezTo>
                    <a:cubicBezTo>
                      <a:pt x="217110" y="187023"/>
                      <a:pt x="217230" y="187071"/>
                      <a:pt x="217422" y="187071"/>
                    </a:cubicBezTo>
                    <a:cubicBezTo>
                      <a:pt x="215932" y="184427"/>
                      <a:pt x="212615" y="186831"/>
                      <a:pt x="205980" y="189499"/>
                    </a:cubicBezTo>
                    <a:cubicBezTo>
                      <a:pt x="194707" y="194018"/>
                      <a:pt x="189058" y="187792"/>
                      <a:pt x="190188" y="181037"/>
                    </a:cubicBezTo>
                    <a:cubicBezTo>
                      <a:pt x="191318" y="174259"/>
                      <a:pt x="182303" y="174259"/>
                      <a:pt x="176101" y="174259"/>
                    </a:cubicBezTo>
                    <a:cubicBezTo>
                      <a:pt x="169899" y="174259"/>
                      <a:pt x="173842" y="164115"/>
                      <a:pt x="176101" y="157360"/>
                    </a:cubicBezTo>
                    <a:cubicBezTo>
                      <a:pt x="178361" y="150582"/>
                      <a:pt x="173842" y="146639"/>
                      <a:pt x="166510" y="146086"/>
                    </a:cubicBezTo>
                    <a:cubicBezTo>
                      <a:pt x="159179" y="145510"/>
                      <a:pt x="155789" y="129741"/>
                      <a:pt x="158626" y="125222"/>
                    </a:cubicBezTo>
                    <a:cubicBezTo>
                      <a:pt x="161438" y="120703"/>
                      <a:pt x="143386" y="116760"/>
                      <a:pt x="135502" y="120703"/>
                    </a:cubicBezTo>
                    <a:cubicBezTo>
                      <a:pt x="127617" y="124645"/>
                      <a:pt x="133242" y="113924"/>
                      <a:pt x="131006" y="108275"/>
                    </a:cubicBezTo>
                    <a:cubicBezTo>
                      <a:pt x="128747" y="102650"/>
                      <a:pt x="141150" y="83468"/>
                      <a:pt x="151871" y="72771"/>
                    </a:cubicBezTo>
                    <a:cubicBezTo>
                      <a:pt x="162592" y="62050"/>
                      <a:pt x="158073" y="47964"/>
                      <a:pt x="158073" y="35536"/>
                    </a:cubicBezTo>
                    <a:cubicBezTo>
                      <a:pt x="158073" y="23109"/>
                      <a:pt x="153001" y="23133"/>
                      <a:pt x="147929" y="23133"/>
                    </a:cubicBezTo>
                    <a:cubicBezTo>
                      <a:pt x="142857" y="23133"/>
                      <a:pt x="142280" y="15801"/>
                      <a:pt x="142280" y="9047"/>
                    </a:cubicBezTo>
                    <a:cubicBezTo>
                      <a:pt x="142280" y="2292"/>
                      <a:pt x="131559" y="-2804"/>
                      <a:pt x="125381" y="1715"/>
                    </a:cubicBezTo>
                    <a:cubicBezTo>
                      <a:pt x="124516" y="2340"/>
                      <a:pt x="122977" y="3230"/>
                      <a:pt x="121079" y="4215"/>
                    </a:cubicBezTo>
                    <a:cubicBezTo>
                      <a:pt x="121343" y="4263"/>
                      <a:pt x="121560" y="4311"/>
                      <a:pt x="121560" y="4311"/>
                    </a:cubicBezTo>
                    <a:cubicBezTo>
                      <a:pt x="121560" y="4311"/>
                      <a:pt x="119540" y="14335"/>
                      <a:pt x="115526" y="16354"/>
                    </a:cubicBezTo>
                    <a:cubicBezTo>
                      <a:pt x="111511" y="18349"/>
                      <a:pt x="111511" y="24383"/>
                      <a:pt x="117545" y="33397"/>
                    </a:cubicBezTo>
                    <a:cubicBezTo>
                      <a:pt x="123554" y="42435"/>
                      <a:pt x="108507" y="38421"/>
                      <a:pt x="106488" y="33397"/>
                    </a:cubicBezTo>
                    <a:cubicBezTo>
                      <a:pt x="104468" y="28397"/>
                      <a:pt x="92425" y="36426"/>
                      <a:pt x="85407" y="42435"/>
                    </a:cubicBezTo>
                    <a:cubicBezTo>
                      <a:pt x="78364" y="48469"/>
                      <a:pt x="68339" y="51474"/>
                      <a:pt x="68339" y="62507"/>
                    </a:cubicBezTo>
                    <a:cubicBezTo>
                      <a:pt x="68339" y="73540"/>
                      <a:pt x="59301" y="84598"/>
                      <a:pt x="61297" y="93636"/>
                    </a:cubicBezTo>
                    <a:cubicBezTo>
                      <a:pt x="63316" y="102674"/>
                      <a:pt x="51273" y="119741"/>
                      <a:pt x="52282" y="124789"/>
                    </a:cubicBezTo>
                    <a:cubicBezTo>
                      <a:pt x="53292" y="129813"/>
                      <a:pt x="35215" y="123779"/>
                      <a:pt x="32210" y="123779"/>
                    </a:cubicBezTo>
                    <a:cubicBezTo>
                      <a:pt x="29206" y="123779"/>
                      <a:pt x="31201" y="142841"/>
                      <a:pt x="27187" y="148875"/>
                    </a:cubicBezTo>
                    <a:cubicBezTo>
                      <a:pt x="23172" y="154908"/>
                      <a:pt x="26177" y="175966"/>
                      <a:pt x="20143" y="175966"/>
                    </a:cubicBezTo>
                    <a:cubicBezTo>
                      <a:pt x="14111" y="175966"/>
                      <a:pt x="9110" y="195052"/>
                      <a:pt x="9110" y="195052"/>
                    </a:cubicBezTo>
                    <a:cubicBezTo>
                      <a:pt x="9110" y="195052"/>
                      <a:pt x="4207" y="198345"/>
                      <a:pt x="0" y="202479"/>
                    </a:cubicBezTo>
                    <a:cubicBezTo>
                      <a:pt x="4928" y="212551"/>
                      <a:pt x="13918" y="223561"/>
                      <a:pt x="23869" y="227647"/>
                    </a:cubicBezTo>
                    <a:cubicBezTo>
                      <a:pt x="38533" y="233656"/>
                      <a:pt x="48316" y="263343"/>
                      <a:pt x="52835" y="279136"/>
                    </a:cubicBezTo>
                    <a:cubicBezTo>
                      <a:pt x="57355" y="294929"/>
                      <a:pt x="54326" y="311082"/>
                      <a:pt x="49085" y="320120"/>
                    </a:cubicBezTo>
                    <a:cubicBezTo>
                      <a:pt x="43821" y="329135"/>
                      <a:pt x="50960" y="329519"/>
                      <a:pt x="59614" y="334038"/>
                    </a:cubicBezTo>
                    <a:cubicBezTo>
                      <a:pt x="68267" y="338558"/>
                      <a:pt x="78027" y="340072"/>
                      <a:pt x="84421" y="331034"/>
                    </a:cubicBezTo>
                    <a:cubicBezTo>
                      <a:pt x="90815" y="322020"/>
                      <a:pt x="103964" y="315625"/>
                      <a:pt x="105863" y="305482"/>
                    </a:cubicBezTo>
                    <a:cubicBezTo>
                      <a:pt x="107738" y="295314"/>
                      <a:pt x="113771" y="310361"/>
                      <a:pt x="119036" y="315625"/>
                    </a:cubicBezTo>
                    <a:cubicBezTo>
                      <a:pt x="124300" y="320890"/>
                      <a:pt x="128050" y="331034"/>
                      <a:pt x="129179" y="343822"/>
                    </a:cubicBezTo>
                    <a:cubicBezTo>
                      <a:pt x="130309" y="356610"/>
                      <a:pt x="131439" y="388556"/>
                      <a:pt x="142328" y="398700"/>
                    </a:cubicBezTo>
                    <a:cubicBezTo>
                      <a:pt x="153241" y="408868"/>
                      <a:pt x="155140" y="431055"/>
                      <a:pt x="152112" y="438940"/>
                    </a:cubicBezTo>
                    <a:cubicBezTo>
                      <a:pt x="149131" y="446824"/>
                      <a:pt x="157760" y="460358"/>
                      <a:pt x="155501" y="469011"/>
                    </a:cubicBezTo>
                    <a:cubicBezTo>
                      <a:pt x="155044" y="470742"/>
                      <a:pt x="154564" y="473194"/>
                      <a:pt x="154035" y="475910"/>
                    </a:cubicBezTo>
                    <a:cubicBezTo>
                      <a:pt x="163842" y="477785"/>
                      <a:pt x="175837" y="434012"/>
                      <a:pt x="175837" y="4340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B68C171-13A1-3B7F-D1E7-9E65B50BB9E9}"/>
                  </a:ext>
                </a:extLst>
              </p:cNvPr>
              <p:cNvSpPr/>
              <p:nvPr/>
            </p:nvSpPr>
            <p:spPr bwMode="gray">
              <a:xfrm>
                <a:off x="7237691" y="2779027"/>
                <a:ext cx="236995" cy="339247"/>
              </a:xfrm>
              <a:custGeom>
                <a:avLst/>
                <a:gdLst>
                  <a:gd name="connsiteX0" fmla="*/ 127363 w 236995"/>
                  <a:gd name="connsiteY0" fmla="*/ 128003 h 339247"/>
                  <a:gd name="connsiteX1" fmla="*/ 158180 w 236995"/>
                  <a:gd name="connsiteY1" fmla="*/ 150574 h 339247"/>
                  <a:gd name="connsiteX2" fmla="*/ 165703 w 236995"/>
                  <a:gd name="connsiteY2" fmla="*/ 173122 h 339247"/>
                  <a:gd name="connsiteX3" fmla="*/ 176208 w 236995"/>
                  <a:gd name="connsiteY3" fmla="*/ 184395 h 339247"/>
                  <a:gd name="connsiteX4" fmla="*/ 188996 w 236995"/>
                  <a:gd name="connsiteY4" fmla="*/ 215981 h 339247"/>
                  <a:gd name="connsiteX5" fmla="*/ 197265 w 236995"/>
                  <a:gd name="connsiteY5" fmla="*/ 209203 h 339247"/>
                  <a:gd name="connsiteX6" fmla="*/ 208539 w 236995"/>
                  <a:gd name="connsiteY6" fmla="*/ 194179 h 339247"/>
                  <a:gd name="connsiteX7" fmla="*/ 201760 w 236995"/>
                  <a:gd name="connsiteY7" fmla="*/ 163338 h 339247"/>
                  <a:gd name="connsiteX8" fmla="*/ 173179 w 236995"/>
                  <a:gd name="connsiteY8" fmla="*/ 143026 h 339247"/>
                  <a:gd name="connsiteX9" fmla="*/ 155896 w 236995"/>
                  <a:gd name="connsiteY9" fmla="*/ 120479 h 339247"/>
                  <a:gd name="connsiteX10" fmla="*/ 120561 w 236995"/>
                  <a:gd name="connsiteY10" fmla="*/ 114469 h 339247"/>
                  <a:gd name="connsiteX11" fmla="*/ 107772 w 236995"/>
                  <a:gd name="connsiteY11" fmla="*/ 91153 h 339247"/>
                  <a:gd name="connsiteX12" fmla="*/ 125079 w 236995"/>
                  <a:gd name="connsiteY12" fmla="*/ 55072 h 339247"/>
                  <a:gd name="connsiteX13" fmla="*/ 123565 w 236995"/>
                  <a:gd name="connsiteY13" fmla="*/ 13727 h 339247"/>
                  <a:gd name="connsiteX14" fmla="*/ 119046 w 236995"/>
                  <a:gd name="connsiteY14" fmla="*/ 4712 h 339247"/>
                  <a:gd name="connsiteX15" fmla="*/ 82220 w 236995"/>
                  <a:gd name="connsiteY15" fmla="*/ 1708 h 339247"/>
                  <a:gd name="connsiteX16" fmla="*/ 76932 w 236995"/>
                  <a:gd name="connsiteY16" fmla="*/ 61081 h 339247"/>
                  <a:gd name="connsiteX17" fmla="*/ 64913 w 236995"/>
                  <a:gd name="connsiteY17" fmla="*/ 58077 h 339247"/>
                  <a:gd name="connsiteX18" fmla="*/ 71667 w 236995"/>
                  <a:gd name="connsiteY18" fmla="*/ 92667 h 339247"/>
                  <a:gd name="connsiteX19" fmla="*/ 78446 w 236995"/>
                  <a:gd name="connsiteY19" fmla="*/ 112234 h 339247"/>
                  <a:gd name="connsiteX20" fmla="*/ 104022 w 236995"/>
                  <a:gd name="connsiteY20" fmla="*/ 120479 h 339247"/>
                  <a:gd name="connsiteX21" fmla="*/ 127339 w 236995"/>
                  <a:gd name="connsiteY21" fmla="*/ 128003 h 339247"/>
                  <a:gd name="connsiteX22" fmla="*/ 79239 w 236995"/>
                  <a:gd name="connsiteY22" fmla="*/ 134781 h 339247"/>
                  <a:gd name="connsiteX23" fmla="*/ 103301 w 236995"/>
                  <a:gd name="connsiteY23" fmla="*/ 161848 h 339247"/>
                  <a:gd name="connsiteX24" fmla="*/ 79239 w 236995"/>
                  <a:gd name="connsiteY24" fmla="*/ 134781 h 339247"/>
                  <a:gd name="connsiteX25" fmla="*/ 121353 w 236995"/>
                  <a:gd name="connsiteY25" fmla="*/ 207688 h 339247"/>
                  <a:gd name="connsiteX26" fmla="*/ 134887 w 236995"/>
                  <a:gd name="connsiteY26" fmla="*/ 200164 h 339247"/>
                  <a:gd name="connsiteX27" fmla="*/ 137147 w 236995"/>
                  <a:gd name="connsiteY27" fmla="*/ 220476 h 339247"/>
                  <a:gd name="connsiteX28" fmla="*/ 140921 w 236995"/>
                  <a:gd name="connsiteY28" fmla="*/ 248288 h 339247"/>
                  <a:gd name="connsiteX29" fmla="*/ 167987 w 236995"/>
                  <a:gd name="connsiteY29" fmla="*/ 207688 h 339247"/>
                  <a:gd name="connsiteX30" fmla="*/ 158204 w 236995"/>
                  <a:gd name="connsiteY30" fmla="*/ 203193 h 339247"/>
                  <a:gd name="connsiteX31" fmla="*/ 119863 w 236995"/>
                  <a:gd name="connsiteY31" fmla="*/ 173098 h 339247"/>
                  <a:gd name="connsiteX32" fmla="*/ 121353 w 236995"/>
                  <a:gd name="connsiteY32" fmla="*/ 207688 h 339247"/>
                  <a:gd name="connsiteX33" fmla="*/ 32630 w 236995"/>
                  <a:gd name="connsiteY33" fmla="*/ 221991 h 339247"/>
                  <a:gd name="connsiteX34" fmla="*/ 299 w 236995"/>
                  <a:gd name="connsiteY34" fmla="*/ 264081 h 339247"/>
                  <a:gd name="connsiteX35" fmla="*/ 46163 w 236995"/>
                  <a:gd name="connsiteY35" fmla="*/ 221221 h 339247"/>
                  <a:gd name="connsiteX36" fmla="*/ 52942 w 236995"/>
                  <a:gd name="connsiteY36" fmla="*/ 194179 h 339247"/>
                  <a:gd name="connsiteX37" fmla="*/ 32630 w 236995"/>
                  <a:gd name="connsiteY37" fmla="*/ 221991 h 339247"/>
                  <a:gd name="connsiteX38" fmla="*/ 166449 w 236995"/>
                  <a:gd name="connsiteY38" fmla="*/ 237014 h 339247"/>
                  <a:gd name="connsiteX39" fmla="*/ 185246 w 236995"/>
                  <a:gd name="connsiteY39" fmla="*/ 224995 h 339247"/>
                  <a:gd name="connsiteX40" fmla="*/ 166449 w 236995"/>
                  <a:gd name="connsiteY40" fmla="*/ 237014 h 339247"/>
                  <a:gd name="connsiteX41" fmla="*/ 234115 w 236995"/>
                  <a:gd name="connsiteY41" fmla="*/ 295667 h 339247"/>
                  <a:gd name="connsiteX42" fmla="*/ 228106 w 236995"/>
                  <a:gd name="connsiteY42" fmla="*/ 239274 h 339247"/>
                  <a:gd name="connsiteX43" fmla="*/ 210054 w 236995"/>
                  <a:gd name="connsiteY43" fmla="*/ 237760 h 339247"/>
                  <a:gd name="connsiteX44" fmla="*/ 195751 w 236995"/>
                  <a:gd name="connsiteY44" fmla="*/ 251293 h 339247"/>
                  <a:gd name="connsiteX45" fmla="*/ 180727 w 236995"/>
                  <a:gd name="connsiteY45" fmla="*/ 262566 h 339247"/>
                  <a:gd name="connsiteX46" fmla="*/ 158180 w 236995"/>
                  <a:gd name="connsiteY46" fmla="*/ 257302 h 339247"/>
                  <a:gd name="connsiteX47" fmla="*/ 128854 w 236995"/>
                  <a:gd name="connsiteY47" fmla="*/ 274609 h 339247"/>
                  <a:gd name="connsiteX48" fmla="*/ 119070 w 236995"/>
                  <a:gd name="connsiteY48" fmla="*/ 300907 h 339247"/>
                  <a:gd name="connsiteX49" fmla="*/ 141618 w 236995"/>
                  <a:gd name="connsiteY49" fmla="*/ 288888 h 339247"/>
                  <a:gd name="connsiteX50" fmla="*/ 160439 w 236995"/>
                  <a:gd name="connsiteY50" fmla="*/ 282109 h 339247"/>
                  <a:gd name="connsiteX51" fmla="*/ 181496 w 236995"/>
                  <a:gd name="connsiteY51" fmla="*/ 325714 h 339247"/>
                  <a:gd name="connsiteX52" fmla="*/ 207818 w 236995"/>
                  <a:gd name="connsiteY52" fmla="*/ 339247 h 339247"/>
                  <a:gd name="connsiteX53" fmla="*/ 207073 w 236995"/>
                  <a:gd name="connsiteY53" fmla="*/ 306917 h 339247"/>
                  <a:gd name="connsiteX54" fmla="*/ 234140 w 236995"/>
                  <a:gd name="connsiteY54" fmla="*/ 295643 h 339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36995" h="339247">
                    <a:moveTo>
                      <a:pt x="127363" y="128003"/>
                    </a:moveTo>
                    <a:cubicBezTo>
                      <a:pt x="141665" y="125743"/>
                      <a:pt x="161208" y="143796"/>
                      <a:pt x="158180" y="150574"/>
                    </a:cubicBezTo>
                    <a:cubicBezTo>
                      <a:pt x="155151" y="157353"/>
                      <a:pt x="158949" y="179131"/>
                      <a:pt x="165703" y="173122"/>
                    </a:cubicBezTo>
                    <a:cubicBezTo>
                      <a:pt x="172458" y="167112"/>
                      <a:pt x="182987" y="174636"/>
                      <a:pt x="176208" y="184395"/>
                    </a:cubicBezTo>
                    <a:cubicBezTo>
                      <a:pt x="169429" y="194179"/>
                      <a:pt x="186736" y="203962"/>
                      <a:pt x="188996" y="215981"/>
                    </a:cubicBezTo>
                    <a:cubicBezTo>
                      <a:pt x="191256" y="228000"/>
                      <a:pt x="198779" y="218241"/>
                      <a:pt x="197265" y="209203"/>
                    </a:cubicBezTo>
                    <a:cubicBezTo>
                      <a:pt x="195775" y="200188"/>
                      <a:pt x="198755" y="200957"/>
                      <a:pt x="208539" y="194179"/>
                    </a:cubicBezTo>
                    <a:cubicBezTo>
                      <a:pt x="218322" y="187400"/>
                      <a:pt x="207794" y="176126"/>
                      <a:pt x="201760" y="163338"/>
                    </a:cubicBezTo>
                    <a:cubicBezTo>
                      <a:pt x="195751" y="150574"/>
                      <a:pt x="173179" y="155093"/>
                      <a:pt x="173179" y="143026"/>
                    </a:cubicBezTo>
                    <a:cubicBezTo>
                      <a:pt x="173179" y="130959"/>
                      <a:pt x="156665" y="127234"/>
                      <a:pt x="155896" y="120479"/>
                    </a:cubicBezTo>
                    <a:cubicBezTo>
                      <a:pt x="155127" y="113700"/>
                      <a:pt x="133348" y="106945"/>
                      <a:pt x="120561" y="114469"/>
                    </a:cubicBezTo>
                    <a:cubicBezTo>
                      <a:pt x="107772" y="121993"/>
                      <a:pt x="116787" y="100936"/>
                      <a:pt x="107772" y="91153"/>
                    </a:cubicBezTo>
                    <a:cubicBezTo>
                      <a:pt x="98758" y="81393"/>
                      <a:pt x="114551" y="67115"/>
                      <a:pt x="125079" y="55072"/>
                    </a:cubicBezTo>
                    <a:cubicBezTo>
                      <a:pt x="135608" y="43029"/>
                      <a:pt x="122075" y="22741"/>
                      <a:pt x="123565" y="13727"/>
                    </a:cubicBezTo>
                    <a:cubicBezTo>
                      <a:pt x="125079" y="4712"/>
                      <a:pt x="124310" y="1708"/>
                      <a:pt x="119046" y="4712"/>
                    </a:cubicBezTo>
                    <a:cubicBezTo>
                      <a:pt x="113782" y="7717"/>
                      <a:pt x="91979" y="-4302"/>
                      <a:pt x="82220" y="1708"/>
                    </a:cubicBezTo>
                    <a:cubicBezTo>
                      <a:pt x="72437" y="7717"/>
                      <a:pt x="81451" y="57331"/>
                      <a:pt x="76932" y="61081"/>
                    </a:cubicBezTo>
                    <a:cubicBezTo>
                      <a:pt x="72437" y="64855"/>
                      <a:pt x="66595" y="53005"/>
                      <a:pt x="64913" y="58077"/>
                    </a:cubicBezTo>
                    <a:cubicBezTo>
                      <a:pt x="62653" y="64855"/>
                      <a:pt x="65658" y="92667"/>
                      <a:pt x="71667" y="92667"/>
                    </a:cubicBezTo>
                    <a:cubicBezTo>
                      <a:pt x="77677" y="92667"/>
                      <a:pt x="82220" y="100191"/>
                      <a:pt x="78446" y="112234"/>
                    </a:cubicBezTo>
                    <a:cubicBezTo>
                      <a:pt x="74696" y="124253"/>
                      <a:pt x="89720" y="125767"/>
                      <a:pt x="104022" y="120479"/>
                    </a:cubicBezTo>
                    <a:cubicBezTo>
                      <a:pt x="118325" y="115215"/>
                      <a:pt x="113036" y="130262"/>
                      <a:pt x="127339" y="128003"/>
                    </a:cubicBezTo>
                    <a:close/>
                    <a:moveTo>
                      <a:pt x="79239" y="134781"/>
                    </a:moveTo>
                    <a:cubicBezTo>
                      <a:pt x="81499" y="145286"/>
                      <a:pt x="86763" y="167112"/>
                      <a:pt x="103301" y="161848"/>
                    </a:cubicBezTo>
                    <a:cubicBezTo>
                      <a:pt x="119839" y="156560"/>
                      <a:pt x="77629" y="127185"/>
                      <a:pt x="79239" y="134781"/>
                    </a:cubicBezTo>
                    <a:close/>
                    <a:moveTo>
                      <a:pt x="121353" y="207688"/>
                    </a:moveTo>
                    <a:cubicBezTo>
                      <a:pt x="125128" y="206943"/>
                      <a:pt x="134142" y="207688"/>
                      <a:pt x="134887" y="200164"/>
                    </a:cubicBezTo>
                    <a:cubicBezTo>
                      <a:pt x="135632" y="192665"/>
                      <a:pt x="143901" y="213698"/>
                      <a:pt x="137147" y="220476"/>
                    </a:cubicBezTo>
                    <a:cubicBezTo>
                      <a:pt x="130368" y="227255"/>
                      <a:pt x="130368" y="246028"/>
                      <a:pt x="140921" y="248288"/>
                    </a:cubicBezTo>
                    <a:cubicBezTo>
                      <a:pt x="151449" y="250548"/>
                      <a:pt x="170992" y="214443"/>
                      <a:pt x="167987" y="207688"/>
                    </a:cubicBezTo>
                    <a:cubicBezTo>
                      <a:pt x="164983" y="200933"/>
                      <a:pt x="155944" y="212207"/>
                      <a:pt x="158204" y="203193"/>
                    </a:cubicBezTo>
                    <a:cubicBezTo>
                      <a:pt x="160463" y="194179"/>
                      <a:pt x="131137" y="170838"/>
                      <a:pt x="119863" y="173098"/>
                    </a:cubicBezTo>
                    <a:cubicBezTo>
                      <a:pt x="108589" y="175357"/>
                      <a:pt x="112484" y="209467"/>
                      <a:pt x="121353" y="207688"/>
                    </a:cubicBezTo>
                    <a:close/>
                    <a:moveTo>
                      <a:pt x="32630" y="221991"/>
                    </a:moveTo>
                    <a:cubicBezTo>
                      <a:pt x="22125" y="235524"/>
                      <a:pt x="-3018" y="258000"/>
                      <a:pt x="299" y="264081"/>
                    </a:cubicBezTo>
                    <a:cubicBezTo>
                      <a:pt x="4794" y="272326"/>
                      <a:pt x="32630" y="231005"/>
                      <a:pt x="46163" y="221221"/>
                    </a:cubicBezTo>
                    <a:cubicBezTo>
                      <a:pt x="59697" y="211462"/>
                      <a:pt x="57437" y="203193"/>
                      <a:pt x="52942" y="194179"/>
                    </a:cubicBezTo>
                    <a:cubicBezTo>
                      <a:pt x="48423" y="185165"/>
                      <a:pt x="43158" y="208457"/>
                      <a:pt x="32630" y="221991"/>
                    </a:cubicBezTo>
                    <a:close/>
                    <a:moveTo>
                      <a:pt x="166449" y="237014"/>
                    </a:moveTo>
                    <a:cubicBezTo>
                      <a:pt x="169453" y="244514"/>
                      <a:pt x="191256" y="232495"/>
                      <a:pt x="185246" y="224995"/>
                    </a:cubicBezTo>
                    <a:cubicBezTo>
                      <a:pt x="179237" y="217471"/>
                      <a:pt x="164213" y="231389"/>
                      <a:pt x="166449" y="237014"/>
                    </a:cubicBezTo>
                    <a:close/>
                    <a:moveTo>
                      <a:pt x="234115" y="295667"/>
                    </a:moveTo>
                    <a:cubicBezTo>
                      <a:pt x="243130" y="285138"/>
                      <a:pt x="228106" y="257326"/>
                      <a:pt x="228106" y="239274"/>
                    </a:cubicBezTo>
                    <a:cubicBezTo>
                      <a:pt x="228106" y="221221"/>
                      <a:pt x="203299" y="226510"/>
                      <a:pt x="210054" y="237760"/>
                    </a:cubicBezTo>
                    <a:cubicBezTo>
                      <a:pt x="216832" y="249033"/>
                      <a:pt x="197265" y="240019"/>
                      <a:pt x="195751" y="251293"/>
                    </a:cubicBezTo>
                    <a:cubicBezTo>
                      <a:pt x="194260" y="262566"/>
                      <a:pt x="179958" y="253552"/>
                      <a:pt x="180727" y="262566"/>
                    </a:cubicBezTo>
                    <a:cubicBezTo>
                      <a:pt x="181472" y="271581"/>
                      <a:pt x="165703" y="262566"/>
                      <a:pt x="158180" y="257302"/>
                    </a:cubicBezTo>
                    <a:cubicBezTo>
                      <a:pt x="150656" y="252038"/>
                      <a:pt x="140127" y="271581"/>
                      <a:pt x="128854" y="274609"/>
                    </a:cubicBezTo>
                    <a:cubicBezTo>
                      <a:pt x="117580" y="277614"/>
                      <a:pt x="111594" y="301532"/>
                      <a:pt x="119070" y="300907"/>
                    </a:cubicBezTo>
                    <a:cubicBezTo>
                      <a:pt x="128084" y="300162"/>
                      <a:pt x="132604" y="288143"/>
                      <a:pt x="141618" y="288888"/>
                    </a:cubicBezTo>
                    <a:cubicBezTo>
                      <a:pt x="150632" y="289633"/>
                      <a:pt x="147651" y="279874"/>
                      <a:pt x="160439" y="282109"/>
                    </a:cubicBezTo>
                    <a:cubicBezTo>
                      <a:pt x="173203" y="284369"/>
                      <a:pt x="164189" y="322709"/>
                      <a:pt x="181496" y="325714"/>
                    </a:cubicBezTo>
                    <a:cubicBezTo>
                      <a:pt x="198779" y="328743"/>
                      <a:pt x="199549" y="339247"/>
                      <a:pt x="207818" y="339247"/>
                    </a:cubicBezTo>
                    <a:cubicBezTo>
                      <a:pt x="216087" y="339247"/>
                      <a:pt x="206328" y="315209"/>
                      <a:pt x="207073" y="306917"/>
                    </a:cubicBezTo>
                    <a:cubicBezTo>
                      <a:pt x="207818" y="298647"/>
                      <a:pt x="225125" y="306171"/>
                      <a:pt x="234140" y="2956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6577B44-83C3-8D3D-184B-DC56C1C7A9F4}"/>
                  </a:ext>
                </a:extLst>
              </p:cNvPr>
              <p:cNvSpPr/>
              <p:nvPr/>
            </p:nvSpPr>
            <p:spPr bwMode="gray">
              <a:xfrm>
                <a:off x="5353903" y="2760543"/>
                <a:ext cx="302268" cy="179040"/>
              </a:xfrm>
              <a:custGeom>
                <a:avLst/>
                <a:gdLst>
                  <a:gd name="connsiteX0" fmla="*/ 214466 w 302268"/>
                  <a:gd name="connsiteY0" fmla="*/ 7115 h 179040"/>
                  <a:gd name="connsiteX1" fmla="*/ 164322 w 302268"/>
                  <a:gd name="connsiteY1" fmla="*/ 10048 h 179040"/>
                  <a:gd name="connsiteX2" fmla="*/ 125093 w 302268"/>
                  <a:gd name="connsiteY2" fmla="*/ 44182 h 179040"/>
                  <a:gd name="connsiteX3" fmla="*/ 107642 w 302268"/>
                  <a:gd name="connsiteY3" fmla="*/ 50720 h 179040"/>
                  <a:gd name="connsiteX4" fmla="*/ 72041 w 302268"/>
                  <a:gd name="connsiteY4" fmla="*/ 44903 h 179040"/>
                  <a:gd name="connsiteX5" fmla="*/ 40792 w 302268"/>
                  <a:gd name="connsiteY5" fmla="*/ 41994 h 179040"/>
                  <a:gd name="connsiteX6" fmla="*/ 21898 w 302268"/>
                  <a:gd name="connsiteY6" fmla="*/ 39086 h 179040"/>
                  <a:gd name="connsiteX7" fmla="*/ 11010 w 302268"/>
                  <a:gd name="connsiteY7" fmla="*/ 48532 h 179040"/>
                  <a:gd name="connsiteX8" fmla="*/ 11730 w 302268"/>
                  <a:gd name="connsiteY8" fmla="*/ 62354 h 179040"/>
                  <a:gd name="connsiteX9" fmla="*/ 0 w 302268"/>
                  <a:gd name="connsiteY9" fmla="*/ 68772 h 179040"/>
                  <a:gd name="connsiteX10" fmla="*/ 2163 w 302268"/>
                  <a:gd name="connsiteY10" fmla="*/ 84469 h 179040"/>
                  <a:gd name="connsiteX11" fmla="*/ 9687 w 302268"/>
                  <a:gd name="connsiteY11" fmla="*/ 125045 h 179040"/>
                  <a:gd name="connsiteX12" fmla="*/ 18317 w 302268"/>
                  <a:gd name="connsiteY12" fmla="*/ 162280 h 179040"/>
                  <a:gd name="connsiteX13" fmla="*/ 64565 w 302268"/>
                  <a:gd name="connsiteY13" fmla="*/ 156991 h 179040"/>
                  <a:gd name="connsiteX14" fmla="*/ 97281 w 302268"/>
                  <a:gd name="connsiteY14" fmla="*/ 146847 h 179040"/>
                  <a:gd name="connsiteX15" fmla="*/ 125093 w 302268"/>
                  <a:gd name="connsiteY15" fmla="*/ 133314 h 179040"/>
                  <a:gd name="connsiteX16" fmla="*/ 150285 w 302268"/>
                  <a:gd name="connsiteY16" fmla="*/ 129179 h 179040"/>
                  <a:gd name="connsiteX17" fmla="*/ 170188 w 302268"/>
                  <a:gd name="connsiteY17" fmla="*/ 115646 h 179040"/>
                  <a:gd name="connsiteX18" fmla="*/ 223961 w 302268"/>
                  <a:gd name="connsiteY18" fmla="*/ 98002 h 179040"/>
                  <a:gd name="connsiteX19" fmla="*/ 248383 w 302268"/>
                  <a:gd name="connsiteY19" fmla="*/ 72426 h 179040"/>
                  <a:gd name="connsiteX20" fmla="*/ 270137 w 302268"/>
                  <a:gd name="connsiteY20" fmla="*/ 64253 h 179040"/>
                  <a:gd name="connsiteX21" fmla="*/ 238984 w 302268"/>
                  <a:gd name="connsiteY21" fmla="*/ 0 h 179040"/>
                  <a:gd name="connsiteX22" fmla="*/ 214466 w 302268"/>
                  <a:gd name="connsiteY22" fmla="*/ 7115 h 179040"/>
                  <a:gd name="connsiteX23" fmla="*/ 276411 w 302268"/>
                  <a:gd name="connsiteY23" fmla="*/ 175596 h 179040"/>
                  <a:gd name="connsiteX24" fmla="*/ 302252 w 302268"/>
                  <a:gd name="connsiteY24" fmla="*/ 170669 h 179040"/>
                  <a:gd name="connsiteX25" fmla="*/ 276411 w 302268"/>
                  <a:gd name="connsiteY25" fmla="*/ 175596 h 17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2268" h="179040">
                    <a:moveTo>
                      <a:pt x="214466" y="7115"/>
                    </a:moveTo>
                    <a:cubicBezTo>
                      <a:pt x="201389" y="10048"/>
                      <a:pt x="168673" y="7860"/>
                      <a:pt x="164322" y="10048"/>
                    </a:cubicBezTo>
                    <a:cubicBezTo>
                      <a:pt x="159948" y="12211"/>
                      <a:pt x="129444" y="34013"/>
                      <a:pt x="125093" y="44182"/>
                    </a:cubicBezTo>
                    <a:cubicBezTo>
                      <a:pt x="120718" y="54350"/>
                      <a:pt x="114180" y="55816"/>
                      <a:pt x="107642" y="50720"/>
                    </a:cubicBezTo>
                    <a:cubicBezTo>
                      <a:pt x="101103" y="45624"/>
                      <a:pt x="74205" y="47090"/>
                      <a:pt x="72041" y="44903"/>
                    </a:cubicBezTo>
                    <a:cubicBezTo>
                      <a:pt x="69854" y="42715"/>
                      <a:pt x="50239" y="40528"/>
                      <a:pt x="40792" y="41994"/>
                    </a:cubicBezTo>
                    <a:cubicBezTo>
                      <a:pt x="31345" y="43436"/>
                      <a:pt x="26249" y="37643"/>
                      <a:pt x="21898" y="39086"/>
                    </a:cubicBezTo>
                    <a:cubicBezTo>
                      <a:pt x="17524" y="40528"/>
                      <a:pt x="13173" y="45624"/>
                      <a:pt x="11010" y="48532"/>
                    </a:cubicBezTo>
                    <a:cubicBezTo>
                      <a:pt x="8822" y="51441"/>
                      <a:pt x="13173" y="59446"/>
                      <a:pt x="11730" y="62354"/>
                    </a:cubicBezTo>
                    <a:cubicBezTo>
                      <a:pt x="11346" y="63099"/>
                      <a:pt x="6683" y="65575"/>
                      <a:pt x="0" y="68772"/>
                    </a:cubicBezTo>
                    <a:cubicBezTo>
                      <a:pt x="2283" y="74397"/>
                      <a:pt x="3630" y="80238"/>
                      <a:pt x="2163" y="84469"/>
                    </a:cubicBezTo>
                    <a:cubicBezTo>
                      <a:pt x="-866" y="93099"/>
                      <a:pt x="1779" y="113410"/>
                      <a:pt x="9687" y="125045"/>
                    </a:cubicBezTo>
                    <a:cubicBezTo>
                      <a:pt x="17572" y="136703"/>
                      <a:pt x="14567" y="158145"/>
                      <a:pt x="18317" y="162280"/>
                    </a:cubicBezTo>
                    <a:cubicBezTo>
                      <a:pt x="22091" y="166390"/>
                      <a:pt x="51417" y="165645"/>
                      <a:pt x="64565" y="156991"/>
                    </a:cubicBezTo>
                    <a:cubicBezTo>
                      <a:pt x="77739" y="148338"/>
                      <a:pt x="86753" y="146847"/>
                      <a:pt x="97281" y="146847"/>
                    </a:cubicBezTo>
                    <a:cubicBezTo>
                      <a:pt x="107809" y="146847"/>
                      <a:pt x="121703" y="137833"/>
                      <a:pt x="125093" y="133314"/>
                    </a:cubicBezTo>
                    <a:cubicBezTo>
                      <a:pt x="128482" y="128795"/>
                      <a:pt x="143890" y="128434"/>
                      <a:pt x="150285" y="129179"/>
                    </a:cubicBezTo>
                    <a:cubicBezTo>
                      <a:pt x="156679" y="129924"/>
                      <a:pt x="163073" y="122785"/>
                      <a:pt x="170188" y="115646"/>
                    </a:cubicBezTo>
                    <a:cubicBezTo>
                      <a:pt x="177327" y="108507"/>
                      <a:pt x="199899" y="105502"/>
                      <a:pt x="223961" y="98002"/>
                    </a:cubicBezTo>
                    <a:cubicBezTo>
                      <a:pt x="247998" y="90479"/>
                      <a:pt x="242734" y="79181"/>
                      <a:pt x="248383" y="72426"/>
                    </a:cubicBezTo>
                    <a:cubicBezTo>
                      <a:pt x="253095" y="66777"/>
                      <a:pt x="259729" y="68412"/>
                      <a:pt x="270137" y="64253"/>
                    </a:cubicBezTo>
                    <a:cubicBezTo>
                      <a:pt x="258455" y="40312"/>
                      <a:pt x="245474" y="13485"/>
                      <a:pt x="238984" y="0"/>
                    </a:cubicBezTo>
                    <a:cubicBezTo>
                      <a:pt x="227422" y="3582"/>
                      <a:pt x="218095" y="6322"/>
                      <a:pt x="214466" y="7115"/>
                    </a:cubicBezTo>
                    <a:close/>
                    <a:moveTo>
                      <a:pt x="276411" y="175596"/>
                    </a:moveTo>
                    <a:cubicBezTo>
                      <a:pt x="284825" y="184322"/>
                      <a:pt x="301410" y="174130"/>
                      <a:pt x="302252" y="170669"/>
                    </a:cubicBezTo>
                    <a:cubicBezTo>
                      <a:pt x="303141" y="167183"/>
                      <a:pt x="266892" y="165789"/>
                      <a:pt x="276411" y="17559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EA93E79-8B51-49B2-0F6C-EAE0DBCF9D3D}"/>
                  </a:ext>
                </a:extLst>
              </p:cNvPr>
              <p:cNvSpPr/>
              <p:nvPr/>
            </p:nvSpPr>
            <p:spPr bwMode="gray">
              <a:xfrm>
                <a:off x="8195061" y="3401597"/>
                <a:ext cx="198669" cy="139043"/>
              </a:xfrm>
              <a:custGeom>
                <a:avLst/>
                <a:gdLst>
                  <a:gd name="connsiteX0" fmla="*/ 68 w 198669"/>
                  <a:gd name="connsiteY0" fmla="*/ 901 h 139043"/>
                  <a:gd name="connsiteX1" fmla="*/ 31630 w 198669"/>
                  <a:gd name="connsiteY1" fmla="*/ 37751 h 139043"/>
                  <a:gd name="connsiteX2" fmla="*/ 68 w 198669"/>
                  <a:gd name="connsiteY2" fmla="*/ 901 h 139043"/>
                  <a:gd name="connsiteX3" fmla="*/ 48168 w 198669"/>
                  <a:gd name="connsiteY3" fmla="*/ 32487 h 139043"/>
                  <a:gd name="connsiteX4" fmla="*/ 69610 w 198669"/>
                  <a:gd name="connsiteY4" fmla="*/ 49986 h 139043"/>
                  <a:gd name="connsiteX5" fmla="*/ 48168 w 198669"/>
                  <a:gd name="connsiteY5" fmla="*/ 32487 h 139043"/>
                  <a:gd name="connsiteX6" fmla="*/ 132757 w 198669"/>
                  <a:gd name="connsiteY6" fmla="*/ 77606 h 139043"/>
                  <a:gd name="connsiteX7" fmla="*/ 97229 w 198669"/>
                  <a:gd name="connsiteY7" fmla="*/ 58424 h 139043"/>
                  <a:gd name="connsiteX8" fmla="*/ 132757 w 198669"/>
                  <a:gd name="connsiteY8" fmla="*/ 77606 h 139043"/>
                  <a:gd name="connsiteX9" fmla="*/ 128238 w 198669"/>
                  <a:gd name="connsiteY9" fmla="*/ 101836 h 139043"/>
                  <a:gd name="connsiteX10" fmla="*/ 154175 w 198669"/>
                  <a:gd name="connsiteY10" fmla="*/ 115922 h 139043"/>
                  <a:gd name="connsiteX11" fmla="*/ 128238 w 198669"/>
                  <a:gd name="connsiteY11" fmla="*/ 101836 h 139043"/>
                  <a:gd name="connsiteX12" fmla="*/ 174463 w 198669"/>
                  <a:gd name="connsiteY12" fmla="*/ 126643 h 139043"/>
                  <a:gd name="connsiteX13" fmla="*/ 197587 w 198669"/>
                  <a:gd name="connsiteY13" fmla="*/ 137917 h 139043"/>
                  <a:gd name="connsiteX14" fmla="*/ 174463 w 198669"/>
                  <a:gd name="connsiteY14" fmla="*/ 126643 h 139043"/>
                  <a:gd name="connsiteX15" fmla="*/ 154728 w 198669"/>
                  <a:gd name="connsiteY15" fmla="*/ 76452 h 139043"/>
                  <a:gd name="connsiteX16" fmla="*/ 175040 w 198669"/>
                  <a:gd name="connsiteY16" fmla="*/ 110850 h 139043"/>
                  <a:gd name="connsiteX17" fmla="*/ 154728 w 198669"/>
                  <a:gd name="connsiteY17" fmla="*/ 76452 h 13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8669" h="139043">
                    <a:moveTo>
                      <a:pt x="68" y="901"/>
                    </a:moveTo>
                    <a:cubicBezTo>
                      <a:pt x="-1446" y="7680"/>
                      <a:pt x="22664" y="43472"/>
                      <a:pt x="31630" y="37751"/>
                    </a:cubicBezTo>
                    <a:cubicBezTo>
                      <a:pt x="48168" y="27247"/>
                      <a:pt x="1558" y="-5854"/>
                      <a:pt x="68" y="901"/>
                    </a:cubicBezTo>
                    <a:close/>
                    <a:moveTo>
                      <a:pt x="48168" y="32487"/>
                    </a:moveTo>
                    <a:cubicBezTo>
                      <a:pt x="47591" y="35299"/>
                      <a:pt x="65644" y="52799"/>
                      <a:pt x="69610" y="49986"/>
                    </a:cubicBezTo>
                    <a:cubicBezTo>
                      <a:pt x="73552" y="47150"/>
                      <a:pt x="49201" y="27415"/>
                      <a:pt x="48168" y="32487"/>
                    </a:cubicBezTo>
                    <a:close/>
                    <a:moveTo>
                      <a:pt x="132757" y="77606"/>
                    </a:moveTo>
                    <a:cubicBezTo>
                      <a:pt x="138959" y="73640"/>
                      <a:pt x="97854" y="51116"/>
                      <a:pt x="97229" y="58424"/>
                    </a:cubicBezTo>
                    <a:cubicBezTo>
                      <a:pt x="96652" y="65202"/>
                      <a:pt x="126532" y="81548"/>
                      <a:pt x="132757" y="77606"/>
                    </a:cubicBezTo>
                    <a:close/>
                    <a:moveTo>
                      <a:pt x="128238" y="101836"/>
                    </a:moveTo>
                    <a:cubicBezTo>
                      <a:pt x="130498" y="113110"/>
                      <a:pt x="147420" y="119888"/>
                      <a:pt x="154175" y="115922"/>
                    </a:cubicBezTo>
                    <a:cubicBezTo>
                      <a:pt x="160929" y="111980"/>
                      <a:pt x="125907" y="90178"/>
                      <a:pt x="128238" y="101836"/>
                    </a:cubicBezTo>
                    <a:close/>
                    <a:moveTo>
                      <a:pt x="174463" y="126643"/>
                    </a:moveTo>
                    <a:cubicBezTo>
                      <a:pt x="175593" y="129455"/>
                      <a:pt x="190255" y="142989"/>
                      <a:pt x="197587" y="137917"/>
                    </a:cubicBezTo>
                    <a:cubicBezTo>
                      <a:pt x="204919" y="132845"/>
                      <a:pt x="172540" y="121811"/>
                      <a:pt x="174463" y="126643"/>
                    </a:cubicBezTo>
                    <a:close/>
                    <a:moveTo>
                      <a:pt x="154728" y="76452"/>
                    </a:moveTo>
                    <a:cubicBezTo>
                      <a:pt x="149079" y="88879"/>
                      <a:pt x="171650" y="110297"/>
                      <a:pt x="175040" y="110850"/>
                    </a:cubicBezTo>
                    <a:cubicBezTo>
                      <a:pt x="178429" y="111403"/>
                      <a:pt x="159078" y="66885"/>
                      <a:pt x="154728" y="764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A61D73D-284C-3994-99F2-34FA8B9EBEA1}"/>
                  </a:ext>
                </a:extLst>
              </p:cNvPr>
              <p:cNvSpPr/>
              <p:nvPr/>
            </p:nvSpPr>
            <p:spPr bwMode="gray">
              <a:xfrm>
                <a:off x="8195061" y="3401597"/>
                <a:ext cx="198669" cy="139043"/>
              </a:xfrm>
              <a:custGeom>
                <a:avLst/>
                <a:gdLst>
                  <a:gd name="connsiteX0" fmla="*/ 68 w 198669"/>
                  <a:gd name="connsiteY0" fmla="*/ 901 h 139043"/>
                  <a:gd name="connsiteX1" fmla="*/ 31630 w 198669"/>
                  <a:gd name="connsiteY1" fmla="*/ 37751 h 139043"/>
                  <a:gd name="connsiteX2" fmla="*/ 68 w 198669"/>
                  <a:gd name="connsiteY2" fmla="*/ 901 h 139043"/>
                  <a:gd name="connsiteX3" fmla="*/ 48168 w 198669"/>
                  <a:gd name="connsiteY3" fmla="*/ 32487 h 139043"/>
                  <a:gd name="connsiteX4" fmla="*/ 69610 w 198669"/>
                  <a:gd name="connsiteY4" fmla="*/ 49986 h 139043"/>
                  <a:gd name="connsiteX5" fmla="*/ 48168 w 198669"/>
                  <a:gd name="connsiteY5" fmla="*/ 32487 h 139043"/>
                  <a:gd name="connsiteX6" fmla="*/ 132757 w 198669"/>
                  <a:gd name="connsiteY6" fmla="*/ 77606 h 139043"/>
                  <a:gd name="connsiteX7" fmla="*/ 97229 w 198669"/>
                  <a:gd name="connsiteY7" fmla="*/ 58424 h 139043"/>
                  <a:gd name="connsiteX8" fmla="*/ 132757 w 198669"/>
                  <a:gd name="connsiteY8" fmla="*/ 77606 h 139043"/>
                  <a:gd name="connsiteX9" fmla="*/ 128238 w 198669"/>
                  <a:gd name="connsiteY9" fmla="*/ 101836 h 139043"/>
                  <a:gd name="connsiteX10" fmla="*/ 154175 w 198669"/>
                  <a:gd name="connsiteY10" fmla="*/ 115922 h 139043"/>
                  <a:gd name="connsiteX11" fmla="*/ 128238 w 198669"/>
                  <a:gd name="connsiteY11" fmla="*/ 101836 h 139043"/>
                  <a:gd name="connsiteX12" fmla="*/ 174463 w 198669"/>
                  <a:gd name="connsiteY12" fmla="*/ 126643 h 139043"/>
                  <a:gd name="connsiteX13" fmla="*/ 197587 w 198669"/>
                  <a:gd name="connsiteY13" fmla="*/ 137917 h 139043"/>
                  <a:gd name="connsiteX14" fmla="*/ 174463 w 198669"/>
                  <a:gd name="connsiteY14" fmla="*/ 126643 h 139043"/>
                  <a:gd name="connsiteX15" fmla="*/ 154728 w 198669"/>
                  <a:gd name="connsiteY15" fmla="*/ 76452 h 139043"/>
                  <a:gd name="connsiteX16" fmla="*/ 175040 w 198669"/>
                  <a:gd name="connsiteY16" fmla="*/ 110850 h 139043"/>
                  <a:gd name="connsiteX17" fmla="*/ 154728 w 198669"/>
                  <a:gd name="connsiteY17" fmla="*/ 76452 h 13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8669" h="139043">
                    <a:moveTo>
                      <a:pt x="68" y="901"/>
                    </a:moveTo>
                    <a:cubicBezTo>
                      <a:pt x="-1446" y="7680"/>
                      <a:pt x="22664" y="43472"/>
                      <a:pt x="31630" y="37751"/>
                    </a:cubicBezTo>
                    <a:cubicBezTo>
                      <a:pt x="48168" y="27247"/>
                      <a:pt x="1558" y="-5854"/>
                      <a:pt x="68" y="901"/>
                    </a:cubicBezTo>
                    <a:close/>
                    <a:moveTo>
                      <a:pt x="48168" y="32487"/>
                    </a:moveTo>
                    <a:cubicBezTo>
                      <a:pt x="47591" y="35299"/>
                      <a:pt x="65644" y="52799"/>
                      <a:pt x="69610" y="49986"/>
                    </a:cubicBezTo>
                    <a:cubicBezTo>
                      <a:pt x="73552" y="47150"/>
                      <a:pt x="49201" y="27415"/>
                      <a:pt x="48168" y="32487"/>
                    </a:cubicBezTo>
                    <a:close/>
                    <a:moveTo>
                      <a:pt x="132757" y="77606"/>
                    </a:moveTo>
                    <a:cubicBezTo>
                      <a:pt x="138959" y="73640"/>
                      <a:pt x="97854" y="51116"/>
                      <a:pt x="97229" y="58424"/>
                    </a:cubicBezTo>
                    <a:cubicBezTo>
                      <a:pt x="96652" y="65202"/>
                      <a:pt x="126532" y="81548"/>
                      <a:pt x="132757" y="77606"/>
                    </a:cubicBezTo>
                    <a:close/>
                    <a:moveTo>
                      <a:pt x="128238" y="101836"/>
                    </a:moveTo>
                    <a:cubicBezTo>
                      <a:pt x="130498" y="113110"/>
                      <a:pt x="147420" y="119888"/>
                      <a:pt x="154175" y="115922"/>
                    </a:cubicBezTo>
                    <a:cubicBezTo>
                      <a:pt x="160929" y="111980"/>
                      <a:pt x="125907" y="90178"/>
                      <a:pt x="128238" y="101836"/>
                    </a:cubicBezTo>
                    <a:close/>
                    <a:moveTo>
                      <a:pt x="174463" y="126643"/>
                    </a:moveTo>
                    <a:cubicBezTo>
                      <a:pt x="175593" y="129455"/>
                      <a:pt x="190255" y="142989"/>
                      <a:pt x="197587" y="137917"/>
                    </a:cubicBezTo>
                    <a:cubicBezTo>
                      <a:pt x="204919" y="132845"/>
                      <a:pt x="172540" y="121811"/>
                      <a:pt x="174463" y="126643"/>
                    </a:cubicBezTo>
                    <a:close/>
                    <a:moveTo>
                      <a:pt x="154728" y="76452"/>
                    </a:moveTo>
                    <a:cubicBezTo>
                      <a:pt x="149079" y="88879"/>
                      <a:pt x="171650" y="110297"/>
                      <a:pt x="175040" y="110850"/>
                    </a:cubicBezTo>
                    <a:cubicBezTo>
                      <a:pt x="178429" y="111403"/>
                      <a:pt x="159078" y="66885"/>
                      <a:pt x="154728" y="764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60135AB-7CC4-4E5E-7FBF-7D32A3B3B0D3}"/>
                  </a:ext>
                </a:extLst>
              </p:cNvPr>
              <p:cNvSpPr/>
              <p:nvPr/>
            </p:nvSpPr>
            <p:spPr bwMode="gray">
              <a:xfrm>
                <a:off x="8496560" y="4192502"/>
                <a:ext cx="307717" cy="378053"/>
              </a:xfrm>
              <a:custGeom>
                <a:avLst/>
                <a:gdLst>
                  <a:gd name="connsiteX0" fmla="*/ 190455 w 307717"/>
                  <a:gd name="connsiteY0" fmla="*/ 183313 h 378053"/>
                  <a:gd name="connsiteX1" fmla="*/ 170144 w 307717"/>
                  <a:gd name="connsiteY1" fmla="*/ 189490 h 378053"/>
                  <a:gd name="connsiteX2" fmla="*/ 145337 w 307717"/>
                  <a:gd name="connsiteY2" fmla="*/ 179346 h 378053"/>
                  <a:gd name="connsiteX3" fmla="*/ 132380 w 307717"/>
                  <a:gd name="connsiteY3" fmla="*/ 201341 h 378053"/>
                  <a:gd name="connsiteX4" fmla="*/ 111516 w 307717"/>
                  <a:gd name="connsiteY4" fmla="*/ 236845 h 378053"/>
                  <a:gd name="connsiteX5" fmla="*/ 41589 w 307717"/>
                  <a:gd name="connsiteY5" fmla="*/ 283070 h 378053"/>
                  <a:gd name="connsiteX6" fmla="*/ 9451 w 307717"/>
                  <a:gd name="connsiteY6" fmla="*/ 313526 h 378053"/>
                  <a:gd name="connsiteX7" fmla="*/ 2672 w 307717"/>
                  <a:gd name="connsiteY7" fmla="*/ 341145 h 378053"/>
                  <a:gd name="connsiteX8" fmla="*/ 25796 w 307717"/>
                  <a:gd name="connsiteY8" fmla="*/ 351289 h 378053"/>
                  <a:gd name="connsiteX9" fmla="*/ 43849 w 307717"/>
                  <a:gd name="connsiteY9" fmla="*/ 358621 h 378053"/>
                  <a:gd name="connsiteX10" fmla="*/ 90651 w 307717"/>
                  <a:gd name="connsiteY10" fmla="*/ 347924 h 378053"/>
                  <a:gd name="connsiteX11" fmla="*/ 107573 w 307717"/>
                  <a:gd name="connsiteY11" fmla="*/ 318598 h 378053"/>
                  <a:gd name="connsiteX12" fmla="*/ 120530 w 307717"/>
                  <a:gd name="connsiteY12" fmla="*/ 292084 h 378053"/>
                  <a:gd name="connsiteX13" fmla="*/ 148726 w 307717"/>
                  <a:gd name="connsiteY13" fmla="*/ 274608 h 378053"/>
                  <a:gd name="connsiteX14" fmla="*/ 157187 w 307717"/>
                  <a:gd name="connsiteY14" fmla="*/ 261075 h 378053"/>
                  <a:gd name="connsiteX15" fmla="*/ 174110 w 307717"/>
                  <a:gd name="connsiteY15" fmla="*/ 237374 h 378053"/>
                  <a:gd name="connsiteX16" fmla="*/ 193845 w 307717"/>
                  <a:gd name="connsiteY16" fmla="*/ 204106 h 378053"/>
                  <a:gd name="connsiteX17" fmla="*/ 190455 w 307717"/>
                  <a:gd name="connsiteY17" fmla="*/ 183241 h 378053"/>
                  <a:gd name="connsiteX18" fmla="*/ 27503 w 307717"/>
                  <a:gd name="connsiteY18" fmla="*/ 377851 h 378053"/>
                  <a:gd name="connsiteX19" fmla="*/ 37094 w 307717"/>
                  <a:gd name="connsiteY19" fmla="*/ 366577 h 378053"/>
                  <a:gd name="connsiteX20" fmla="*/ 27503 w 307717"/>
                  <a:gd name="connsiteY20" fmla="*/ 377851 h 378053"/>
                  <a:gd name="connsiteX21" fmla="*/ 282376 w 307717"/>
                  <a:gd name="connsiteY21" fmla="*/ 92522 h 378053"/>
                  <a:gd name="connsiteX22" fmla="*/ 257570 w 307717"/>
                  <a:gd name="connsiteY22" fmla="*/ 90262 h 378053"/>
                  <a:gd name="connsiteX23" fmla="*/ 242329 w 307717"/>
                  <a:gd name="connsiteY23" fmla="*/ 75022 h 378053"/>
                  <a:gd name="connsiteX24" fmla="*/ 231056 w 307717"/>
                  <a:gd name="connsiteY24" fmla="*/ 54710 h 378053"/>
                  <a:gd name="connsiteX25" fmla="*/ 230479 w 307717"/>
                  <a:gd name="connsiteY25" fmla="*/ 68820 h 378053"/>
                  <a:gd name="connsiteX26" fmla="*/ 220335 w 307717"/>
                  <a:gd name="connsiteY26" fmla="*/ 63724 h 378053"/>
                  <a:gd name="connsiteX27" fmla="*/ 210744 w 307717"/>
                  <a:gd name="connsiteY27" fmla="*/ 46249 h 378053"/>
                  <a:gd name="connsiteX28" fmla="*/ 201153 w 307717"/>
                  <a:gd name="connsiteY28" fmla="*/ 23124 h 378053"/>
                  <a:gd name="connsiteX29" fmla="*/ 169591 w 307717"/>
                  <a:gd name="connsiteY29" fmla="*/ 0 h 378053"/>
                  <a:gd name="connsiteX30" fmla="*/ 177475 w 307717"/>
                  <a:gd name="connsiteY30" fmla="*/ 27043 h 378053"/>
                  <a:gd name="connsiteX31" fmla="*/ 194951 w 307717"/>
                  <a:gd name="connsiteY31" fmla="*/ 45095 h 378053"/>
                  <a:gd name="connsiteX32" fmla="*/ 210167 w 307717"/>
                  <a:gd name="connsiteY32" fmla="*/ 65407 h 378053"/>
                  <a:gd name="connsiteX33" fmla="*/ 206224 w 307717"/>
                  <a:gd name="connsiteY33" fmla="*/ 103195 h 378053"/>
                  <a:gd name="connsiteX34" fmla="*/ 185360 w 307717"/>
                  <a:gd name="connsiteY34" fmla="*/ 126319 h 378053"/>
                  <a:gd name="connsiteX35" fmla="*/ 219181 w 307717"/>
                  <a:gd name="connsiteY35" fmla="*/ 156775 h 378053"/>
                  <a:gd name="connsiteX36" fmla="*/ 211850 w 307717"/>
                  <a:gd name="connsiteY36" fmla="*/ 197375 h 378053"/>
                  <a:gd name="connsiteX37" fmla="*/ 234974 w 307717"/>
                  <a:gd name="connsiteY37" fmla="*/ 200740 h 378053"/>
                  <a:gd name="connsiteX38" fmla="*/ 263170 w 307717"/>
                  <a:gd name="connsiteY38" fmla="*/ 161270 h 378053"/>
                  <a:gd name="connsiteX39" fmla="*/ 271054 w 307717"/>
                  <a:gd name="connsiteY39" fmla="*/ 134756 h 378053"/>
                  <a:gd name="connsiteX40" fmla="*/ 287977 w 307717"/>
                  <a:gd name="connsiteY40" fmla="*/ 129131 h 378053"/>
                  <a:gd name="connsiteX41" fmla="*/ 298698 w 307717"/>
                  <a:gd name="connsiteY41" fmla="*/ 113891 h 378053"/>
                  <a:gd name="connsiteX42" fmla="*/ 307159 w 307717"/>
                  <a:gd name="connsiteY42" fmla="*/ 91320 h 378053"/>
                  <a:gd name="connsiteX43" fmla="*/ 282353 w 307717"/>
                  <a:gd name="connsiteY43" fmla="*/ 92449 h 37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07717" h="378053">
                    <a:moveTo>
                      <a:pt x="190455" y="183313"/>
                    </a:moveTo>
                    <a:cubicBezTo>
                      <a:pt x="182572" y="177664"/>
                      <a:pt x="178629" y="185572"/>
                      <a:pt x="170144" y="189490"/>
                    </a:cubicBezTo>
                    <a:cubicBezTo>
                      <a:pt x="161682" y="193433"/>
                      <a:pt x="156058" y="170885"/>
                      <a:pt x="145337" y="179346"/>
                    </a:cubicBezTo>
                    <a:cubicBezTo>
                      <a:pt x="134640" y="187808"/>
                      <a:pt x="144231" y="191173"/>
                      <a:pt x="132380" y="201341"/>
                    </a:cubicBezTo>
                    <a:cubicBezTo>
                      <a:pt x="120554" y="211485"/>
                      <a:pt x="125601" y="214850"/>
                      <a:pt x="111516" y="236845"/>
                    </a:cubicBezTo>
                    <a:cubicBezTo>
                      <a:pt x="97429" y="258840"/>
                      <a:pt x="48921" y="271243"/>
                      <a:pt x="41589" y="283070"/>
                    </a:cubicBezTo>
                    <a:cubicBezTo>
                      <a:pt x="34258" y="294897"/>
                      <a:pt x="10004" y="304512"/>
                      <a:pt x="9451" y="313526"/>
                    </a:cubicBezTo>
                    <a:cubicBezTo>
                      <a:pt x="8874" y="322540"/>
                      <a:pt x="-5910" y="328982"/>
                      <a:pt x="2672" y="341145"/>
                    </a:cubicBezTo>
                    <a:cubicBezTo>
                      <a:pt x="9451" y="350736"/>
                      <a:pt x="18465" y="343958"/>
                      <a:pt x="25796" y="351289"/>
                    </a:cubicBezTo>
                    <a:cubicBezTo>
                      <a:pt x="33128" y="358621"/>
                      <a:pt x="40459" y="352419"/>
                      <a:pt x="43849" y="358621"/>
                    </a:cubicBezTo>
                    <a:cubicBezTo>
                      <a:pt x="47238" y="364823"/>
                      <a:pt x="72045" y="364823"/>
                      <a:pt x="90651" y="347924"/>
                    </a:cubicBezTo>
                    <a:cubicBezTo>
                      <a:pt x="109256" y="331001"/>
                      <a:pt x="100242" y="323117"/>
                      <a:pt x="107573" y="318598"/>
                    </a:cubicBezTo>
                    <a:cubicBezTo>
                      <a:pt x="114905" y="314079"/>
                      <a:pt x="116034" y="300545"/>
                      <a:pt x="120530" y="292084"/>
                    </a:cubicBezTo>
                    <a:cubicBezTo>
                      <a:pt x="125049" y="283647"/>
                      <a:pt x="128438" y="274608"/>
                      <a:pt x="148726" y="274608"/>
                    </a:cubicBezTo>
                    <a:cubicBezTo>
                      <a:pt x="169014" y="274608"/>
                      <a:pt x="158317" y="270666"/>
                      <a:pt x="157187" y="261075"/>
                    </a:cubicBezTo>
                    <a:cubicBezTo>
                      <a:pt x="156058" y="251460"/>
                      <a:pt x="174110" y="249801"/>
                      <a:pt x="174110" y="237374"/>
                    </a:cubicBezTo>
                    <a:cubicBezTo>
                      <a:pt x="174110" y="224946"/>
                      <a:pt x="198917" y="213697"/>
                      <a:pt x="193845" y="204106"/>
                    </a:cubicBezTo>
                    <a:cubicBezTo>
                      <a:pt x="188773" y="194514"/>
                      <a:pt x="198364" y="188865"/>
                      <a:pt x="190455" y="183241"/>
                    </a:cubicBezTo>
                    <a:close/>
                    <a:moveTo>
                      <a:pt x="27503" y="377851"/>
                    </a:moveTo>
                    <a:cubicBezTo>
                      <a:pt x="31445" y="378957"/>
                      <a:pt x="44401" y="375591"/>
                      <a:pt x="37094" y="366577"/>
                    </a:cubicBezTo>
                    <a:cubicBezTo>
                      <a:pt x="29763" y="357563"/>
                      <a:pt x="18176" y="375183"/>
                      <a:pt x="27503" y="377851"/>
                    </a:cubicBezTo>
                    <a:close/>
                    <a:moveTo>
                      <a:pt x="282376" y="92522"/>
                    </a:moveTo>
                    <a:cubicBezTo>
                      <a:pt x="277305" y="100983"/>
                      <a:pt x="267161" y="90262"/>
                      <a:pt x="257570" y="90262"/>
                    </a:cubicBezTo>
                    <a:cubicBezTo>
                      <a:pt x="247978" y="90262"/>
                      <a:pt x="242329" y="83483"/>
                      <a:pt x="242329" y="75022"/>
                    </a:cubicBezTo>
                    <a:cubicBezTo>
                      <a:pt x="242329" y="66561"/>
                      <a:pt x="240070" y="54157"/>
                      <a:pt x="231056" y="54710"/>
                    </a:cubicBezTo>
                    <a:cubicBezTo>
                      <a:pt x="222042" y="55287"/>
                      <a:pt x="233868" y="64325"/>
                      <a:pt x="230479" y="68820"/>
                    </a:cubicBezTo>
                    <a:cubicBezTo>
                      <a:pt x="227089" y="73340"/>
                      <a:pt x="224830" y="63724"/>
                      <a:pt x="220335" y="63724"/>
                    </a:cubicBezTo>
                    <a:cubicBezTo>
                      <a:pt x="215840" y="63724"/>
                      <a:pt x="210744" y="57546"/>
                      <a:pt x="210744" y="46249"/>
                    </a:cubicBezTo>
                    <a:cubicBezTo>
                      <a:pt x="210744" y="34951"/>
                      <a:pt x="201153" y="36081"/>
                      <a:pt x="201153" y="23124"/>
                    </a:cubicBezTo>
                    <a:cubicBezTo>
                      <a:pt x="201153" y="10168"/>
                      <a:pt x="180864" y="0"/>
                      <a:pt x="169591" y="0"/>
                    </a:cubicBezTo>
                    <a:cubicBezTo>
                      <a:pt x="158317" y="0"/>
                      <a:pt x="171850" y="20288"/>
                      <a:pt x="177475" y="27043"/>
                    </a:cubicBezTo>
                    <a:cubicBezTo>
                      <a:pt x="183124" y="33821"/>
                      <a:pt x="195504" y="40023"/>
                      <a:pt x="194951" y="45095"/>
                    </a:cubicBezTo>
                    <a:cubicBezTo>
                      <a:pt x="194374" y="50167"/>
                      <a:pt x="203412" y="63147"/>
                      <a:pt x="210167" y="65407"/>
                    </a:cubicBezTo>
                    <a:cubicBezTo>
                      <a:pt x="216945" y="67667"/>
                      <a:pt x="206224" y="87402"/>
                      <a:pt x="206224" y="103195"/>
                    </a:cubicBezTo>
                    <a:cubicBezTo>
                      <a:pt x="206224" y="118987"/>
                      <a:pt x="193821" y="116151"/>
                      <a:pt x="185360" y="126319"/>
                    </a:cubicBezTo>
                    <a:cubicBezTo>
                      <a:pt x="176898" y="136463"/>
                      <a:pt x="206777" y="146631"/>
                      <a:pt x="219181" y="156775"/>
                    </a:cubicBezTo>
                    <a:cubicBezTo>
                      <a:pt x="231584" y="166919"/>
                      <a:pt x="208556" y="191870"/>
                      <a:pt x="211850" y="197375"/>
                    </a:cubicBezTo>
                    <a:cubicBezTo>
                      <a:pt x="213532" y="200187"/>
                      <a:pt x="221993" y="204154"/>
                      <a:pt x="234974" y="200740"/>
                    </a:cubicBezTo>
                    <a:cubicBezTo>
                      <a:pt x="247930" y="197375"/>
                      <a:pt x="254156" y="169154"/>
                      <a:pt x="263170" y="161270"/>
                    </a:cubicBezTo>
                    <a:cubicBezTo>
                      <a:pt x="272184" y="153386"/>
                      <a:pt x="266536" y="140958"/>
                      <a:pt x="271054" y="134756"/>
                    </a:cubicBezTo>
                    <a:cubicBezTo>
                      <a:pt x="275574" y="128578"/>
                      <a:pt x="281775" y="129131"/>
                      <a:pt x="287977" y="129131"/>
                    </a:cubicBezTo>
                    <a:cubicBezTo>
                      <a:pt x="294179" y="129131"/>
                      <a:pt x="290814" y="113891"/>
                      <a:pt x="298698" y="113891"/>
                    </a:cubicBezTo>
                    <a:cubicBezTo>
                      <a:pt x="306582" y="113891"/>
                      <a:pt x="302641" y="103195"/>
                      <a:pt x="307159" y="91320"/>
                    </a:cubicBezTo>
                    <a:cubicBezTo>
                      <a:pt x="311679" y="79493"/>
                      <a:pt x="287424" y="83988"/>
                      <a:pt x="282353" y="9244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FE111C2-4B80-4CC8-8F3A-72441EEC29B4}"/>
                  </a:ext>
                </a:extLst>
              </p:cNvPr>
              <p:cNvSpPr/>
              <p:nvPr/>
            </p:nvSpPr>
            <p:spPr bwMode="gray">
              <a:xfrm>
                <a:off x="8776017" y="3685306"/>
                <a:ext cx="62701" cy="52344"/>
              </a:xfrm>
              <a:custGeom>
                <a:avLst/>
                <a:gdLst>
                  <a:gd name="connsiteX0" fmla="*/ 1237 w 62701"/>
                  <a:gd name="connsiteY0" fmla="*/ 46510 h 52344"/>
                  <a:gd name="connsiteX1" fmla="*/ 30563 w 62701"/>
                  <a:gd name="connsiteY1" fmla="*/ 38626 h 52344"/>
                  <a:gd name="connsiteX2" fmla="*/ 1237 w 62701"/>
                  <a:gd name="connsiteY2" fmla="*/ 46510 h 52344"/>
                  <a:gd name="connsiteX3" fmla="*/ 36188 w 62701"/>
                  <a:gd name="connsiteY3" fmla="*/ 16631 h 52344"/>
                  <a:gd name="connsiteX4" fmla="*/ 62702 w 62701"/>
                  <a:gd name="connsiteY4" fmla="*/ 2545 h 52344"/>
                  <a:gd name="connsiteX5" fmla="*/ 36188 w 62701"/>
                  <a:gd name="connsiteY5" fmla="*/ 16631 h 52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701" h="52344">
                    <a:moveTo>
                      <a:pt x="1237" y="46510"/>
                    </a:moveTo>
                    <a:cubicBezTo>
                      <a:pt x="10828" y="55525"/>
                      <a:pt x="29986" y="54972"/>
                      <a:pt x="30563" y="38626"/>
                    </a:cubicBezTo>
                    <a:cubicBezTo>
                      <a:pt x="31140" y="22280"/>
                      <a:pt x="-7297" y="38482"/>
                      <a:pt x="1237" y="46510"/>
                    </a:cubicBezTo>
                    <a:close/>
                    <a:moveTo>
                      <a:pt x="36188" y="16631"/>
                    </a:moveTo>
                    <a:cubicBezTo>
                      <a:pt x="42390" y="18891"/>
                      <a:pt x="62702" y="12112"/>
                      <a:pt x="62702" y="2545"/>
                    </a:cubicBezTo>
                    <a:cubicBezTo>
                      <a:pt x="62702" y="-7022"/>
                      <a:pt x="26814" y="13218"/>
                      <a:pt x="36188" y="166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95524B4-324A-2933-9ABE-5918D1046FBE}"/>
                  </a:ext>
                </a:extLst>
              </p:cNvPr>
              <p:cNvSpPr/>
              <p:nvPr/>
            </p:nvSpPr>
            <p:spPr bwMode="gray">
              <a:xfrm>
                <a:off x="4691083" y="3825612"/>
                <a:ext cx="408211" cy="357559"/>
              </a:xfrm>
              <a:custGeom>
                <a:avLst/>
                <a:gdLst>
                  <a:gd name="connsiteX0" fmla="*/ 389245 w 408211"/>
                  <a:gd name="connsiteY0" fmla="*/ 133458 h 357559"/>
                  <a:gd name="connsiteX1" fmla="*/ 388885 w 408211"/>
                  <a:gd name="connsiteY1" fmla="*/ 130814 h 357559"/>
                  <a:gd name="connsiteX2" fmla="*/ 384606 w 408211"/>
                  <a:gd name="connsiteY2" fmla="*/ 137617 h 357559"/>
                  <a:gd name="connsiteX3" fmla="*/ 370471 w 408211"/>
                  <a:gd name="connsiteY3" fmla="*/ 143386 h 357559"/>
                  <a:gd name="connsiteX4" fmla="*/ 354751 w 408211"/>
                  <a:gd name="connsiteY4" fmla="*/ 119805 h 357559"/>
                  <a:gd name="connsiteX5" fmla="*/ 372034 w 408211"/>
                  <a:gd name="connsiteY5" fmla="*/ 101464 h 357559"/>
                  <a:gd name="connsiteX6" fmla="*/ 386553 w 408211"/>
                  <a:gd name="connsiteY6" fmla="*/ 108963 h 357559"/>
                  <a:gd name="connsiteX7" fmla="*/ 386433 w 408211"/>
                  <a:gd name="connsiteY7" fmla="*/ 104204 h 357559"/>
                  <a:gd name="connsiteX8" fmla="*/ 384173 w 408211"/>
                  <a:gd name="connsiteY8" fmla="*/ 57955 h 357559"/>
                  <a:gd name="connsiteX9" fmla="*/ 368380 w 408211"/>
                  <a:gd name="connsiteY9" fmla="*/ 10601 h 357559"/>
                  <a:gd name="connsiteX10" fmla="*/ 338501 w 408211"/>
                  <a:gd name="connsiteY10" fmla="*/ 4399 h 357559"/>
                  <a:gd name="connsiteX11" fmla="*/ 314343 w 408211"/>
                  <a:gd name="connsiteY11" fmla="*/ 0 h 357559"/>
                  <a:gd name="connsiteX12" fmla="*/ 305617 w 408211"/>
                  <a:gd name="connsiteY12" fmla="*/ 12283 h 357559"/>
                  <a:gd name="connsiteX13" fmla="*/ 289849 w 408211"/>
                  <a:gd name="connsiteY13" fmla="*/ 21298 h 357559"/>
                  <a:gd name="connsiteX14" fmla="*/ 269536 w 408211"/>
                  <a:gd name="connsiteY14" fmla="*/ 36345 h 357559"/>
                  <a:gd name="connsiteX15" fmla="*/ 259008 w 408211"/>
                  <a:gd name="connsiteY15" fmla="*/ 53652 h 357559"/>
                  <a:gd name="connsiteX16" fmla="*/ 237205 w 408211"/>
                  <a:gd name="connsiteY16" fmla="*/ 69445 h 357559"/>
                  <a:gd name="connsiteX17" fmla="*/ 227422 w 408211"/>
                  <a:gd name="connsiteY17" fmla="*/ 88243 h 357559"/>
                  <a:gd name="connsiteX18" fmla="*/ 203384 w 408211"/>
                  <a:gd name="connsiteY18" fmla="*/ 99517 h 357559"/>
                  <a:gd name="connsiteX19" fmla="*/ 173289 w 408211"/>
                  <a:gd name="connsiteY19" fmla="*/ 89757 h 357559"/>
                  <a:gd name="connsiteX20" fmla="*/ 156005 w 408211"/>
                  <a:gd name="connsiteY20" fmla="*/ 103267 h 357559"/>
                  <a:gd name="connsiteX21" fmla="*/ 132689 w 408211"/>
                  <a:gd name="connsiteY21" fmla="*/ 129588 h 357559"/>
                  <a:gd name="connsiteX22" fmla="*/ 107137 w 408211"/>
                  <a:gd name="connsiteY22" fmla="*/ 131103 h 357559"/>
                  <a:gd name="connsiteX23" fmla="*/ 102617 w 408211"/>
                  <a:gd name="connsiteY23" fmla="*/ 119829 h 357559"/>
                  <a:gd name="connsiteX24" fmla="*/ 107882 w 408211"/>
                  <a:gd name="connsiteY24" fmla="*/ 113795 h 357559"/>
                  <a:gd name="connsiteX25" fmla="*/ 99613 w 408211"/>
                  <a:gd name="connsiteY25" fmla="*/ 85238 h 357559"/>
                  <a:gd name="connsiteX26" fmla="*/ 87594 w 408211"/>
                  <a:gd name="connsiteY26" fmla="*/ 77306 h 357559"/>
                  <a:gd name="connsiteX27" fmla="*/ 87594 w 408211"/>
                  <a:gd name="connsiteY27" fmla="*/ 170164 h 357559"/>
                  <a:gd name="connsiteX28" fmla="*/ 71056 w 408211"/>
                  <a:gd name="connsiteY28" fmla="*/ 186726 h 357559"/>
                  <a:gd name="connsiteX29" fmla="*/ 38725 w 408211"/>
                  <a:gd name="connsiteY29" fmla="*/ 187471 h 357559"/>
                  <a:gd name="connsiteX30" fmla="*/ 25192 w 408211"/>
                  <a:gd name="connsiteY30" fmla="*/ 169419 h 357559"/>
                  <a:gd name="connsiteX31" fmla="*/ 10889 w 408211"/>
                  <a:gd name="connsiteY31" fmla="*/ 176943 h 357559"/>
                  <a:gd name="connsiteX32" fmla="*/ 0 w 408211"/>
                  <a:gd name="connsiteY32" fmla="*/ 179587 h 357559"/>
                  <a:gd name="connsiteX33" fmla="*/ 19182 w 408211"/>
                  <a:gd name="connsiteY33" fmla="*/ 220163 h 357559"/>
                  <a:gd name="connsiteX34" fmla="*/ 43605 w 408211"/>
                  <a:gd name="connsiteY34" fmla="*/ 270546 h 357559"/>
                  <a:gd name="connsiteX35" fmla="*/ 43605 w 408211"/>
                  <a:gd name="connsiteY35" fmla="*/ 294247 h 357559"/>
                  <a:gd name="connsiteX36" fmla="*/ 43965 w 408211"/>
                  <a:gd name="connsiteY36" fmla="*/ 314920 h 357559"/>
                  <a:gd name="connsiteX37" fmla="*/ 52234 w 408211"/>
                  <a:gd name="connsiteY37" fmla="*/ 336746 h 357559"/>
                  <a:gd name="connsiteX38" fmla="*/ 62763 w 408211"/>
                  <a:gd name="connsiteY38" fmla="*/ 343116 h 357559"/>
                  <a:gd name="connsiteX39" fmla="*/ 76296 w 408211"/>
                  <a:gd name="connsiteY39" fmla="*/ 354030 h 357559"/>
                  <a:gd name="connsiteX40" fmla="*/ 92834 w 408211"/>
                  <a:gd name="connsiteY40" fmla="*/ 352900 h 357559"/>
                  <a:gd name="connsiteX41" fmla="*/ 122906 w 408211"/>
                  <a:gd name="connsiteY41" fmla="*/ 345015 h 357559"/>
                  <a:gd name="connsiteX42" fmla="*/ 146222 w 408211"/>
                  <a:gd name="connsiteY42" fmla="*/ 335617 h 357559"/>
                  <a:gd name="connsiteX43" fmla="*/ 185332 w 408211"/>
                  <a:gd name="connsiteY43" fmla="*/ 335232 h 357559"/>
                  <a:gd name="connsiteX44" fmla="*/ 209778 w 408211"/>
                  <a:gd name="connsiteY44" fmla="*/ 332227 h 357559"/>
                  <a:gd name="connsiteX45" fmla="*/ 225932 w 408211"/>
                  <a:gd name="connsiteY45" fmla="*/ 328838 h 357559"/>
                  <a:gd name="connsiteX46" fmla="*/ 246989 w 408211"/>
                  <a:gd name="connsiteY46" fmla="*/ 321699 h 357559"/>
                  <a:gd name="connsiteX47" fmla="*/ 299247 w 408211"/>
                  <a:gd name="connsiteY47" fmla="*/ 288599 h 357559"/>
                  <a:gd name="connsiteX48" fmla="*/ 359774 w 408211"/>
                  <a:gd name="connsiteY48" fmla="*/ 214538 h 357559"/>
                  <a:gd name="connsiteX49" fmla="*/ 396240 w 408211"/>
                  <a:gd name="connsiteY49" fmla="*/ 173938 h 357559"/>
                  <a:gd name="connsiteX50" fmla="*/ 408211 w 408211"/>
                  <a:gd name="connsiteY50" fmla="*/ 132064 h 357559"/>
                  <a:gd name="connsiteX51" fmla="*/ 389269 w 408211"/>
                  <a:gd name="connsiteY51" fmla="*/ 133506 h 357559"/>
                  <a:gd name="connsiteX52" fmla="*/ 310858 w 408211"/>
                  <a:gd name="connsiteY52" fmla="*/ 217494 h 357559"/>
                  <a:gd name="connsiteX53" fmla="*/ 294343 w 408211"/>
                  <a:gd name="connsiteY53" fmla="*/ 222014 h 357559"/>
                  <a:gd name="connsiteX54" fmla="*/ 288310 w 408211"/>
                  <a:gd name="connsiteY54" fmla="*/ 235547 h 357559"/>
                  <a:gd name="connsiteX55" fmla="*/ 277782 w 408211"/>
                  <a:gd name="connsiteY55" fmla="*/ 234057 h 357559"/>
                  <a:gd name="connsiteX56" fmla="*/ 262758 w 408211"/>
                  <a:gd name="connsiteY56" fmla="*/ 212999 h 357559"/>
                  <a:gd name="connsiteX57" fmla="*/ 277782 w 408211"/>
                  <a:gd name="connsiteY57" fmla="*/ 190452 h 357559"/>
                  <a:gd name="connsiteX58" fmla="*/ 303358 w 408211"/>
                  <a:gd name="connsiteY58" fmla="*/ 179947 h 357559"/>
                  <a:gd name="connsiteX59" fmla="*/ 319872 w 408211"/>
                  <a:gd name="connsiteY59" fmla="*/ 199490 h 357559"/>
                  <a:gd name="connsiteX60" fmla="*/ 310858 w 408211"/>
                  <a:gd name="connsiteY60" fmla="*/ 217543 h 35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08211" h="357559">
                    <a:moveTo>
                      <a:pt x="389245" y="133458"/>
                    </a:moveTo>
                    <a:cubicBezTo>
                      <a:pt x="389245" y="133458"/>
                      <a:pt x="389125" y="132449"/>
                      <a:pt x="388885" y="130814"/>
                    </a:cubicBezTo>
                    <a:cubicBezTo>
                      <a:pt x="386913" y="132449"/>
                      <a:pt x="384870" y="134780"/>
                      <a:pt x="384606" y="137617"/>
                    </a:cubicBezTo>
                    <a:cubicBezTo>
                      <a:pt x="384077" y="143386"/>
                      <a:pt x="378332" y="143891"/>
                      <a:pt x="370471" y="143386"/>
                    </a:cubicBezTo>
                    <a:cubicBezTo>
                      <a:pt x="362611" y="142857"/>
                      <a:pt x="354751" y="122954"/>
                      <a:pt x="354751" y="119805"/>
                    </a:cubicBezTo>
                    <a:cubicBezTo>
                      <a:pt x="354751" y="116656"/>
                      <a:pt x="365760" y="101464"/>
                      <a:pt x="372034" y="101464"/>
                    </a:cubicBezTo>
                    <a:cubicBezTo>
                      <a:pt x="376096" y="101464"/>
                      <a:pt x="381913" y="105863"/>
                      <a:pt x="386553" y="108963"/>
                    </a:cubicBezTo>
                    <a:cubicBezTo>
                      <a:pt x="386360" y="106656"/>
                      <a:pt x="386312" y="104925"/>
                      <a:pt x="386433" y="104204"/>
                    </a:cubicBezTo>
                    <a:cubicBezTo>
                      <a:pt x="387009" y="100815"/>
                      <a:pt x="390951" y="61897"/>
                      <a:pt x="384173" y="57955"/>
                    </a:cubicBezTo>
                    <a:cubicBezTo>
                      <a:pt x="377394" y="54013"/>
                      <a:pt x="370640" y="14543"/>
                      <a:pt x="368380" y="10601"/>
                    </a:cubicBezTo>
                    <a:cubicBezTo>
                      <a:pt x="366121" y="6659"/>
                      <a:pt x="341313" y="8894"/>
                      <a:pt x="338501" y="4399"/>
                    </a:cubicBezTo>
                    <a:cubicBezTo>
                      <a:pt x="335712" y="-72"/>
                      <a:pt x="314800" y="4279"/>
                      <a:pt x="314343" y="0"/>
                    </a:cubicBezTo>
                    <a:cubicBezTo>
                      <a:pt x="311098" y="4784"/>
                      <a:pt x="307444" y="10072"/>
                      <a:pt x="305617" y="12283"/>
                    </a:cubicBezTo>
                    <a:cubicBezTo>
                      <a:pt x="301844" y="16802"/>
                      <a:pt x="291315" y="13798"/>
                      <a:pt x="289849" y="21298"/>
                    </a:cubicBezTo>
                    <a:cubicBezTo>
                      <a:pt x="288334" y="28845"/>
                      <a:pt x="275546" y="36345"/>
                      <a:pt x="269536" y="36345"/>
                    </a:cubicBezTo>
                    <a:cubicBezTo>
                      <a:pt x="263527" y="36345"/>
                      <a:pt x="259008" y="46874"/>
                      <a:pt x="259008" y="53652"/>
                    </a:cubicBezTo>
                    <a:cubicBezTo>
                      <a:pt x="259008" y="60431"/>
                      <a:pt x="246989" y="69445"/>
                      <a:pt x="237205" y="69445"/>
                    </a:cubicBezTo>
                    <a:cubicBezTo>
                      <a:pt x="227422" y="69445"/>
                      <a:pt x="230427" y="77690"/>
                      <a:pt x="227422" y="88243"/>
                    </a:cubicBezTo>
                    <a:cubicBezTo>
                      <a:pt x="224417" y="98771"/>
                      <a:pt x="219922" y="99517"/>
                      <a:pt x="203384" y="99517"/>
                    </a:cubicBezTo>
                    <a:cubicBezTo>
                      <a:pt x="186846" y="99517"/>
                      <a:pt x="186101" y="98002"/>
                      <a:pt x="173289" y="89757"/>
                    </a:cubicBezTo>
                    <a:cubicBezTo>
                      <a:pt x="160525" y="81488"/>
                      <a:pt x="156775" y="96536"/>
                      <a:pt x="156005" y="103267"/>
                    </a:cubicBezTo>
                    <a:cubicBezTo>
                      <a:pt x="155260" y="110045"/>
                      <a:pt x="137953" y="123579"/>
                      <a:pt x="132689" y="129588"/>
                    </a:cubicBezTo>
                    <a:cubicBezTo>
                      <a:pt x="127449" y="135598"/>
                      <a:pt x="114636" y="131103"/>
                      <a:pt x="107137" y="131103"/>
                    </a:cubicBezTo>
                    <a:cubicBezTo>
                      <a:pt x="99637" y="131103"/>
                      <a:pt x="102617" y="124324"/>
                      <a:pt x="102617" y="119829"/>
                    </a:cubicBezTo>
                    <a:cubicBezTo>
                      <a:pt x="102617" y="115334"/>
                      <a:pt x="106368" y="118314"/>
                      <a:pt x="107882" y="113795"/>
                    </a:cubicBezTo>
                    <a:cubicBezTo>
                      <a:pt x="109396" y="109276"/>
                      <a:pt x="102617" y="92738"/>
                      <a:pt x="99613" y="85238"/>
                    </a:cubicBezTo>
                    <a:cubicBezTo>
                      <a:pt x="98339" y="81993"/>
                      <a:pt x="93099" y="79301"/>
                      <a:pt x="87594" y="77306"/>
                    </a:cubicBezTo>
                    <a:lnTo>
                      <a:pt x="87594" y="170164"/>
                    </a:lnTo>
                    <a:cubicBezTo>
                      <a:pt x="87594" y="178433"/>
                      <a:pt x="74060" y="182207"/>
                      <a:pt x="71056" y="186726"/>
                    </a:cubicBezTo>
                    <a:cubicBezTo>
                      <a:pt x="68051" y="191245"/>
                      <a:pt x="49229" y="187471"/>
                      <a:pt x="38725" y="187471"/>
                    </a:cubicBezTo>
                    <a:cubicBezTo>
                      <a:pt x="28220" y="187471"/>
                      <a:pt x="30456" y="176943"/>
                      <a:pt x="25192" y="169419"/>
                    </a:cubicBezTo>
                    <a:cubicBezTo>
                      <a:pt x="19927" y="161919"/>
                      <a:pt x="10889" y="171678"/>
                      <a:pt x="10889" y="176943"/>
                    </a:cubicBezTo>
                    <a:cubicBezTo>
                      <a:pt x="10889" y="180909"/>
                      <a:pt x="6202" y="180164"/>
                      <a:pt x="0" y="179587"/>
                    </a:cubicBezTo>
                    <a:cubicBezTo>
                      <a:pt x="8245" y="192615"/>
                      <a:pt x="15432" y="207831"/>
                      <a:pt x="19182" y="220163"/>
                    </a:cubicBezTo>
                    <a:cubicBezTo>
                      <a:pt x="25192" y="240090"/>
                      <a:pt x="39855" y="258912"/>
                      <a:pt x="43605" y="270546"/>
                    </a:cubicBezTo>
                    <a:cubicBezTo>
                      <a:pt x="47354" y="282229"/>
                      <a:pt x="51489" y="293094"/>
                      <a:pt x="43605" y="294247"/>
                    </a:cubicBezTo>
                    <a:cubicBezTo>
                      <a:pt x="35720" y="295353"/>
                      <a:pt x="35720" y="302132"/>
                      <a:pt x="43965" y="314920"/>
                    </a:cubicBezTo>
                    <a:cubicBezTo>
                      <a:pt x="52234" y="327708"/>
                      <a:pt x="45095" y="335232"/>
                      <a:pt x="52234" y="336746"/>
                    </a:cubicBezTo>
                    <a:cubicBezTo>
                      <a:pt x="59373" y="338237"/>
                      <a:pt x="57114" y="342756"/>
                      <a:pt x="62763" y="343116"/>
                    </a:cubicBezTo>
                    <a:cubicBezTo>
                      <a:pt x="68412" y="343501"/>
                      <a:pt x="72546" y="349150"/>
                      <a:pt x="76296" y="354030"/>
                    </a:cubicBezTo>
                    <a:cubicBezTo>
                      <a:pt x="80046" y="358909"/>
                      <a:pt x="88699" y="358909"/>
                      <a:pt x="92834" y="352900"/>
                    </a:cubicBezTo>
                    <a:cubicBezTo>
                      <a:pt x="96993" y="346890"/>
                      <a:pt x="109757" y="345015"/>
                      <a:pt x="122906" y="345015"/>
                    </a:cubicBezTo>
                    <a:cubicBezTo>
                      <a:pt x="136054" y="345015"/>
                      <a:pt x="133434" y="339367"/>
                      <a:pt x="146222" y="335617"/>
                    </a:cubicBezTo>
                    <a:cubicBezTo>
                      <a:pt x="159010" y="331843"/>
                      <a:pt x="174419" y="331482"/>
                      <a:pt x="185332" y="335232"/>
                    </a:cubicBezTo>
                    <a:cubicBezTo>
                      <a:pt x="196245" y="339006"/>
                      <a:pt x="204490" y="335617"/>
                      <a:pt x="209778" y="332227"/>
                    </a:cubicBezTo>
                    <a:cubicBezTo>
                      <a:pt x="215019" y="328838"/>
                      <a:pt x="225186" y="337492"/>
                      <a:pt x="225932" y="328838"/>
                    </a:cubicBezTo>
                    <a:cubicBezTo>
                      <a:pt x="226677" y="320184"/>
                      <a:pt x="237205" y="321699"/>
                      <a:pt x="246989" y="321699"/>
                    </a:cubicBezTo>
                    <a:cubicBezTo>
                      <a:pt x="256773" y="321699"/>
                      <a:pt x="280425" y="306266"/>
                      <a:pt x="299247" y="288599"/>
                    </a:cubicBezTo>
                    <a:cubicBezTo>
                      <a:pt x="318045" y="270955"/>
                      <a:pt x="349246" y="232230"/>
                      <a:pt x="359774" y="214538"/>
                    </a:cubicBezTo>
                    <a:cubicBezTo>
                      <a:pt x="370303" y="196870"/>
                      <a:pt x="387586" y="181846"/>
                      <a:pt x="396240" y="173938"/>
                    </a:cubicBezTo>
                    <a:cubicBezTo>
                      <a:pt x="402706" y="168025"/>
                      <a:pt x="406456" y="147232"/>
                      <a:pt x="408211" y="132064"/>
                    </a:cubicBezTo>
                    <a:cubicBezTo>
                      <a:pt x="399317" y="131968"/>
                      <a:pt x="389269" y="133506"/>
                      <a:pt x="389269" y="133506"/>
                    </a:cubicBezTo>
                    <a:close/>
                    <a:moveTo>
                      <a:pt x="310858" y="217494"/>
                    </a:moveTo>
                    <a:cubicBezTo>
                      <a:pt x="310858" y="223528"/>
                      <a:pt x="297324" y="215980"/>
                      <a:pt x="294343" y="222014"/>
                    </a:cubicBezTo>
                    <a:cubicBezTo>
                      <a:pt x="291315" y="228047"/>
                      <a:pt x="288310" y="235547"/>
                      <a:pt x="288310" y="235547"/>
                    </a:cubicBezTo>
                    <a:lnTo>
                      <a:pt x="277782" y="234057"/>
                    </a:lnTo>
                    <a:lnTo>
                      <a:pt x="262758" y="212999"/>
                    </a:lnTo>
                    <a:cubicBezTo>
                      <a:pt x="262758" y="212999"/>
                      <a:pt x="274801" y="196461"/>
                      <a:pt x="277782" y="190452"/>
                    </a:cubicBezTo>
                    <a:cubicBezTo>
                      <a:pt x="280810" y="184442"/>
                      <a:pt x="300329" y="173914"/>
                      <a:pt x="303358" y="179947"/>
                    </a:cubicBezTo>
                    <a:cubicBezTo>
                      <a:pt x="306338" y="185957"/>
                      <a:pt x="319872" y="193481"/>
                      <a:pt x="319872" y="199490"/>
                    </a:cubicBezTo>
                    <a:cubicBezTo>
                      <a:pt x="319872" y="205500"/>
                      <a:pt x="310858" y="211509"/>
                      <a:pt x="310858" y="217543"/>
                    </a:cubicBezTo>
                    <a:close/>
                  </a:path>
                </a:pathLst>
              </a:custGeom>
              <a:solidFill>
                <a:srgbClr val="F7D117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3752B50-8408-0C31-D90A-C47C23D5257C}"/>
                  </a:ext>
                </a:extLst>
              </p:cNvPr>
              <p:cNvSpPr/>
              <p:nvPr/>
            </p:nvSpPr>
            <p:spPr bwMode="gray">
              <a:xfrm>
                <a:off x="4582600" y="3404290"/>
                <a:ext cx="297564" cy="312833"/>
              </a:xfrm>
              <a:custGeom>
                <a:avLst/>
                <a:gdLst>
                  <a:gd name="connsiteX0" fmla="*/ 16971 w 297564"/>
                  <a:gd name="connsiteY0" fmla="*/ 289595 h 312833"/>
                  <a:gd name="connsiteX1" fmla="*/ 28413 w 297564"/>
                  <a:gd name="connsiteY1" fmla="*/ 294691 h 312833"/>
                  <a:gd name="connsiteX2" fmla="*/ 52571 w 297564"/>
                  <a:gd name="connsiteY2" fmla="*/ 295941 h 312833"/>
                  <a:gd name="connsiteX3" fmla="*/ 75455 w 297564"/>
                  <a:gd name="connsiteY3" fmla="*/ 302311 h 312833"/>
                  <a:gd name="connsiteX4" fmla="*/ 163193 w 297564"/>
                  <a:gd name="connsiteY4" fmla="*/ 302311 h 312833"/>
                  <a:gd name="connsiteX5" fmla="*/ 172087 w 297564"/>
                  <a:gd name="connsiteY5" fmla="*/ 311205 h 312833"/>
                  <a:gd name="connsiteX6" fmla="*/ 228023 w 297564"/>
                  <a:gd name="connsiteY6" fmla="*/ 311205 h 312833"/>
                  <a:gd name="connsiteX7" fmla="*/ 267421 w 297564"/>
                  <a:gd name="connsiteY7" fmla="*/ 308681 h 312833"/>
                  <a:gd name="connsiteX8" fmla="*/ 274368 w 297564"/>
                  <a:gd name="connsiteY8" fmla="*/ 306998 h 312833"/>
                  <a:gd name="connsiteX9" fmla="*/ 245378 w 297564"/>
                  <a:gd name="connsiteY9" fmla="*/ 267360 h 312833"/>
                  <a:gd name="connsiteX10" fmla="*/ 247974 w 297564"/>
                  <a:gd name="connsiteY10" fmla="*/ 182746 h 312833"/>
                  <a:gd name="connsiteX11" fmla="*/ 285690 w 297564"/>
                  <a:gd name="connsiteY11" fmla="*/ 184045 h 312833"/>
                  <a:gd name="connsiteX12" fmla="*/ 292180 w 297564"/>
                  <a:gd name="connsiteY12" fmla="*/ 177530 h 312833"/>
                  <a:gd name="connsiteX13" fmla="*/ 297564 w 297564"/>
                  <a:gd name="connsiteY13" fmla="*/ 127051 h 312833"/>
                  <a:gd name="connsiteX14" fmla="*/ 290690 w 297564"/>
                  <a:gd name="connsiteY14" fmla="*/ 126762 h 312833"/>
                  <a:gd name="connsiteX15" fmla="*/ 268118 w 297564"/>
                  <a:gd name="connsiteY15" fmla="*/ 129022 h 312833"/>
                  <a:gd name="connsiteX16" fmla="*/ 254585 w 297564"/>
                  <a:gd name="connsiteY16" fmla="*/ 135800 h 312833"/>
                  <a:gd name="connsiteX17" fmla="*/ 254585 w 297564"/>
                  <a:gd name="connsiteY17" fmla="*/ 115489 h 312833"/>
                  <a:gd name="connsiteX18" fmla="*/ 242181 w 297564"/>
                  <a:gd name="connsiteY18" fmla="*/ 95200 h 312833"/>
                  <a:gd name="connsiteX19" fmla="*/ 245571 w 297564"/>
                  <a:gd name="connsiteY19" fmla="*/ 59120 h 312833"/>
                  <a:gd name="connsiteX20" fmla="*/ 241051 w 297564"/>
                  <a:gd name="connsiteY20" fmla="*/ 38808 h 312833"/>
                  <a:gd name="connsiteX21" fmla="*/ 224129 w 297564"/>
                  <a:gd name="connsiteY21" fmla="*/ 35418 h 312833"/>
                  <a:gd name="connsiteX22" fmla="*/ 211725 w 297564"/>
                  <a:gd name="connsiteY22" fmla="*/ 29794 h 312833"/>
                  <a:gd name="connsiteX23" fmla="*/ 191413 w 297564"/>
                  <a:gd name="connsiteY23" fmla="*/ 29794 h 312833"/>
                  <a:gd name="connsiteX24" fmla="*/ 181269 w 297564"/>
                  <a:gd name="connsiteY24" fmla="*/ 52365 h 312833"/>
                  <a:gd name="connsiteX25" fmla="*/ 151943 w 297564"/>
                  <a:gd name="connsiteY25" fmla="*/ 56884 h 312833"/>
                  <a:gd name="connsiteX26" fmla="*/ 130501 w 297564"/>
                  <a:gd name="connsiteY26" fmla="*/ 41091 h 312833"/>
                  <a:gd name="connsiteX27" fmla="*/ 120357 w 297564"/>
                  <a:gd name="connsiteY27" fmla="*/ 21909 h 312833"/>
                  <a:gd name="connsiteX28" fmla="*/ 115838 w 297564"/>
                  <a:gd name="connsiteY28" fmla="*/ 492 h 312833"/>
                  <a:gd name="connsiteX29" fmla="*/ 33509 w 297564"/>
                  <a:gd name="connsiteY29" fmla="*/ 492 h 312833"/>
                  <a:gd name="connsiteX30" fmla="*/ 19134 w 297564"/>
                  <a:gd name="connsiteY30" fmla="*/ 8328 h 312833"/>
                  <a:gd name="connsiteX31" fmla="*/ 41393 w 297564"/>
                  <a:gd name="connsiteY31" fmla="*/ 61403 h 312833"/>
                  <a:gd name="connsiteX32" fmla="*/ 37259 w 297564"/>
                  <a:gd name="connsiteY32" fmla="*/ 88109 h 312833"/>
                  <a:gd name="connsiteX33" fmla="*/ 53051 w 297564"/>
                  <a:gd name="connsiteY33" fmla="*/ 141473 h 312833"/>
                  <a:gd name="connsiteX34" fmla="*/ 34999 w 297564"/>
                  <a:gd name="connsiteY34" fmla="*/ 178324 h 312833"/>
                  <a:gd name="connsiteX35" fmla="*/ 16586 w 297564"/>
                  <a:gd name="connsiteY35" fmla="*/ 227192 h 312833"/>
                  <a:gd name="connsiteX36" fmla="*/ 3413 w 297564"/>
                  <a:gd name="connsiteY36" fmla="*/ 262913 h 312833"/>
                  <a:gd name="connsiteX37" fmla="*/ 48 w 297564"/>
                  <a:gd name="connsiteY37" fmla="*/ 297118 h 312833"/>
                  <a:gd name="connsiteX38" fmla="*/ 0 w 297564"/>
                  <a:gd name="connsiteY38" fmla="*/ 298080 h 312833"/>
                  <a:gd name="connsiteX39" fmla="*/ 7932 w 297564"/>
                  <a:gd name="connsiteY39" fmla="*/ 295989 h 312833"/>
                  <a:gd name="connsiteX40" fmla="*/ 16851 w 297564"/>
                  <a:gd name="connsiteY40" fmla="*/ 289643 h 31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97564" h="312833">
                    <a:moveTo>
                      <a:pt x="16971" y="289595"/>
                    </a:moveTo>
                    <a:cubicBezTo>
                      <a:pt x="23317" y="289595"/>
                      <a:pt x="19495" y="298489"/>
                      <a:pt x="28413" y="294691"/>
                    </a:cubicBezTo>
                    <a:cubicBezTo>
                      <a:pt x="37331" y="290869"/>
                      <a:pt x="44951" y="290869"/>
                      <a:pt x="52571" y="295941"/>
                    </a:cubicBezTo>
                    <a:cubicBezTo>
                      <a:pt x="60191" y="301037"/>
                      <a:pt x="66561" y="302311"/>
                      <a:pt x="75455" y="302311"/>
                    </a:cubicBezTo>
                    <a:lnTo>
                      <a:pt x="163193" y="302311"/>
                    </a:lnTo>
                    <a:lnTo>
                      <a:pt x="172087" y="311205"/>
                    </a:lnTo>
                    <a:cubicBezTo>
                      <a:pt x="172087" y="311205"/>
                      <a:pt x="220403" y="307383"/>
                      <a:pt x="228023" y="311205"/>
                    </a:cubicBezTo>
                    <a:cubicBezTo>
                      <a:pt x="235643" y="315051"/>
                      <a:pt x="259801" y="311205"/>
                      <a:pt x="267421" y="308681"/>
                    </a:cubicBezTo>
                    <a:cubicBezTo>
                      <a:pt x="268743" y="308248"/>
                      <a:pt x="271219" y="307647"/>
                      <a:pt x="274368" y="306998"/>
                    </a:cubicBezTo>
                    <a:lnTo>
                      <a:pt x="245378" y="267360"/>
                    </a:lnTo>
                    <a:lnTo>
                      <a:pt x="247974" y="182746"/>
                    </a:lnTo>
                    <a:lnTo>
                      <a:pt x="285690" y="184045"/>
                    </a:lnTo>
                    <a:lnTo>
                      <a:pt x="292180" y="177530"/>
                    </a:lnTo>
                    <a:lnTo>
                      <a:pt x="297564" y="127051"/>
                    </a:lnTo>
                    <a:cubicBezTo>
                      <a:pt x="295593" y="126065"/>
                      <a:pt x="293286" y="125681"/>
                      <a:pt x="290690" y="126762"/>
                    </a:cubicBezTo>
                    <a:cubicBezTo>
                      <a:pt x="282805" y="130152"/>
                      <a:pt x="276027" y="129022"/>
                      <a:pt x="268118" y="129022"/>
                    </a:cubicBezTo>
                    <a:cubicBezTo>
                      <a:pt x="260210" y="129022"/>
                      <a:pt x="259104" y="136930"/>
                      <a:pt x="254585" y="135800"/>
                    </a:cubicBezTo>
                    <a:cubicBezTo>
                      <a:pt x="250066" y="134695"/>
                      <a:pt x="253455" y="121161"/>
                      <a:pt x="254585" y="115489"/>
                    </a:cubicBezTo>
                    <a:cubicBezTo>
                      <a:pt x="255715" y="109864"/>
                      <a:pt x="247806" y="99720"/>
                      <a:pt x="242181" y="95200"/>
                    </a:cubicBezTo>
                    <a:cubicBezTo>
                      <a:pt x="236533" y="90681"/>
                      <a:pt x="248960" y="62485"/>
                      <a:pt x="245571" y="59120"/>
                    </a:cubicBezTo>
                    <a:cubicBezTo>
                      <a:pt x="242181" y="55730"/>
                      <a:pt x="241051" y="46692"/>
                      <a:pt x="241051" y="38808"/>
                    </a:cubicBezTo>
                    <a:cubicBezTo>
                      <a:pt x="241051" y="30923"/>
                      <a:pt x="235403" y="35418"/>
                      <a:pt x="224129" y="35418"/>
                    </a:cubicBezTo>
                    <a:cubicBezTo>
                      <a:pt x="212855" y="35418"/>
                      <a:pt x="211725" y="29794"/>
                      <a:pt x="211725" y="29794"/>
                    </a:cubicBezTo>
                    <a:cubicBezTo>
                      <a:pt x="211725" y="29794"/>
                      <a:pt x="198192" y="26404"/>
                      <a:pt x="191413" y="29794"/>
                    </a:cubicBezTo>
                    <a:cubicBezTo>
                      <a:pt x="184635" y="33159"/>
                      <a:pt x="185764" y="53471"/>
                      <a:pt x="181269" y="52365"/>
                    </a:cubicBezTo>
                    <a:cubicBezTo>
                      <a:pt x="176750" y="51235"/>
                      <a:pt x="163217" y="53471"/>
                      <a:pt x="151943" y="56884"/>
                    </a:cubicBezTo>
                    <a:cubicBezTo>
                      <a:pt x="140670" y="60250"/>
                      <a:pt x="136175" y="54625"/>
                      <a:pt x="130501" y="41091"/>
                    </a:cubicBezTo>
                    <a:cubicBezTo>
                      <a:pt x="124877" y="27558"/>
                      <a:pt x="118098" y="32077"/>
                      <a:pt x="120357" y="21909"/>
                    </a:cubicBezTo>
                    <a:cubicBezTo>
                      <a:pt x="122617" y="11765"/>
                      <a:pt x="115838" y="492"/>
                      <a:pt x="115838" y="492"/>
                    </a:cubicBezTo>
                    <a:cubicBezTo>
                      <a:pt x="115838" y="492"/>
                      <a:pt x="41393" y="-614"/>
                      <a:pt x="33509" y="492"/>
                    </a:cubicBezTo>
                    <a:cubicBezTo>
                      <a:pt x="30288" y="948"/>
                      <a:pt x="24663" y="4410"/>
                      <a:pt x="19134" y="8328"/>
                    </a:cubicBezTo>
                    <a:cubicBezTo>
                      <a:pt x="23749" y="25683"/>
                      <a:pt x="38196" y="54577"/>
                      <a:pt x="41393" y="61403"/>
                    </a:cubicBezTo>
                    <a:cubicBezTo>
                      <a:pt x="44783" y="68543"/>
                      <a:pt x="37259" y="74937"/>
                      <a:pt x="37259" y="88109"/>
                    </a:cubicBezTo>
                    <a:cubicBezTo>
                      <a:pt x="37259" y="101282"/>
                      <a:pt x="51561" y="125320"/>
                      <a:pt x="53051" y="141473"/>
                    </a:cubicBezTo>
                    <a:cubicBezTo>
                      <a:pt x="54566" y="157627"/>
                      <a:pt x="44037" y="167771"/>
                      <a:pt x="34999" y="178324"/>
                    </a:cubicBezTo>
                    <a:cubicBezTo>
                      <a:pt x="25985" y="188828"/>
                      <a:pt x="16586" y="212529"/>
                      <a:pt x="16586" y="227192"/>
                    </a:cubicBezTo>
                    <a:cubicBezTo>
                      <a:pt x="16586" y="241855"/>
                      <a:pt x="3053" y="256158"/>
                      <a:pt x="3413" y="262913"/>
                    </a:cubicBezTo>
                    <a:cubicBezTo>
                      <a:pt x="3798" y="269691"/>
                      <a:pt x="1538" y="289619"/>
                      <a:pt x="48" y="297118"/>
                    </a:cubicBezTo>
                    <a:cubicBezTo>
                      <a:pt x="0" y="297407"/>
                      <a:pt x="48" y="297767"/>
                      <a:pt x="0" y="298080"/>
                    </a:cubicBezTo>
                    <a:lnTo>
                      <a:pt x="7932" y="295989"/>
                    </a:lnTo>
                    <a:cubicBezTo>
                      <a:pt x="7932" y="295989"/>
                      <a:pt x="10480" y="289643"/>
                      <a:pt x="16851" y="2896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17FF48A-5358-9453-89C8-3C58C55BDBF5}"/>
                  </a:ext>
                </a:extLst>
              </p:cNvPr>
              <p:cNvSpPr/>
              <p:nvPr/>
            </p:nvSpPr>
            <p:spPr bwMode="gray">
              <a:xfrm>
                <a:off x="4526324" y="2373918"/>
                <a:ext cx="384560" cy="370735"/>
              </a:xfrm>
              <a:custGeom>
                <a:avLst/>
                <a:gdLst>
                  <a:gd name="connsiteX0" fmla="*/ 42526 w 384560"/>
                  <a:gd name="connsiteY0" fmla="*/ 21105 h 370735"/>
                  <a:gd name="connsiteX1" fmla="*/ 22984 w 384560"/>
                  <a:gd name="connsiteY1" fmla="*/ 39518 h 370735"/>
                  <a:gd name="connsiteX2" fmla="*/ 20724 w 384560"/>
                  <a:gd name="connsiteY2" fmla="*/ 50792 h 370735"/>
                  <a:gd name="connsiteX3" fmla="*/ 16205 w 384560"/>
                  <a:gd name="connsiteY3" fmla="*/ 71104 h 370735"/>
                  <a:gd name="connsiteX4" fmla="*/ 51 w 384560"/>
                  <a:gd name="connsiteY4" fmla="*/ 85767 h 370735"/>
                  <a:gd name="connsiteX5" fmla="*/ 11710 w 384560"/>
                  <a:gd name="connsiteY5" fmla="*/ 109060 h 370735"/>
                  <a:gd name="connsiteX6" fmla="*/ 10941 w 384560"/>
                  <a:gd name="connsiteY6" fmla="*/ 135766 h 370735"/>
                  <a:gd name="connsiteX7" fmla="*/ 9066 w 384560"/>
                  <a:gd name="connsiteY7" fmla="*/ 153073 h 370735"/>
                  <a:gd name="connsiteX8" fmla="*/ 9066 w 384560"/>
                  <a:gd name="connsiteY8" fmla="*/ 168866 h 370735"/>
                  <a:gd name="connsiteX9" fmla="*/ 12815 w 384560"/>
                  <a:gd name="connsiteY9" fmla="*/ 180500 h 370735"/>
                  <a:gd name="connsiteX10" fmla="*/ 1782 w 384560"/>
                  <a:gd name="connsiteY10" fmla="*/ 193096 h 370735"/>
                  <a:gd name="connsiteX11" fmla="*/ 13032 w 384560"/>
                  <a:gd name="connsiteY11" fmla="*/ 209033 h 370735"/>
                  <a:gd name="connsiteX12" fmla="*/ 15844 w 384560"/>
                  <a:gd name="connsiteY12" fmla="*/ 228720 h 370735"/>
                  <a:gd name="connsiteX13" fmla="*/ 33656 w 384560"/>
                  <a:gd name="connsiteY13" fmla="*/ 239056 h 370735"/>
                  <a:gd name="connsiteX14" fmla="*/ 52430 w 384560"/>
                  <a:gd name="connsiteY14" fmla="*/ 244681 h 370735"/>
                  <a:gd name="connsiteX15" fmla="*/ 65242 w 384560"/>
                  <a:gd name="connsiteY15" fmla="*/ 266363 h 370735"/>
                  <a:gd name="connsiteX16" fmla="*/ 102501 w 384560"/>
                  <a:gd name="connsiteY16" fmla="*/ 273527 h 370735"/>
                  <a:gd name="connsiteX17" fmla="*/ 118582 w 384560"/>
                  <a:gd name="connsiteY17" fmla="*/ 289608 h 370735"/>
                  <a:gd name="connsiteX18" fmla="*/ 161466 w 384560"/>
                  <a:gd name="connsiteY18" fmla="*/ 266339 h 370735"/>
                  <a:gd name="connsiteX19" fmla="*/ 355571 w 384560"/>
                  <a:gd name="connsiteY19" fmla="*/ 370736 h 370735"/>
                  <a:gd name="connsiteX20" fmla="*/ 355571 w 384560"/>
                  <a:gd name="connsiteY20" fmla="*/ 357275 h 370735"/>
                  <a:gd name="connsiteX21" fmla="*/ 379104 w 384560"/>
                  <a:gd name="connsiteY21" fmla="*/ 357275 h 370735"/>
                  <a:gd name="connsiteX22" fmla="*/ 379104 w 384560"/>
                  <a:gd name="connsiteY22" fmla="*/ 107930 h 370735"/>
                  <a:gd name="connsiteX23" fmla="*/ 379104 w 384560"/>
                  <a:gd name="connsiteY23" fmla="*/ 70311 h 370735"/>
                  <a:gd name="connsiteX24" fmla="*/ 382229 w 384560"/>
                  <a:gd name="connsiteY24" fmla="*/ 38965 h 370735"/>
                  <a:gd name="connsiteX25" fmla="*/ 384561 w 384560"/>
                  <a:gd name="connsiteY25" fmla="*/ 32643 h 370735"/>
                  <a:gd name="connsiteX26" fmla="*/ 383840 w 384560"/>
                  <a:gd name="connsiteY26" fmla="*/ 31634 h 370735"/>
                  <a:gd name="connsiteX27" fmla="*/ 349634 w 384560"/>
                  <a:gd name="connsiteY27" fmla="*/ 22620 h 370735"/>
                  <a:gd name="connsiteX28" fmla="*/ 310909 w 384560"/>
                  <a:gd name="connsiteY28" fmla="*/ 2716 h 370735"/>
                  <a:gd name="connsiteX29" fmla="*/ 254156 w 384560"/>
                  <a:gd name="connsiteY29" fmla="*/ 31658 h 370735"/>
                  <a:gd name="connsiteX30" fmla="*/ 257521 w 384560"/>
                  <a:gd name="connsiteY30" fmla="*/ 64758 h 370735"/>
                  <a:gd name="connsiteX31" fmla="*/ 218435 w 384560"/>
                  <a:gd name="connsiteY31" fmla="*/ 65118 h 370735"/>
                  <a:gd name="connsiteX32" fmla="*/ 171465 w 384560"/>
                  <a:gd name="connsiteY32" fmla="*/ 48220 h 370735"/>
                  <a:gd name="connsiteX33" fmla="*/ 146274 w 384560"/>
                  <a:gd name="connsiteY33" fmla="*/ 30167 h 370735"/>
                  <a:gd name="connsiteX34" fmla="*/ 129760 w 384560"/>
                  <a:gd name="connsiteY34" fmla="*/ 15504 h 370735"/>
                  <a:gd name="connsiteX35" fmla="*/ 83511 w 384560"/>
                  <a:gd name="connsiteY35" fmla="*/ 6106 h 370735"/>
                  <a:gd name="connsiteX36" fmla="*/ 54185 w 384560"/>
                  <a:gd name="connsiteY36" fmla="*/ 0 h 370735"/>
                  <a:gd name="connsiteX37" fmla="*/ 53415 w 384560"/>
                  <a:gd name="connsiteY37" fmla="*/ 13269 h 370735"/>
                  <a:gd name="connsiteX38" fmla="*/ 42502 w 384560"/>
                  <a:gd name="connsiteY38" fmla="*/ 21177 h 37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4560" h="370735">
                    <a:moveTo>
                      <a:pt x="42526" y="21105"/>
                    </a:moveTo>
                    <a:cubicBezTo>
                      <a:pt x="39906" y="22211"/>
                      <a:pt x="26373" y="36489"/>
                      <a:pt x="22984" y="39518"/>
                    </a:cubicBezTo>
                    <a:cubicBezTo>
                      <a:pt x="19594" y="42523"/>
                      <a:pt x="19234" y="47763"/>
                      <a:pt x="20724" y="50792"/>
                    </a:cubicBezTo>
                    <a:cubicBezTo>
                      <a:pt x="22238" y="53797"/>
                      <a:pt x="19594" y="64686"/>
                      <a:pt x="16205" y="71104"/>
                    </a:cubicBezTo>
                    <a:cubicBezTo>
                      <a:pt x="12815" y="77498"/>
                      <a:pt x="796" y="82017"/>
                      <a:pt x="51" y="85767"/>
                    </a:cubicBezTo>
                    <a:cubicBezTo>
                      <a:pt x="-694" y="89517"/>
                      <a:pt x="6830" y="98171"/>
                      <a:pt x="11710" y="109060"/>
                    </a:cubicBezTo>
                    <a:cubicBezTo>
                      <a:pt x="16614" y="119973"/>
                      <a:pt x="6830" y="127473"/>
                      <a:pt x="10941" y="135766"/>
                    </a:cubicBezTo>
                    <a:cubicBezTo>
                      <a:pt x="15075" y="144011"/>
                      <a:pt x="12815" y="148554"/>
                      <a:pt x="9066" y="153073"/>
                    </a:cubicBezTo>
                    <a:cubicBezTo>
                      <a:pt x="5292" y="157592"/>
                      <a:pt x="9066" y="164707"/>
                      <a:pt x="9066" y="168866"/>
                    </a:cubicBezTo>
                    <a:cubicBezTo>
                      <a:pt x="9066" y="173024"/>
                      <a:pt x="14306" y="179010"/>
                      <a:pt x="12815" y="180500"/>
                    </a:cubicBezTo>
                    <a:cubicBezTo>
                      <a:pt x="11325" y="182015"/>
                      <a:pt x="1782" y="189346"/>
                      <a:pt x="1782" y="193096"/>
                    </a:cubicBezTo>
                    <a:cubicBezTo>
                      <a:pt x="1782" y="196846"/>
                      <a:pt x="7407" y="200572"/>
                      <a:pt x="13032" y="209033"/>
                    </a:cubicBezTo>
                    <a:cubicBezTo>
                      <a:pt x="18681" y="217470"/>
                      <a:pt x="14907" y="222182"/>
                      <a:pt x="15844" y="228720"/>
                    </a:cubicBezTo>
                    <a:cubicBezTo>
                      <a:pt x="16782" y="235307"/>
                      <a:pt x="26181" y="239056"/>
                      <a:pt x="33656" y="239056"/>
                    </a:cubicBezTo>
                    <a:cubicBezTo>
                      <a:pt x="41132" y="239056"/>
                      <a:pt x="45843" y="244681"/>
                      <a:pt x="52430" y="244681"/>
                    </a:cubicBezTo>
                    <a:cubicBezTo>
                      <a:pt x="58247" y="244681"/>
                      <a:pt x="61877" y="254345"/>
                      <a:pt x="65242" y="266363"/>
                    </a:cubicBezTo>
                    <a:cubicBezTo>
                      <a:pt x="68055" y="266388"/>
                      <a:pt x="92405" y="266772"/>
                      <a:pt x="102501" y="273527"/>
                    </a:cubicBezTo>
                    <a:cubicBezTo>
                      <a:pt x="113222" y="280666"/>
                      <a:pt x="118582" y="289608"/>
                      <a:pt x="118582" y="289608"/>
                    </a:cubicBezTo>
                    <a:lnTo>
                      <a:pt x="161466" y="266339"/>
                    </a:lnTo>
                    <a:lnTo>
                      <a:pt x="355571" y="370736"/>
                    </a:lnTo>
                    <a:lnTo>
                      <a:pt x="355571" y="357275"/>
                    </a:lnTo>
                    <a:lnTo>
                      <a:pt x="379104" y="357275"/>
                    </a:lnTo>
                    <a:lnTo>
                      <a:pt x="379104" y="107930"/>
                    </a:lnTo>
                    <a:cubicBezTo>
                      <a:pt x="379104" y="90671"/>
                      <a:pt x="371268" y="79709"/>
                      <a:pt x="379104" y="70311"/>
                    </a:cubicBezTo>
                    <a:cubicBezTo>
                      <a:pt x="386941" y="60888"/>
                      <a:pt x="375955" y="56201"/>
                      <a:pt x="382229" y="38965"/>
                    </a:cubicBezTo>
                    <a:cubicBezTo>
                      <a:pt x="382974" y="36922"/>
                      <a:pt x="383744" y="34807"/>
                      <a:pt x="384561" y="32643"/>
                    </a:cubicBezTo>
                    <a:cubicBezTo>
                      <a:pt x="384321" y="32283"/>
                      <a:pt x="383960" y="31994"/>
                      <a:pt x="383840" y="31634"/>
                    </a:cubicBezTo>
                    <a:cubicBezTo>
                      <a:pt x="381965" y="26369"/>
                      <a:pt x="371797" y="26009"/>
                      <a:pt x="349634" y="22620"/>
                    </a:cubicBezTo>
                    <a:cubicBezTo>
                      <a:pt x="327447" y="19254"/>
                      <a:pt x="335692" y="4231"/>
                      <a:pt x="310909" y="2716"/>
                    </a:cubicBezTo>
                    <a:cubicBezTo>
                      <a:pt x="286102" y="1202"/>
                      <a:pt x="254516" y="21129"/>
                      <a:pt x="254156" y="31658"/>
                    </a:cubicBezTo>
                    <a:cubicBezTo>
                      <a:pt x="253771" y="42186"/>
                      <a:pt x="265814" y="53845"/>
                      <a:pt x="257521" y="64758"/>
                    </a:cubicBezTo>
                    <a:cubicBezTo>
                      <a:pt x="249276" y="75647"/>
                      <a:pt x="231223" y="76777"/>
                      <a:pt x="218435" y="65118"/>
                    </a:cubicBezTo>
                    <a:cubicBezTo>
                      <a:pt x="205671" y="53460"/>
                      <a:pt x="186850" y="48220"/>
                      <a:pt x="171465" y="48220"/>
                    </a:cubicBezTo>
                    <a:cubicBezTo>
                      <a:pt x="156081" y="48220"/>
                      <a:pt x="145144" y="38437"/>
                      <a:pt x="146274" y="30167"/>
                    </a:cubicBezTo>
                    <a:cubicBezTo>
                      <a:pt x="147403" y="21898"/>
                      <a:pt x="142524" y="18124"/>
                      <a:pt x="129760" y="15504"/>
                    </a:cubicBezTo>
                    <a:cubicBezTo>
                      <a:pt x="116948" y="12884"/>
                      <a:pt x="106082" y="2332"/>
                      <a:pt x="83511" y="6106"/>
                    </a:cubicBezTo>
                    <a:cubicBezTo>
                      <a:pt x="71444" y="8125"/>
                      <a:pt x="61204" y="4519"/>
                      <a:pt x="54185" y="0"/>
                    </a:cubicBezTo>
                    <a:cubicBezTo>
                      <a:pt x="53680" y="4904"/>
                      <a:pt x="53271" y="9976"/>
                      <a:pt x="53415" y="13269"/>
                    </a:cubicBezTo>
                    <a:cubicBezTo>
                      <a:pt x="53800" y="21538"/>
                      <a:pt x="45171" y="20047"/>
                      <a:pt x="42502" y="2117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0E5AB03-7AA3-93BD-2D92-A9A14482EA23}"/>
                  </a:ext>
                </a:extLst>
              </p:cNvPr>
              <p:cNvSpPr/>
              <p:nvPr/>
            </p:nvSpPr>
            <p:spPr bwMode="gray">
              <a:xfrm>
                <a:off x="3898459" y="2926596"/>
                <a:ext cx="189797" cy="142295"/>
              </a:xfrm>
              <a:custGeom>
                <a:avLst/>
                <a:gdLst>
                  <a:gd name="connsiteX0" fmla="*/ 64205 w 189797"/>
                  <a:gd name="connsiteY0" fmla="*/ 77234 h 142295"/>
                  <a:gd name="connsiteX1" fmla="*/ 76056 w 189797"/>
                  <a:gd name="connsiteY1" fmla="*/ 74421 h 142295"/>
                  <a:gd name="connsiteX2" fmla="*/ 95214 w 189797"/>
                  <a:gd name="connsiteY2" fmla="*/ 70479 h 142295"/>
                  <a:gd name="connsiteX3" fmla="*/ 115526 w 189797"/>
                  <a:gd name="connsiteY3" fmla="*/ 95839 h 142295"/>
                  <a:gd name="connsiteX4" fmla="*/ 118915 w 189797"/>
                  <a:gd name="connsiteY4" fmla="*/ 111079 h 142295"/>
                  <a:gd name="connsiteX5" fmla="*/ 119708 w 189797"/>
                  <a:gd name="connsiteY5" fmla="*/ 112834 h 142295"/>
                  <a:gd name="connsiteX6" fmla="*/ 138097 w 189797"/>
                  <a:gd name="connsiteY6" fmla="*/ 109637 h 142295"/>
                  <a:gd name="connsiteX7" fmla="*/ 145309 w 189797"/>
                  <a:gd name="connsiteY7" fmla="*/ 131295 h 142295"/>
                  <a:gd name="connsiteX8" fmla="*/ 157520 w 189797"/>
                  <a:gd name="connsiteY8" fmla="*/ 140165 h 142295"/>
                  <a:gd name="connsiteX9" fmla="*/ 167520 w 189797"/>
                  <a:gd name="connsiteY9" fmla="*/ 132400 h 142295"/>
                  <a:gd name="connsiteX10" fmla="*/ 172568 w 189797"/>
                  <a:gd name="connsiteY10" fmla="*/ 136247 h 142295"/>
                  <a:gd name="connsiteX11" fmla="*/ 179274 w 189797"/>
                  <a:gd name="connsiteY11" fmla="*/ 128578 h 142295"/>
                  <a:gd name="connsiteX12" fmla="*/ 177015 w 189797"/>
                  <a:gd name="connsiteY12" fmla="*/ 113363 h 142295"/>
                  <a:gd name="connsiteX13" fmla="*/ 188841 w 189797"/>
                  <a:gd name="connsiteY13" fmla="*/ 111656 h 142295"/>
                  <a:gd name="connsiteX14" fmla="*/ 184322 w 189797"/>
                  <a:gd name="connsiteY14" fmla="*/ 95863 h 142295"/>
                  <a:gd name="connsiteX15" fmla="*/ 179803 w 189797"/>
                  <a:gd name="connsiteY15" fmla="*/ 84036 h 142295"/>
                  <a:gd name="connsiteX16" fmla="*/ 179851 w 189797"/>
                  <a:gd name="connsiteY16" fmla="*/ 63748 h 142295"/>
                  <a:gd name="connsiteX17" fmla="*/ 176414 w 189797"/>
                  <a:gd name="connsiteY17" fmla="*/ 60143 h 142295"/>
                  <a:gd name="connsiteX18" fmla="*/ 170404 w 189797"/>
                  <a:gd name="connsiteY18" fmla="*/ 45864 h 142295"/>
                  <a:gd name="connsiteX19" fmla="*/ 170404 w 189797"/>
                  <a:gd name="connsiteY19" fmla="*/ 36850 h 142295"/>
                  <a:gd name="connsiteX20" fmla="*/ 161390 w 189797"/>
                  <a:gd name="connsiteY20" fmla="*/ 24831 h 142295"/>
                  <a:gd name="connsiteX21" fmla="*/ 151607 w 189797"/>
                  <a:gd name="connsiteY21" fmla="*/ 6009 h 142295"/>
                  <a:gd name="connsiteX22" fmla="*/ 133554 w 189797"/>
                  <a:gd name="connsiteY22" fmla="*/ 18822 h 142295"/>
                  <a:gd name="connsiteX23" fmla="*/ 116271 w 189797"/>
                  <a:gd name="connsiteY23" fmla="*/ 17283 h 142295"/>
                  <a:gd name="connsiteX24" fmla="*/ 101968 w 189797"/>
                  <a:gd name="connsiteY24" fmla="*/ 19543 h 142295"/>
                  <a:gd name="connsiteX25" fmla="*/ 94469 w 189797"/>
                  <a:gd name="connsiteY25" fmla="*/ 12764 h 142295"/>
                  <a:gd name="connsiteX26" fmla="*/ 94637 w 189797"/>
                  <a:gd name="connsiteY26" fmla="*/ 8581 h 142295"/>
                  <a:gd name="connsiteX27" fmla="*/ 91849 w 189797"/>
                  <a:gd name="connsiteY27" fmla="*/ 9591 h 142295"/>
                  <a:gd name="connsiteX28" fmla="*/ 54638 w 189797"/>
                  <a:gd name="connsiteY28" fmla="*/ 7332 h 142295"/>
                  <a:gd name="connsiteX29" fmla="*/ 36586 w 189797"/>
                  <a:gd name="connsiteY29" fmla="*/ 0 h 142295"/>
                  <a:gd name="connsiteX30" fmla="*/ 30937 w 189797"/>
                  <a:gd name="connsiteY30" fmla="*/ 11827 h 142295"/>
                  <a:gd name="connsiteX31" fmla="*/ 32619 w 189797"/>
                  <a:gd name="connsiteY31" fmla="*/ 23677 h 142295"/>
                  <a:gd name="connsiteX32" fmla="*/ 23605 w 189797"/>
                  <a:gd name="connsiteY32" fmla="*/ 27619 h 142295"/>
                  <a:gd name="connsiteX33" fmla="*/ 2740 w 189797"/>
                  <a:gd name="connsiteY33" fmla="*/ 40047 h 142295"/>
                  <a:gd name="connsiteX34" fmla="*/ 0 w 189797"/>
                  <a:gd name="connsiteY34" fmla="*/ 42715 h 142295"/>
                  <a:gd name="connsiteX35" fmla="*/ 18148 w 189797"/>
                  <a:gd name="connsiteY35" fmla="*/ 65047 h 142295"/>
                  <a:gd name="connsiteX36" fmla="*/ 46778 w 189797"/>
                  <a:gd name="connsiteY36" fmla="*/ 96248 h 142295"/>
                  <a:gd name="connsiteX37" fmla="*/ 64181 w 189797"/>
                  <a:gd name="connsiteY37" fmla="*/ 77258 h 14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89797" h="142295">
                    <a:moveTo>
                      <a:pt x="64205" y="77234"/>
                    </a:moveTo>
                    <a:cubicBezTo>
                      <a:pt x="64782" y="71032"/>
                      <a:pt x="69854" y="73267"/>
                      <a:pt x="76056" y="74421"/>
                    </a:cubicBezTo>
                    <a:cubicBezTo>
                      <a:pt x="82257" y="75527"/>
                      <a:pt x="89589" y="70479"/>
                      <a:pt x="95214" y="70479"/>
                    </a:cubicBezTo>
                    <a:cubicBezTo>
                      <a:pt x="100839" y="70479"/>
                      <a:pt x="115526" y="90190"/>
                      <a:pt x="115526" y="95839"/>
                    </a:cubicBezTo>
                    <a:cubicBezTo>
                      <a:pt x="115526" y="101488"/>
                      <a:pt x="116079" y="106560"/>
                      <a:pt x="118915" y="111079"/>
                    </a:cubicBezTo>
                    <a:cubicBezTo>
                      <a:pt x="119276" y="111656"/>
                      <a:pt x="119540" y="112233"/>
                      <a:pt x="119708" y="112834"/>
                    </a:cubicBezTo>
                    <a:cubicBezTo>
                      <a:pt x="128795" y="110766"/>
                      <a:pt x="136319" y="109637"/>
                      <a:pt x="138097" y="109637"/>
                    </a:cubicBezTo>
                    <a:cubicBezTo>
                      <a:pt x="140862" y="109637"/>
                      <a:pt x="146414" y="122954"/>
                      <a:pt x="145309" y="131295"/>
                    </a:cubicBezTo>
                    <a:cubicBezTo>
                      <a:pt x="144203" y="139588"/>
                      <a:pt x="153626" y="145717"/>
                      <a:pt x="157520" y="140165"/>
                    </a:cubicBezTo>
                    <a:cubicBezTo>
                      <a:pt x="161390" y="134636"/>
                      <a:pt x="166414" y="127401"/>
                      <a:pt x="167520" y="132400"/>
                    </a:cubicBezTo>
                    <a:cubicBezTo>
                      <a:pt x="167832" y="133891"/>
                      <a:pt x="169923" y="135165"/>
                      <a:pt x="172568" y="136247"/>
                    </a:cubicBezTo>
                    <a:cubicBezTo>
                      <a:pt x="173962" y="132929"/>
                      <a:pt x="176991" y="131631"/>
                      <a:pt x="179274" y="128578"/>
                    </a:cubicBezTo>
                    <a:cubicBezTo>
                      <a:pt x="182664" y="124059"/>
                      <a:pt x="174202" y="118987"/>
                      <a:pt x="177015" y="113363"/>
                    </a:cubicBezTo>
                    <a:cubicBezTo>
                      <a:pt x="179827" y="107714"/>
                      <a:pt x="184899" y="115622"/>
                      <a:pt x="188841" y="111656"/>
                    </a:cubicBezTo>
                    <a:cubicBezTo>
                      <a:pt x="192783" y="107714"/>
                      <a:pt x="183192" y="99228"/>
                      <a:pt x="184322" y="95863"/>
                    </a:cubicBezTo>
                    <a:cubicBezTo>
                      <a:pt x="185452" y="92474"/>
                      <a:pt x="184899" y="86849"/>
                      <a:pt x="179803" y="84036"/>
                    </a:cubicBezTo>
                    <a:cubicBezTo>
                      <a:pt x="175620" y="81705"/>
                      <a:pt x="177952" y="72114"/>
                      <a:pt x="179851" y="63748"/>
                    </a:cubicBezTo>
                    <a:cubicBezTo>
                      <a:pt x="178553" y="62763"/>
                      <a:pt x="177327" y="61513"/>
                      <a:pt x="176414" y="60143"/>
                    </a:cubicBezTo>
                    <a:cubicBezTo>
                      <a:pt x="173409" y="55624"/>
                      <a:pt x="175669" y="45864"/>
                      <a:pt x="170404" y="45864"/>
                    </a:cubicBezTo>
                    <a:cubicBezTo>
                      <a:pt x="165140" y="45864"/>
                      <a:pt x="165885" y="38364"/>
                      <a:pt x="170404" y="36850"/>
                    </a:cubicBezTo>
                    <a:cubicBezTo>
                      <a:pt x="174923" y="35360"/>
                      <a:pt x="161390" y="30071"/>
                      <a:pt x="161390" y="24831"/>
                    </a:cubicBezTo>
                    <a:cubicBezTo>
                      <a:pt x="161390" y="19591"/>
                      <a:pt x="154611" y="6779"/>
                      <a:pt x="151607" y="6009"/>
                    </a:cubicBezTo>
                    <a:cubicBezTo>
                      <a:pt x="148602" y="5264"/>
                      <a:pt x="138073" y="18822"/>
                      <a:pt x="133554" y="18822"/>
                    </a:cubicBezTo>
                    <a:cubicBezTo>
                      <a:pt x="129035" y="18822"/>
                      <a:pt x="119276" y="9807"/>
                      <a:pt x="116271" y="17283"/>
                    </a:cubicBezTo>
                    <a:cubicBezTo>
                      <a:pt x="113266" y="24831"/>
                      <a:pt x="106488" y="13533"/>
                      <a:pt x="101968" y="19543"/>
                    </a:cubicBezTo>
                    <a:cubicBezTo>
                      <a:pt x="97449" y="25576"/>
                      <a:pt x="94469" y="12764"/>
                      <a:pt x="94469" y="12764"/>
                    </a:cubicBezTo>
                    <a:cubicBezTo>
                      <a:pt x="94469" y="12764"/>
                      <a:pt x="94541" y="10985"/>
                      <a:pt x="94637" y="8581"/>
                    </a:cubicBezTo>
                    <a:cubicBezTo>
                      <a:pt x="93700" y="8894"/>
                      <a:pt x="92810" y="9255"/>
                      <a:pt x="91849" y="9591"/>
                    </a:cubicBezTo>
                    <a:cubicBezTo>
                      <a:pt x="78868" y="14110"/>
                      <a:pt x="55768" y="11298"/>
                      <a:pt x="54638" y="7332"/>
                    </a:cubicBezTo>
                    <a:cubicBezTo>
                      <a:pt x="53508" y="3413"/>
                      <a:pt x="36586" y="0"/>
                      <a:pt x="36586" y="0"/>
                    </a:cubicBezTo>
                    <a:cubicBezTo>
                      <a:pt x="36586" y="0"/>
                      <a:pt x="37162" y="9591"/>
                      <a:pt x="30937" y="11827"/>
                    </a:cubicBezTo>
                    <a:cubicBezTo>
                      <a:pt x="24735" y="14086"/>
                      <a:pt x="32619" y="21418"/>
                      <a:pt x="32619" y="23677"/>
                    </a:cubicBezTo>
                    <a:cubicBezTo>
                      <a:pt x="32619" y="25937"/>
                      <a:pt x="27547" y="29326"/>
                      <a:pt x="23605" y="27619"/>
                    </a:cubicBezTo>
                    <a:cubicBezTo>
                      <a:pt x="19663" y="25913"/>
                      <a:pt x="8389" y="36081"/>
                      <a:pt x="2740" y="40047"/>
                    </a:cubicBezTo>
                    <a:cubicBezTo>
                      <a:pt x="2115" y="40480"/>
                      <a:pt x="1130" y="41465"/>
                      <a:pt x="0" y="42715"/>
                    </a:cubicBezTo>
                    <a:cubicBezTo>
                      <a:pt x="8726" y="49710"/>
                      <a:pt x="7932" y="57523"/>
                      <a:pt x="18148" y="65047"/>
                    </a:cubicBezTo>
                    <a:cubicBezTo>
                      <a:pt x="27595" y="71945"/>
                      <a:pt x="39566" y="81296"/>
                      <a:pt x="46778" y="96248"/>
                    </a:cubicBezTo>
                    <a:cubicBezTo>
                      <a:pt x="54085" y="90094"/>
                      <a:pt x="63820" y="81488"/>
                      <a:pt x="64181" y="7725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7BA7191-4268-8C64-BE88-87EA7B78933E}"/>
                  </a:ext>
                </a:extLst>
              </p:cNvPr>
              <p:cNvSpPr/>
              <p:nvPr/>
            </p:nvSpPr>
            <p:spPr bwMode="gray">
              <a:xfrm>
                <a:off x="6733868" y="2723044"/>
                <a:ext cx="202011" cy="385111"/>
              </a:xfrm>
              <a:custGeom>
                <a:avLst/>
                <a:gdLst>
                  <a:gd name="connsiteX0" fmla="*/ 125814 w 202011"/>
                  <a:gd name="connsiteY0" fmla="*/ 203577 h 385111"/>
                  <a:gd name="connsiteX1" fmla="*/ 124732 w 202011"/>
                  <a:gd name="connsiteY1" fmla="*/ 180789 h 385111"/>
                  <a:gd name="connsiteX2" fmla="*/ 159443 w 202011"/>
                  <a:gd name="connsiteY2" fmla="*/ 163410 h 385111"/>
                  <a:gd name="connsiteX3" fmla="*/ 194153 w 202011"/>
                  <a:gd name="connsiteY3" fmla="*/ 164491 h 385111"/>
                  <a:gd name="connsiteX4" fmla="*/ 197399 w 202011"/>
                  <a:gd name="connsiteY4" fmla="*/ 167256 h 385111"/>
                  <a:gd name="connsiteX5" fmla="*/ 200668 w 202011"/>
                  <a:gd name="connsiteY5" fmla="*/ 138434 h 385111"/>
                  <a:gd name="connsiteX6" fmla="*/ 183289 w 202011"/>
                  <a:gd name="connsiteY6" fmla="*/ 111319 h 385111"/>
                  <a:gd name="connsiteX7" fmla="*/ 181125 w 202011"/>
                  <a:gd name="connsiteY7" fmla="*/ 80912 h 385111"/>
                  <a:gd name="connsiteX8" fmla="*/ 162664 w 202011"/>
                  <a:gd name="connsiteY8" fmla="*/ 62451 h 385111"/>
                  <a:gd name="connsiteX9" fmla="*/ 138795 w 202011"/>
                  <a:gd name="connsiteY9" fmla="*/ 63532 h 385111"/>
                  <a:gd name="connsiteX10" fmla="*/ 122497 w 202011"/>
                  <a:gd name="connsiteY10" fmla="*/ 67883 h 385111"/>
                  <a:gd name="connsiteX11" fmla="*/ 104059 w 202011"/>
                  <a:gd name="connsiteY11" fmla="*/ 68989 h 385111"/>
                  <a:gd name="connsiteX12" fmla="*/ 81272 w 202011"/>
                  <a:gd name="connsiteY12" fmla="*/ 77666 h 385111"/>
                  <a:gd name="connsiteX13" fmla="*/ 87786 w 202011"/>
                  <a:gd name="connsiteY13" fmla="*/ 58124 h 385111"/>
                  <a:gd name="connsiteX14" fmla="*/ 89949 w 202011"/>
                  <a:gd name="connsiteY14" fmla="*/ 30985 h 385111"/>
                  <a:gd name="connsiteX15" fmla="*/ 72570 w 202011"/>
                  <a:gd name="connsiteY15" fmla="*/ 24495 h 385111"/>
                  <a:gd name="connsiteX16" fmla="*/ 70406 w 202011"/>
                  <a:gd name="connsiteY16" fmla="*/ 4928 h 385111"/>
                  <a:gd name="connsiteX17" fmla="*/ 65431 w 202011"/>
                  <a:gd name="connsiteY17" fmla="*/ 0 h 385111"/>
                  <a:gd name="connsiteX18" fmla="*/ 61248 w 202011"/>
                  <a:gd name="connsiteY18" fmla="*/ 3678 h 385111"/>
                  <a:gd name="connsiteX19" fmla="*/ 38172 w 202011"/>
                  <a:gd name="connsiteY19" fmla="*/ 16731 h 385111"/>
                  <a:gd name="connsiteX20" fmla="*/ 19086 w 202011"/>
                  <a:gd name="connsiteY20" fmla="*/ 22764 h 385111"/>
                  <a:gd name="connsiteX21" fmla="*/ 5024 w 202011"/>
                  <a:gd name="connsiteY21" fmla="*/ 30793 h 385111"/>
                  <a:gd name="connsiteX22" fmla="*/ 0 w 202011"/>
                  <a:gd name="connsiteY22" fmla="*/ 70960 h 385111"/>
                  <a:gd name="connsiteX23" fmla="*/ 19062 w 202011"/>
                  <a:gd name="connsiteY23" fmla="*/ 94060 h 385111"/>
                  <a:gd name="connsiteX24" fmla="*/ 24085 w 202011"/>
                  <a:gd name="connsiteY24" fmla="*/ 111127 h 385111"/>
                  <a:gd name="connsiteX25" fmla="*/ 23076 w 202011"/>
                  <a:gd name="connsiteY25" fmla="*/ 123170 h 385111"/>
                  <a:gd name="connsiteX26" fmla="*/ 19062 w 202011"/>
                  <a:gd name="connsiteY26" fmla="*/ 141246 h 385111"/>
                  <a:gd name="connsiteX27" fmla="*/ 28100 w 202011"/>
                  <a:gd name="connsiteY27" fmla="*/ 168337 h 385111"/>
                  <a:gd name="connsiteX28" fmla="*/ 38148 w 202011"/>
                  <a:gd name="connsiteY28" fmla="*/ 199466 h 385111"/>
                  <a:gd name="connsiteX29" fmla="*/ 46177 w 202011"/>
                  <a:gd name="connsiteY29" fmla="*/ 218552 h 385111"/>
                  <a:gd name="connsiteX30" fmla="*/ 24374 w 202011"/>
                  <a:gd name="connsiteY30" fmla="*/ 260450 h 385111"/>
                  <a:gd name="connsiteX31" fmla="*/ 17187 w 202011"/>
                  <a:gd name="connsiteY31" fmla="*/ 297925 h 385111"/>
                  <a:gd name="connsiteX32" fmla="*/ 18701 w 202011"/>
                  <a:gd name="connsiteY32" fmla="*/ 320473 h 385111"/>
                  <a:gd name="connsiteX33" fmla="*/ 52138 w 202011"/>
                  <a:gd name="connsiteY33" fmla="*/ 353188 h 385111"/>
                  <a:gd name="connsiteX34" fmla="*/ 59734 w 202011"/>
                  <a:gd name="connsiteY34" fmla="*/ 365736 h 385111"/>
                  <a:gd name="connsiteX35" fmla="*/ 74493 w 202011"/>
                  <a:gd name="connsiteY35" fmla="*/ 366722 h 385111"/>
                  <a:gd name="connsiteX36" fmla="*/ 86993 w 202011"/>
                  <a:gd name="connsiteY36" fmla="*/ 381745 h 385111"/>
                  <a:gd name="connsiteX37" fmla="*/ 107016 w 202011"/>
                  <a:gd name="connsiteY37" fmla="*/ 384245 h 385111"/>
                  <a:gd name="connsiteX38" fmla="*/ 114852 w 202011"/>
                  <a:gd name="connsiteY38" fmla="*/ 373957 h 385111"/>
                  <a:gd name="connsiteX39" fmla="*/ 85598 w 202011"/>
                  <a:gd name="connsiteY39" fmla="*/ 356914 h 385111"/>
                  <a:gd name="connsiteX40" fmla="*/ 67931 w 202011"/>
                  <a:gd name="connsiteY40" fmla="*/ 327973 h 385111"/>
                  <a:gd name="connsiteX41" fmla="*/ 58532 w 202011"/>
                  <a:gd name="connsiteY41" fmla="*/ 304271 h 385111"/>
                  <a:gd name="connsiteX42" fmla="*/ 42378 w 202011"/>
                  <a:gd name="connsiteY42" fmla="*/ 292252 h 385111"/>
                  <a:gd name="connsiteX43" fmla="*/ 45383 w 202011"/>
                  <a:gd name="connsiteY43" fmla="*/ 251652 h 385111"/>
                  <a:gd name="connsiteX44" fmla="*/ 59301 w 202011"/>
                  <a:gd name="connsiteY44" fmla="*/ 199779 h 385111"/>
                  <a:gd name="connsiteX45" fmla="*/ 80743 w 202011"/>
                  <a:gd name="connsiteY45" fmla="*/ 193385 h 385111"/>
                  <a:gd name="connsiteX46" fmla="*/ 99925 w 202011"/>
                  <a:gd name="connsiteY46" fmla="*/ 208817 h 385111"/>
                  <a:gd name="connsiteX47" fmla="*/ 126992 w 202011"/>
                  <a:gd name="connsiteY47" fmla="*/ 223095 h 385111"/>
                  <a:gd name="connsiteX48" fmla="*/ 128770 w 202011"/>
                  <a:gd name="connsiteY48" fmla="*/ 223889 h 385111"/>
                  <a:gd name="connsiteX49" fmla="*/ 129011 w 202011"/>
                  <a:gd name="connsiteY49" fmla="*/ 223120 h 385111"/>
                  <a:gd name="connsiteX50" fmla="*/ 125766 w 202011"/>
                  <a:gd name="connsiteY50" fmla="*/ 203577 h 38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02011" h="385111">
                    <a:moveTo>
                      <a:pt x="125814" y="203577"/>
                    </a:moveTo>
                    <a:cubicBezTo>
                      <a:pt x="125814" y="192736"/>
                      <a:pt x="114949" y="192736"/>
                      <a:pt x="124732" y="180789"/>
                    </a:cubicBezTo>
                    <a:cubicBezTo>
                      <a:pt x="134492" y="168866"/>
                      <a:pt x="149683" y="160164"/>
                      <a:pt x="159443" y="163410"/>
                    </a:cubicBezTo>
                    <a:cubicBezTo>
                      <a:pt x="169226" y="166655"/>
                      <a:pt x="188745" y="157977"/>
                      <a:pt x="194153" y="164491"/>
                    </a:cubicBezTo>
                    <a:cubicBezTo>
                      <a:pt x="195139" y="165645"/>
                      <a:pt x="196245" y="166486"/>
                      <a:pt x="197399" y="167256"/>
                    </a:cubicBezTo>
                    <a:cubicBezTo>
                      <a:pt x="206004" y="157640"/>
                      <a:pt x="199754" y="149660"/>
                      <a:pt x="200668" y="138434"/>
                    </a:cubicBezTo>
                    <a:cubicBezTo>
                      <a:pt x="201750" y="125406"/>
                      <a:pt x="190884" y="113483"/>
                      <a:pt x="183289" y="111319"/>
                    </a:cubicBezTo>
                    <a:cubicBezTo>
                      <a:pt x="175692" y="109132"/>
                      <a:pt x="188721" y="85238"/>
                      <a:pt x="181125" y="80912"/>
                    </a:cubicBezTo>
                    <a:cubicBezTo>
                      <a:pt x="173529" y="76561"/>
                      <a:pt x="168097" y="68989"/>
                      <a:pt x="162664" y="62451"/>
                    </a:cubicBezTo>
                    <a:cubicBezTo>
                      <a:pt x="157231" y="55960"/>
                      <a:pt x="140958" y="58124"/>
                      <a:pt x="138795" y="63532"/>
                    </a:cubicBezTo>
                    <a:cubicBezTo>
                      <a:pt x="136631" y="68965"/>
                      <a:pt x="125766" y="72234"/>
                      <a:pt x="122497" y="67883"/>
                    </a:cubicBezTo>
                    <a:cubicBezTo>
                      <a:pt x="119276" y="63532"/>
                      <a:pt x="112737" y="62451"/>
                      <a:pt x="104059" y="68989"/>
                    </a:cubicBezTo>
                    <a:cubicBezTo>
                      <a:pt x="95382" y="75503"/>
                      <a:pt x="83435" y="87426"/>
                      <a:pt x="81272" y="77666"/>
                    </a:cubicBezTo>
                    <a:cubicBezTo>
                      <a:pt x="79108" y="67907"/>
                      <a:pt x="87786" y="68989"/>
                      <a:pt x="87786" y="58124"/>
                    </a:cubicBezTo>
                    <a:cubicBezTo>
                      <a:pt x="87786" y="47259"/>
                      <a:pt x="93218" y="41850"/>
                      <a:pt x="89949" y="30985"/>
                    </a:cubicBezTo>
                    <a:cubicBezTo>
                      <a:pt x="86704" y="20144"/>
                      <a:pt x="75839" y="32067"/>
                      <a:pt x="72570" y="24495"/>
                    </a:cubicBezTo>
                    <a:cubicBezTo>
                      <a:pt x="69325" y="16899"/>
                      <a:pt x="72570" y="8197"/>
                      <a:pt x="70406" y="4928"/>
                    </a:cubicBezTo>
                    <a:cubicBezTo>
                      <a:pt x="69734" y="3918"/>
                      <a:pt x="67763" y="2068"/>
                      <a:pt x="65431" y="0"/>
                    </a:cubicBezTo>
                    <a:cubicBezTo>
                      <a:pt x="63556" y="962"/>
                      <a:pt x="61897" y="2019"/>
                      <a:pt x="61248" y="3678"/>
                    </a:cubicBezTo>
                    <a:cubicBezTo>
                      <a:pt x="59253" y="8702"/>
                      <a:pt x="42186" y="9711"/>
                      <a:pt x="38172" y="16731"/>
                    </a:cubicBezTo>
                    <a:cubicBezTo>
                      <a:pt x="34158" y="23749"/>
                      <a:pt x="22091" y="22764"/>
                      <a:pt x="19086" y="22764"/>
                    </a:cubicBezTo>
                    <a:cubicBezTo>
                      <a:pt x="16081" y="22764"/>
                      <a:pt x="6034" y="23773"/>
                      <a:pt x="5024" y="30793"/>
                    </a:cubicBezTo>
                    <a:cubicBezTo>
                      <a:pt x="4038" y="37812"/>
                      <a:pt x="0" y="65936"/>
                      <a:pt x="0" y="70960"/>
                    </a:cubicBezTo>
                    <a:cubicBezTo>
                      <a:pt x="0" y="75984"/>
                      <a:pt x="14038" y="92041"/>
                      <a:pt x="19062" y="94060"/>
                    </a:cubicBezTo>
                    <a:cubicBezTo>
                      <a:pt x="24085" y="96055"/>
                      <a:pt x="18052" y="108098"/>
                      <a:pt x="24085" y="111127"/>
                    </a:cubicBezTo>
                    <a:cubicBezTo>
                      <a:pt x="30119" y="114132"/>
                      <a:pt x="26105" y="124180"/>
                      <a:pt x="23076" y="123170"/>
                    </a:cubicBezTo>
                    <a:cubicBezTo>
                      <a:pt x="20071" y="122161"/>
                      <a:pt x="25095" y="136223"/>
                      <a:pt x="19062" y="141246"/>
                    </a:cubicBezTo>
                    <a:cubicBezTo>
                      <a:pt x="13028" y="146271"/>
                      <a:pt x="18052" y="159323"/>
                      <a:pt x="28100" y="168337"/>
                    </a:cubicBezTo>
                    <a:cubicBezTo>
                      <a:pt x="38148" y="177375"/>
                      <a:pt x="38148" y="191438"/>
                      <a:pt x="38148" y="199466"/>
                    </a:cubicBezTo>
                    <a:cubicBezTo>
                      <a:pt x="38148" y="207495"/>
                      <a:pt x="46177" y="208505"/>
                      <a:pt x="46177" y="218552"/>
                    </a:cubicBezTo>
                    <a:cubicBezTo>
                      <a:pt x="46177" y="218552"/>
                      <a:pt x="34182" y="262325"/>
                      <a:pt x="24374" y="260450"/>
                    </a:cubicBezTo>
                    <a:cubicBezTo>
                      <a:pt x="22259" y="271412"/>
                      <a:pt x="19615" y="288575"/>
                      <a:pt x="17187" y="297925"/>
                    </a:cubicBezTo>
                    <a:cubicBezTo>
                      <a:pt x="14206" y="309560"/>
                      <a:pt x="11947" y="319728"/>
                      <a:pt x="18701" y="320473"/>
                    </a:cubicBezTo>
                    <a:cubicBezTo>
                      <a:pt x="25480" y="321242"/>
                      <a:pt x="38989" y="336626"/>
                      <a:pt x="52138" y="353188"/>
                    </a:cubicBezTo>
                    <a:cubicBezTo>
                      <a:pt x="55359" y="357203"/>
                      <a:pt x="57811" y="361458"/>
                      <a:pt x="59734" y="365736"/>
                    </a:cubicBezTo>
                    <a:cubicBezTo>
                      <a:pt x="64301" y="365472"/>
                      <a:pt x="69373" y="365736"/>
                      <a:pt x="74493" y="366722"/>
                    </a:cubicBezTo>
                    <a:cubicBezTo>
                      <a:pt x="84493" y="368597"/>
                      <a:pt x="86993" y="376746"/>
                      <a:pt x="86993" y="381745"/>
                    </a:cubicBezTo>
                    <a:cubicBezTo>
                      <a:pt x="86993" y="386745"/>
                      <a:pt x="103892" y="384870"/>
                      <a:pt x="107016" y="384245"/>
                    </a:cubicBezTo>
                    <a:cubicBezTo>
                      <a:pt x="109420" y="383764"/>
                      <a:pt x="106343" y="376721"/>
                      <a:pt x="114852" y="373957"/>
                    </a:cubicBezTo>
                    <a:cubicBezTo>
                      <a:pt x="109733" y="366698"/>
                      <a:pt x="96488" y="357852"/>
                      <a:pt x="85598" y="356914"/>
                    </a:cubicBezTo>
                    <a:cubicBezTo>
                      <a:pt x="72810" y="355808"/>
                      <a:pt x="66801" y="336602"/>
                      <a:pt x="67931" y="327973"/>
                    </a:cubicBezTo>
                    <a:cubicBezTo>
                      <a:pt x="69061" y="319319"/>
                      <a:pt x="58532" y="311795"/>
                      <a:pt x="58532" y="304271"/>
                    </a:cubicBezTo>
                    <a:cubicBezTo>
                      <a:pt x="58532" y="296747"/>
                      <a:pt x="51008" y="296387"/>
                      <a:pt x="42378" y="292252"/>
                    </a:cubicBezTo>
                    <a:cubicBezTo>
                      <a:pt x="33725" y="288118"/>
                      <a:pt x="44253" y="262542"/>
                      <a:pt x="45383" y="251652"/>
                    </a:cubicBezTo>
                    <a:cubicBezTo>
                      <a:pt x="46513" y="240739"/>
                      <a:pt x="64565" y="209562"/>
                      <a:pt x="59301" y="199779"/>
                    </a:cubicBezTo>
                    <a:cubicBezTo>
                      <a:pt x="54037" y="189995"/>
                      <a:pt x="77714" y="182471"/>
                      <a:pt x="80743" y="193385"/>
                    </a:cubicBezTo>
                    <a:cubicBezTo>
                      <a:pt x="83748" y="204298"/>
                      <a:pt x="84853" y="209562"/>
                      <a:pt x="99925" y="208817"/>
                    </a:cubicBezTo>
                    <a:cubicBezTo>
                      <a:pt x="114949" y="208048"/>
                      <a:pt x="114949" y="219706"/>
                      <a:pt x="126992" y="223095"/>
                    </a:cubicBezTo>
                    <a:cubicBezTo>
                      <a:pt x="127689" y="223288"/>
                      <a:pt x="128169" y="223624"/>
                      <a:pt x="128770" y="223889"/>
                    </a:cubicBezTo>
                    <a:cubicBezTo>
                      <a:pt x="128843" y="223648"/>
                      <a:pt x="128915" y="223336"/>
                      <a:pt x="129011" y="223120"/>
                    </a:cubicBezTo>
                    <a:cubicBezTo>
                      <a:pt x="132256" y="214418"/>
                      <a:pt x="125766" y="214418"/>
                      <a:pt x="125766" y="20357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919E0E5-923A-3920-398F-01CFA41C7341}"/>
                  </a:ext>
                </a:extLst>
              </p:cNvPr>
              <p:cNvSpPr/>
              <p:nvPr/>
            </p:nvSpPr>
            <p:spPr bwMode="gray">
              <a:xfrm>
                <a:off x="4840647" y="1769352"/>
                <a:ext cx="452830" cy="260412"/>
              </a:xfrm>
              <a:custGeom>
                <a:avLst/>
                <a:gdLst>
                  <a:gd name="connsiteX0" fmla="*/ 403187 w 452830"/>
                  <a:gd name="connsiteY0" fmla="*/ 163063 h 260412"/>
                  <a:gd name="connsiteX1" fmla="*/ 422922 w 452830"/>
                  <a:gd name="connsiteY1" fmla="*/ 149553 h 260412"/>
                  <a:gd name="connsiteX2" fmla="*/ 443787 w 452830"/>
                  <a:gd name="connsiteY2" fmla="*/ 150106 h 260412"/>
                  <a:gd name="connsiteX3" fmla="*/ 448306 w 452830"/>
                  <a:gd name="connsiteY3" fmla="*/ 134866 h 260412"/>
                  <a:gd name="connsiteX4" fmla="*/ 442657 w 452830"/>
                  <a:gd name="connsiteY4" fmla="*/ 125275 h 260412"/>
                  <a:gd name="connsiteX5" fmla="*/ 451671 w 452830"/>
                  <a:gd name="connsiteY5" fmla="*/ 119073 h 260412"/>
                  <a:gd name="connsiteX6" fmla="*/ 445470 w 452830"/>
                  <a:gd name="connsiteY6" fmla="*/ 111742 h 260412"/>
                  <a:gd name="connsiteX7" fmla="*/ 452801 w 452830"/>
                  <a:gd name="connsiteY7" fmla="*/ 101021 h 260412"/>
                  <a:gd name="connsiteX8" fmla="*/ 438138 w 452830"/>
                  <a:gd name="connsiteY8" fmla="*/ 92007 h 260412"/>
                  <a:gd name="connsiteX9" fmla="*/ 416696 w 452830"/>
                  <a:gd name="connsiteY9" fmla="*/ 86382 h 260412"/>
                  <a:gd name="connsiteX10" fmla="*/ 395831 w 452830"/>
                  <a:gd name="connsiteY10" fmla="*/ 82993 h 260412"/>
                  <a:gd name="connsiteX11" fmla="*/ 384558 w 452830"/>
                  <a:gd name="connsiteY11" fmla="*/ 69483 h 260412"/>
                  <a:gd name="connsiteX12" fmla="*/ 370471 w 452830"/>
                  <a:gd name="connsiteY12" fmla="*/ 70589 h 260412"/>
                  <a:gd name="connsiteX13" fmla="*/ 357491 w 452830"/>
                  <a:gd name="connsiteY13" fmla="*/ 71695 h 260412"/>
                  <a:gd name="connsiteX14" fmla="*/ 345088 w 452830"/>
                  <a:gd name="connsiteY14" fmla="*/ 66070 h 260412"/>
                  <a:gd name="connsiteX15" fmla="*/ 335497 w 452830"/>
                  <a:gd name="connsiteY15" fmla="*/ 60998 h 260412"/>
                  <a:gd name="connsiteX16" fmla="*/ 324222 w 452830"/>
                  <a:gd name="connsiteY16" fmla="*/ 41263 h 260412"/>
                  <a:gd name="connsiteX17" fmla="*/ 305593 w 452830"/>
                  <a:gd name="connsiteY17" fmla="*/ 36744 h 260412"/>
                  <a:gd name="connsiteX18" fmla="*/ 299944 w 452830"/>
                  <a:gd name="connsiteY18" fmla="*/ 22658 h 260412"/>
                  <a:gd name="connsiteX19" fmla="*/ 296555 w 452830"/>
                  <a:gd name="connsiteY19" fmla="*/ 3500 h 260412"/>
                  <a:gd name="connsiteX20" fmla="*/ 275690 w 452830"/>
                  <a:gd name="connsiteY20" fmla="*/ 1240 h 260412"/>
                  <a:gd name="connsiteX21" fmla="*/ 258767 w 452830"/>
                  <a:gd name="connsiteY21" fmla="*/ 1793 h 260412"/>
                  <a:gd name="connsiteX22" fmla="*/ 246941 w 452830"/>
                  <a:gd name="connsiteY22" fmla="*/ 7995 h 260412"/>
                  <a:gd name="connsiteX23" fmla="*/ 239970 w 452830"/>
                  <a:gd name="connsiteY23" fmla="*/ 5086 h 260412"/>
                  <a:gd name="connsiteX24" fmla="*/ 223624 w 452830"/>
                  <a:gd name="connsiteY24" fmla="*/ 8355 h 260412"/>
                  <a:gd name="connsiteX25" fmla="*/ 208577 w 452830"/>
                  <a:gd name="connsiteY25" fmla="*/ 24893 h 260412"/>
                  <a:gd name="connsiteX26" fmla="*/ 204057 w 452830"/>
                  <a:gd name="connsiteY26" fmla="*/ 33162 h 260412"/>
                  <a:gd name="connsiteX27" fmla="*/ 180765 w 452830"/>
                  <a:gd name="connsiteY27" fmla="*/ 31648 h 260412"/>
                  <a:gd name="connsiteX28" fmla="*/ 164227 w 452830"/>
                  <a:gd name="connsiteY28" fmla="*/ 26384 h 260412"/>
                  <a:gd name="connsiteX29" fmla="*/ 147688 w 452830"/>
                  <a:gd name="connsiteY29" fmla="*/ 24869 h 260412"/>
                  <a:gd name="connsiteX30" fmla="*/ 130405 w 452830"/>
                  <a:gd name="connsiteY30" fmla="*/ 22610 h 260412"/>
                  <a:gd name="connsiteX31" fmla="*/ 107113 w 452830"/>
                  <a:gd name="connsiteY31" fmla="*/ 18860 h 260412"/>
                  <a:gd name="connsiteX32" fmla="*/ 63508 w 452830"/>
                  <a:gd name="connsiteY32" fmla="*/ 13571 h 260412"/>
                  <a:gd name="connsiteX33" fmla="*/ 46970 w 452830"/>
                  <a:gd name="connsiteY33" fmla="*/ 23355 h 260412"/>
                  <a:gd name="connsiteX34" fmla="*/ 33365 w 452830"/>
                  <a:gd name="connsiteY34" fmla="*/ 26408 h 260412"/>
                  <a:gd name="connsiteX35" fmla="*/ 35504 w 452830"/>
                  <a:gd name="connsiteY35" fmla="*/ 34989 h 260412"/>
                  <a:gd name="connsiteX36" fmla="*/ 45648 w 452830"/>
                  <a:gd name="connsiteY36" fmla="*/ 59796 h 260412"/>
                  <a:gd name="connsiteX37" fmla="*/ 34374 w 452830"/>
                  <a:gd name="connsiteY37" fmla="*/ 68834 h 260412"/>
                  <a:gd name="connsiteX38" fmla="*/ 10697 w 452830"/>
                  <a:gd name="connsiteY38" fmla="*/ 93089 h 260412"/>
                  <a:gd name="connsiteX39" fmla="*/ 11274 w 452830"/>
                  <a:gd name="connsiteY39" fmla="*/ 110588 h 260412"/>
                  <a:gd name="connsiteX40" fmla="*/ 0 w 452830"/>
                  <a:gd name="connsiteY40" fmla="*/ 129193 h 260412"/>
                  <a:gd name="connsiteX41" fmla="*/ 11274 w 452830"/>
                  <a:gd name="connsiteY41" fmla="*/ 141597 h 260412"/>
                  <a:gd name="connsiteX42" fmla="*/ 15384 w 452830"/>
                  <a:gd name="connsiteY42" fmla="*/ 144506 h 260412"/>
                  <a:gd name="connsiteX43" fmla="*/ 25192 w 452830"/>
                  <a:gd name="connsiteY43" fmla="*/ 143664 h 260412"/>
                  <a:gd name="connsiteX44" fmla="*/ 50744 w 452830"/>
                  <a:gd name="connsiteY44" fmla="*/ 148183 h 260412"/>
                  <a:gd name="connsiteX45" fmla="*/ 65792 w 452830"/>
                  <a:gd name="connsiteY45" fmla="*/ 152702 h 260412"/>
                  <a:gd name="connsiteX46" fmla="*/ 77065 w 452830"/>
                  <a:gd name="connsiteY46" fmla="*/ 149698 h 260412"/>
                  <a:gd name="connsiteX47" fmla="*/ 89853 w 452830"/>
                  <a:gd name="connsiteY47" fmla="*/ 148183 h 260412"/>
                  <a:gd name="connsiteX48" fmla="*/ 104156 w 452830"/>
                  <a:gd name="connsiteY48" fmla="*/ 140684 h 260412"/>
                  <a:gd name="connsiteX49" fmla="*/ 134972 w 452830"/>
                  <a:gd name="connsiteY49" fmla="*/ 130155 h 260412"/>
                  <a:gd name="connsiteX50" fmla="*/ 155285 w 452830"/>
                  <a:gd name="connsiteY50" fmla="*/ 141429 h 260412"/>
                  <a:gd name="connsiteX51" fmla="*/ 173337 w 452830"/>
                  <a:gd name="connsiteY51" fmla="*/ 154962 h 260412"/>
                  <a:gd name="connsiteX52" fmla="*/ 189130 w 452830"/>
                  <a:gd name="connsiteY52" fmla="*/ 180514 h 260412"/>
                  <a:gd name="connsiteX53" fmla="*/ 195139 w 452830"/>
                  <a:gd name="connsiteY53" fmla="*/ 197076 h 260412"/>
                  <a:gd name="connsiteX54" fmla="*/ 177856 w 452830"/>
                  <a:gd name="connsiteY54" fmla="*/ 194048 h 260412"/>
                  <a:gd name="connsiteX55" fmla="*/ 168073 w 452830"/>
                  <a:gd name="connsiteY55" fmla="*/ 205321 h 260412"/>
                  <a:gd name="connsiteX56" fmla="*/ 153049 w 452830"/>
                  <a:gd name="connsiteY56" fmla="*/ 228614 h 260412"/>
                  <a:gd name="connsiteX57" fmla="*/ 162832 w 452830"/>
                  <a:gd name="connsiteY57" fmla="*/ 234648 h 260412"/>
                  <a:gd name="connsiteX58" fmla="*/ 177111 w 452830"/>
                  <a:gd name="connsiteY58" fmla="*/ 228614 h 260412"/>
                  <a:gd name="connsiteX59" fmla="*/ 186077 w 452830"/>
                  <a:gd name="connsiteY59" fmla="*/ 234912 h 260412"/>
                  <a:gd name="connsiteX60" fmla="*/ 198192 w 452830"/>
                  <a:gd name="connsiteY60" fmla="*/ 215850 h 260412"/>
                  <a:gd name="connsiteX61" fmla="*/ 219970 w 452830"/>
                  <a:gd name="connsiteY61" fmla="*/ 190298 h 260412"/>
                  <a:gd name="connsiteX62" fmla="*/ 248167 w 452830"/>
                  <a:gd name="connsiteY62" fmla="*/ 186163 h 260412"/>
                  <a:gd name="connsiteX63" fmla="*/ 250787 w 452830"/>
                  <a:gd name="connsiteY63" fmla="*/ 202701 h 260412"/>
                  <a:gd name="connsiteX64" fmla="*/ 292156 w 452830"/>
                  <a:gd name="connsiteY64" fmla="*/ 208711 h 260412"/>
                  <a:gd name="connsiteX65" fmla="*/ 258335 w 452830"/>
                  <a:gd name="connsiteY65" fmla="*/ 227532 h 260412"/>
                  <a:gd name="connsiteX66" fmla="*/ 283887 w 452830"/>
                  <a:gd name="connsiteY66" fmla="*/ 239191 h 260412"/>
                  <a:gd name="connsiteX67" fmla="*/ 285017 w 452830"/>
                  <a:gd name="connsiteY67" fmla="*/ 258734 h 260412"/>
                  <a:gd name="connsiteX68" fmla="*/ 305689 w 452830"/>
                  <a:gd name="connsiteY68" fmla="*/ 253854 h 260412"/>
                  <a:gd name="connsiteX69" fmla="*/ 330136 w 452830"/>
                  <a:gd name="connsiteY69" fmla="*/ 243349 h 260412"/>
                  <a:gd name="connsiteX70" fmla="*/ 363981 w 452830"/>
                  <a:gd name="connsiteY70" fmla="*/ 238470 h 260412"/>
                  <a:gd name="connsiteX71" fmla="*/ 338405 w 452830"/>
                  <a:gd name="connsiteY71" fmla="*/ 231691 h 260412"/>
                  <a:gd name="connsiteX72" fmla="*/ 317732 w 452830"/>
                  <a:gd name="connsiteY72" fmla="*/ 210994 h 260412"/>
                  <a:gd name="connsiteX73" fmla="*/ 349679 w 452830"/>
                  <a:gd name="connsiteY73" fmla="*/ 190706 h 260412"/>
                  <a:gd name="connsiteX74" fmla="*/ 382009 w 452830"/>
                  <a:gd name="connsiteY74" fmla="*/ 180923 h 260412"/>
                  <a:gd name="connsiteX75" fmla="*/ 402682 w 452830"/>
                  <a:gd name="connsiteY75" fmla="*/ 175106 h 260412"/>
                  <a:gd name="connsiteX76" fmla="*/ 403235 w 452830"/>
                  <a:gd name="connsiteY76" fmla="*/ 163063 h 26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52830" h="260412">
                    <a:moveTo>
                      <a:pt x="403187" y="163063"/>
                    </a:moveTo>
                    <a:cubicBezTo>
                      <a:pt x="407129" y="162510"/>
                      <a:pt x="418980" y="149553"/>
                      <a:pt x="422922" y="149553"/>
                    </a:cubicBezTo>
                    <a:cubicBezTo>
                      <a:pt x="426864" y="149553"/>
                      <a:pt x="443787" y="152919"/>
                      <a:pt x="443787" y="150106"/>
                    </a:cubicBezTo>
                    <a:cubicBezTo>
                      <a:pt x="443787" y="147294"/>
                      <a:pt x="449436" y="137679"/>
                      <a:pt x="448306" y="134866"/>
                    </a:cubicBezTo>
                    <a:cubicBezTo>
                      <a:pt x="447176" y="132054"/>
                      <a:pt x="441527" y="128088"/>
                      <a:pt x="442657" y="125275"/>
                    </a:cubicBezTo>
                    <a:cubicBezTo>
                      <a:pt x="443787" y="122463"/>
                      <a:pt x="451671" y="122463"/>
                      <a:pt x="451671" y="119073"/>
                    </a:cubicBezTo>
                    <a:cubicBezTo>
                      <a:pt x="451671" y="115684"/>
                      <a:pt x="445470" y="114002"/>
                      <a:pt x="445470" y="111742"/>
                    </a:cubicBezTo>
                    <a:cubicBezTo>
                      <a:pt x="445470" y="109482"/>
                      <a:pt x="453378" y="105540"/>
                      <a:pt x="452801" y="101021"/>
                    </a:cubicBezTo>
                    <a:cubicBezTo>
                      <a:pt x="452224" y="96502"/>
                      <a:pt x="445470" y="95949"/>
                      <a:pt x="438138" y="92007"/>
                    </a:cubicBezTo>
                    <a:cubicBezTo>
                      <a:pt x="430806" y="88089"/>
                      <a:pt x="423475" y="89747"/>
                      <a:pt x="416696" y="86382"/>
                    </a:cubicBezTo>
                    <a:cubicBezTo>
                      <a:pt x="409918" y="82993"/>
                      <a:pt x="395831" y="85252"/>
                      <a:pt x="395831" y="82993"/>
                    </a:cubicBezTo>
                    <a:cubicBezTo>
                      <a:pt x="395831" y="80733"/>
                      <a:pt x="386817" y="73402"/>
                      <a:pt x="384558" y="69483"/>
                    </a:cubicBezTo>
                    <a:cubicBezTo>
                      <a:pt x="382298" y="65541"/>
                      <a:pt x="374966" y="67777"/>
                      <a:pt x="370471" y="70589"/>
                    </a:cubicBezTo>
                    <a:cubicBezTo>
                      <a:pt x="365976" y="73402"/>
                      <a:pt x="362010" y="74531"/>
                      <a:pt x="357491" y="71695"/>
                    </a:cubicBezTo>
                    <a:cubicBezTo>
                      <a:pt x="352996" y="68882"/>
                      <a:pt x="349030" y="64363"/>
                      <a:pt x="345088" y="66070"/>
                    </a:cubicBezTo>
                    <a:cubicBezTo>
                      <a:pt x="341145" y="67777"/>
                      <a:pt x="333813" y="66623"/>
                      <a:pt x="335497" y="60998"/>
                    </a:cubicBezTo>
                    <a:cubicBezTo>
                      <a:pt x="337179" y="55349"/>
                      <a:pt x="328165" y="42946"/>
                      <a:pt x="324222" y="41263"/>
                    </a:cubicBezTo>
                    <a:cubicBezTo>
                      <a:pt x="320256" y="39556"/>
                      <a:pt x="308430" y="42393"/>
                      <a:pt x="305593" y="36744"/>
                    </a:cubicBezTo>
                    <a:cubicBezTo>
                      <a:pt x="302757" y="31119"/>
                      <a:pt x="297709" y="26600"/>
                      <a:pt x="299944" y="22658"/>
                    </a:cubicBezTo>
                    <a:cubicBezTo>
                      <a:pt x="302204" y="18715"/>
                      <a:pt x="299392" y="7995"/>
                      <a:pt x="296555" y="3500"/>
                    </a:cubicBezTo>
                    <a:cubicBezTo>
                      <a:pt x="293718" y="-1020"/>
                      <a:pt x="279633" y="-443"/>
                      <a:pt x="275690" y="1240"/>
                    </a:cubicBezTo>
                    <a:cubicBezTo>
                      <a:pt x="271748" y="2923"/>
                      <a:pt x="262734" y="-467"/>
                      <a:pt x="258767" y="1793"/>
                    </a:cubicBezTo>
                    <a:cubicBezTo>
                      <a:pt x="254825" y="4052"/>
                      <a:pt x="252566" y="7995"/>
                      <a:pt x="246941" y="7995"/>
                    </a:cubicBezTo>
                    <a:cubicBezTo>
                      <a:pt x="243792" y="7995"/>
                      <a:pt x="241701" y="7562"/>
                      <a:pt x="239970" y="5086"/>
                    </a:cubicBezTo>
                    <a:cubicBezTo>
                      <a:pt x="233888" y="7802"/>
                      <a:pt x="223624" y="8355"/>
                      <a:pt x="223624" y="8355"/>
                    </a:cubicBezTo>
                    <a:cubicBezTo>
                      <a:pt x="223624" y="8355"/>
                      <a:pt x="208577" y="20374"/>
                      <a:pt x="208577" y="24893"/>
                    </a:cubicBezTo>
                    <a:cubicBezTo>
                      <a:pt x="208577" y="29412"/>
                      <a:pt x="207831" y="36936"/>
                      <a:pt x="204057" y="33162"/>
                    </a:cubicBezTo>
                    <a:cubicBezTo>
                      <a:pt x="200308" y="29388"/>
                      <a:pt x="184515" y="29388"/>
                      <a:pt x="180765" y="31648"/>
                    </a:cubicBezTo>
                    <a:cubicBezTo>
                      <a:pt x="176990" y="33907"/>
                      <a:pt x="170981" y="22634"/>
                      <a:pt x="164227" y="26384"/>
                    </a:cubicBezTo>
                    <a:cubicBezTo>
                      <a:pt x="157448" y="30157"/>
                      <a:pt x="148434" y="21119"/>
                      <a:pt x="147688" y="24869"/>
                    </a:cubicBezTo>
                    <a:cubicBezTo>
                      <a:pt x="146967" y="28619"/>
                      <a:pt x="137160" y="25638"/>
                      <a:pt x="130405" y="22610"/>
                    </a:cubicBezTo>
                    <a:cubicBezTo>
                      <a:pt x="123627" y="19581"/>
                      <a:pt x="111608" y="24124"/>
                      <a:pt x="107113" y="18860"/>
                    </a:cubicBezTo>
                    <a:cubicBezTo>
                      <a:pt x="102593" y="13571"/>
                      <a:pt x="73267" y="13571"/>
                      <a:pt x="63508" y="13571"/>
                    </a:cubicBezTo>
                    <a:cubicBezTo>
                      <a:pt x="53749" y="13571"/>
                      <a:pt x="51489" y="18860"/>
                      <a:pt x="46970" y="23355"/>
                    </a:cubicBezTo>
                    <a:cubicBezTo>
                      <a:pt x="42883" y="27441"/>
                      <a:pt x="38148" y="26576"/>
                      <a:pt x="33365" y="26408"/>
                    </a:cubicBezTo>
                    <a:cubicBezTo>
                      <a:pt x="33773" y="30182"/>
                      <a:pt x="34518" y="33547"/>
                      <a:pt x="35504" y="34989"/>
                    </a:cubicBezTo>
                    <a:cubicBezTo>
                      <a:pt x="37763" y="38378"/>
                      <a:pt x="48460" y="54724"/>
                      <a:pt x="45648" y="59796"/>
                    </a:cubicBezTo>
                    <a:cubicBezTo>
                      <a:pt x="42835" y="64892"/>
                      <a:pt x="37763" y="64892"/>
                      <a:pt x="34374" y="68834"/>
                    </a:cubicBezTo>
                    <a:cubicBezTo>
                      <a:pt x="30985" y="72777"/>
                      <a:pt x="11250" y="90276"/>
                      <a:pt x="10697" y="93089"/>
                    </a:cubicBezTo>
                    <a:cubicBezTo>
                      <a:pt x="10144" y="95901"/>
                      <a:pt x="14086" y="108329"/>
                      <a:pt x="11274" y="110588"/>
                    </a:cubicBezTo>
                    <a:cubicBezTo>
                      <a:pt x="8437" y="112824"/>
                      <a:pt x="0" y="124674"/>
                      <a:pt x="0" y="129193"/>
                    </a:cubicBezTo>
                    <a:cubicBezTo>
                      <a:pt x="0" y="133713"/>
                      <a:pt x="6202" y="139890"/>
                      <a:pt x="11274" y="141597"/>
                    </a:cubicBezTo>
                    <a:cubicBezTo>
                      <a:pt x="13413" y="142294"/>
                      <a:pt x="14783" y="143328"/>
                      <a:pt x="15384" y="144506"/>
                    </a:cubicBezTo>
                    <a:cubicBezTo>
                      <a:pt x="19327" y="143977"/>
                      <a:pt x="22932" y="143664"/>
                      <a:pt x="25192" y="143664"/>
                    </a:cubicBezTo>
                    <a:cubicBezTo>
                      <a:pt x="28942" y="143664"/>
                      <a:pt x="45480" y="148183"/>
                      <a:pt x="50744" y="148183"/>
                    </a:cubicBezTo>
                    <a:cubicBezTo>
                      <a:pt x="56008" y="148183"/>
                      <a:pt x="63532" y="150443"/>
                      <a:pt x="65792" y="152702"/>
                    </a:cubicBezTo>
                    <a:cubicBezTo>
                      <a:pt x="68051" y="154962"/>
                      <a:pt x="73291" y="153448"/>
                      <a:pt x="77065" y="149698"/>
                    </a:cubicBezTo>
                    <a:cubicBezTo>
                      <a:pt x="80815" y="145924"/>
                      <a:pt x="85334" y="148183"/>
                      <a:pt x="89853" y="148183"/>
                    </a:cubicBezTo>
                    <a:cubicBezTo>
                      <a:pt x="94373" y="148183"/>
                      <a:pt x="101896" y="144409"/>
                      <a:pt x="104156" y="140684"/>
                    </a:cubicBezTo>
                    <a:cubicBezTo>
                      <a:pt x="106416" y="136910"/>
                      <a:pt x="128963" y="130900"/>
                      <a:pt x="134972" y="130155"/>
                    </a:cubicBezTo>
                    <a:cubicBezTo>
                      <a:pt x="140982" y="129410"/>
                      <a:pt x="149996" y="141429"/>
                      <a:pt x="155285" y="141429"/>
                    </a:cubicBezTo>
                    <a:cubicBezTo>
                      <a:pt x="160573" y="141429"/>
                      <a:pt x="170308" y="145203"/>
                      <a:pt x="173337" y="154962"/>
                    </a:cubicBezTo>
                    <a:cubicBezTo>
                      <a:pt x="176342" y="164721"/>
                      <a:pt x="185380" y="176788"/>
                      <a:pt x="189130" y="180514"/>
                    </a:cubicBezTo>
                    <a:cubicBezTo>
                      <a:pt x="192880" y="184264"/>
                      <a:pt x="195139" y="194048"/>
                      <a:pt x="195139" y="197076"/>
                    </a:cubicBezTo>
                    <a:cubicBezTo>
                      <a:pt x="195139" y="200105"/>
                      <a:pt x="186894" y="196307"/>
                      <a:pt x="177856" y="194048"/>
                    </a:cubicBezTo>
                    <a:cubicBezTo>
                      <a:pt x="168842" y="191788"/>
                      <a:pt x="168073" y="200826"/>
                      <a:pt x="168073" y="205321"/>
                    </a:cubicBezTo>
                    <a:cubicBezTo>
                      <a:pt x="168073" y="209816"/>
                      <a:pt x="155285" y="225633"/>
                      <a:pt x="153049" y="228614"/>
                    </a:cubicBezTo>
                    <a:cubicBezTo>
                      <a:pt x="150789" y="231643"/>
                      <a:pt x="157568" y="233902"/>
                      <a:pt x="162832" y="234648"/>
                    </a:cubicBezTo>
                    <a:cubicBezTo>
                      <a:pt x="165068" y="234960"/>
                      <a:pt x="174106" y="228614"/>
                      <a:pt x="177111" y="228614"/>
                    </a:cubicBezTo>
                    <a:cubicBezTo>
                      <a:pt x="178361" y="228614"/>
                      <a:pt x="182087" y="231523"/>
                      <a:pt x="186077" y="234912"/>
                    </a:cubicBezTo>
                    <a:cubicBezTo>
                      <a:pt x="185236" y="223158"/>
                      <a:pt x="187664" y="223831"/>
                      <a:pt x="198192" y="215850"/>
                    </a:cubicBezTo>
                    <a:cubicBezTo>
                      <a:pt x="209105" y="207581"/>
                      <a:pt x="210211" y="192149"/>
                      <a:pt x="219970" y="190298"/>
                    </a:cubicBezTo>
                    <a:cubicBezTo>
                      <a:pt x="229754" y="188423"/>
                      <a:pt x="233888" y="183904"/>
                      <a:pt x="248167" y="186163"/>
                    </a:cubicBezTo>
                    <a:cubicBezTo>
                      <a:pt x="262469" y="188423"/>
                      <a:pt x="241028" y="197413"/>
                      <a:pt x="250787" y="202701"/>
                    </a:cubicBezTo>
                    <a:cubicBezTo>
                      <a:pt x="260570" y="207966"/>
                      <a:pt x="290642" y="201187"/>
                      <a:pt x="292156" y="208711"/>
                    </a:cubicBezTo>
                    <a:cubicBezTo>
                      <a:pt x="293646" y="216235"/>
                      <a:pt x="257565" y="223758"/>
                      <a:pt x="258335" y="227532"/>
                    </a:cubicBezTo>
                    <a:cubicBezTo>
                      <a:pt x="259080" y="231282"/>
                      <a:pt x="277493" y="235032"/>
                      <a:pt x="283887" y="239191"/>
                    </a:cubicBezTo>
                    <a:cubicBezTo>
                      <a:pt x="290281" y="243301"/>
                      <a:pt x="282012" y="254984"/>
                      <a:pt x="285017" y="258734"/>
                    </a:cubicBezTo>
                    <a:cubicBezTo>
                      <a:pt x="288022" y="262507"/>
                      <a:pt x="297781" y="259503"/>
                      <a:pt x="305689" y="253854"/>
                    </a:cubicBezTo>
                    <a:cubicBezTo>
                      <a:pt x="313574" y="248229"/>
                      <a:pt x="319992" y="250104"/>
                      <a:pt x="330136" y="243349"/>
                    </a:cubicBezTo>
                    <a:cubicBezTo>
                      <a:pt x="340280" y="236571"/>
                      <a:pt x="361313" y="242580"/>
                      <a:pt x="363981" y="238470"/>
                    </a:cubicBezTo>
                    <a:cubicBezTo>
                      <a:pt x="366601" y="234335"/>
                      <a:pt x="357948" y="230201"/>
                      <a:pt x="338405" y="231691"/>
                    </a:cubicBezTo>
                    <a:cubicBezTo>
                      <a:pt x="318862" y="233181"/>
                      <a:pt x="317732" y="214768"/>
                      <a:pt x="317732" y="210994"/>
                    </a:cubicBezTo>
                    <a:cubicBezTo>
                      <a:pt x="317732" y="207220"/>
                      <a:pt x="338044" y="191836"/>
                      <a:pt x="349679" y="190706"/>
                    </a:cubicBezTo>
                    <a:cubicBezTo>
                      <a:pt x="361337" y="189577"/>
                      <a:pt x="370736" y="186187"/>
                      <a:pt x="382009" y="180923"/>
                    </a:cubicBezTo>
                    <a:cubicBezTo>
                      <a:pt x="386553" y="178832"/>
                      <a:pt x="394533" y="176668"/>
                      <a:pt x="402682" y="175106"/>
                    </a:cubicBezTo>
                    <a:cubicBezTo>
                      <a:pt x="401456" y="169769"/>
                      <a:pt x="399870" y="163544"/>
                      <a:pt x="403235" y="16306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86497DA-907E-7FE3-8407-5D442101771B}"/>
                  </a:ext>
                </a:extLst>
              </p:cNvPr>
              <p:cNvSpPr/>
              <p:nvPr/>
            </p:nvSpPr>
            <p:spPr bwMode="gray">
              <a:xfrm>
                <a:off x="4047881" y="2054046"/>
                <a:ext cx="322288" cy="231306"/>
              </a:xfrm>
              <a:custGeom>
                <a:avLst/>
                <a:gdLst>
                  <a:gd name="connsiteX0" fmla="*/ 319893 w 322288"/>
                  <a:gd name="connsiteY0" fmla="*/ 41489 h 231306"/>
                  <a:gd name="connsiteX1" fmla="*/ 293788 w 322288"/>
                  <a:gd name="connsiteY1" fmla="*/ 40744 h 231306"/>
                  <a:gd name="connsiteX2" fmla="*/ 263596 w 322288"/>
                  <a:gd name="connsiteY2" fmla="*/ 33413 h 231306"/>
                  <a:gd name="connsiteX3" fmla="*/ 251698 w 322288"/>
                  <a:gd name="connsiteY3" fmla="*/ 30672 h 231306"/>
                  <a:gd name="connsiteX4" fmla="*/ 231578 w 322288"/>
                  <a:gd name="connsiteY4" fmla="*/ 32499 h 231306"/>
                  <a:gd name="connsiteX5" fmla="*/ 206867 w 322288"/>
                  <a:gd name="connsiteY5" fmla="*/ 20625 h 231306"/>
                  <a:gd name="connsiteX6" fmla="*/ 192420 w 322288"/>
                  <a:gd name="connsiteY6" fmla="*/ 13437 h 231306"/>
                  <a:gd name="connsiteX7" fmla="*/ 148431 w 322288"/>
                  <a:gd name="connsiteY7" fmla="*/ 8630 h 231306"/>
                  <a:gd name="connsiteX8" fmla="*/ 64587 w 322288"/>
                  <a:gd name="connsiteY8" fmla="*/ 7884 h 231306"/>
                  <a:gd name="connsiteX9" fmla="*/ 33770 w 322288"/>
                  <a:gd name="connsiteY9" fmla="*/ 0 h 231306"/>
                  <a:gd name="connsiteX10" fmla="*/ 12713 w 322288"/>
                  <a:gd name="connsiteY10" fmla="*/ 13149 h 231306"/>
                  <a:gd name="connsiteX11" fmla="*/ 7088 w 322288"/>
                  <a:gd name="connsiteY11" fmla="*/ 31586 h 231306"/>
                  <a:gd name="connsiteX12" fmla="*/ 11679 w 322288"/>
                  <a:gd name="connsiteY12" fmla="*/ 56417 h 231306"/>
                  <a:gd name="connsiteX13" fmla="*/ 18434 w 322288"/>
                  <a:gd name="connsiteY13" fmla="*/ 53556 h 231306"/>
                  <a:gd name="connsiteX14" fmla="*/ 27593 w 322288"/>
                  <a:gd name="connsiteY14" fmla="*/ 54470 h 231306"/>
                  <a:gd name="connsiteX15" fmla="*/ 43145 w 322288"/>
                  <a:gd name="connsiteY15" fmla="*/ 58124 h 231306"/>
                  <a:gd name="connsiteX16" fmla="*/ 53193 w 322288"/>
                  <a:gd name="connsiteY16" fmla="*/ 58124 h 231306"/>
                  <a:gd name="connsiteX17" fmla="*/ 68746 w 322288"/>
                  <a:gd name="connsiteY17" fmla="*/ 60864 h 231306"/>
                  <a:gd name="connsiteX18" fmla="*/ 75139 w 322288"/>
                  <a:gd name="connsiteY18" fmla="*/ 70936 h 231306"/>
                  <a:gd name="connsiteX19" fmla="*/ 58674 w 322288"/>
                  <a:gd name="connsiteY19" fmla="*/ 85599 h 231306"/>
                  <a:gd name="connsiteX20" fmla="*/ 60476 w 322288"/>
                  <a:gd name="connsiteY20" fmla="*/ 109372 h 231306"/>
                  <a:gd name="connsiteX21" fmla="*/ 55909 w 322288"/>
                  <a:gd name="connsiteY21" fmla="*/ 126776 h 231306"/>
                  <a:gd name="connsiteX22" fmla="*/ 49491 w 322288"/>
                  <a:gd name="connsiteY22" fmla="*/ 136823 h 231306"/>
                  <a:gd name="connsiteX23" fmla="*/ 56823 w 322288"/>
                  <a:gd name="connsiteY23" fmla="*/ 150549 h 231306"/>
                  <a:gd name="connsiteX24" fmla="*/ 50405 w 322288"/>
                  <a:gd name="connsiteY24" fmla="*/ 164275 h 231306"/>
                  <a:gd name="connsiteX25" fmla="*/ 55909 w 322288"/>
                  <a:gd name="connsiteY25" fmla="*/ 177087 h 231306"/>
                  <a:gd name="connsiteX26" fmla="*/ 45837 w 322288"/>
                  <a:gd name="connsiteY26" fmla="*/ 192615 h 231306"/>
                  <a:gd name="connsiteX27" fmla="*/ 49515 w 322288"/>
                  <a:gd name="connsiteY27" fmla="*/ 200884 h 231306"/>
                  <a:gd name="connsiteX28" fmla="*/ 63048 w 322288"/>
                  <a:gd name="connsiteY28" fmla="*/ 201894 h 231306"/>
                  <a:gd name="connsiteX29" fmla="*/ 93865 w 322288"/>
                  <a:gd name="connsiteY29" fmla="*/ 231220 h 231306"/>
                  <a:gd name="connsiteX30" fmla="*/ 99899 w 322288"/>
                  <a:gd name="connsiteY30" fmla="*/ 222951 h 231306"/>
                  <a:gd name="connsiteX31" fmla="*/ 114562 w 322288"/>
                  <a:gd name="connsiteY31" fmla="*/ 222206 h 231306"/>
                  <a:gd name="connsiteX32" fmla="*/ 137854 w 322288"/>
                  <a:gd name="connsiteY32" fmla="*/ 213192 h 231306"/>
                  <a:gd name="connsiteX33" fmla="*/ 170185 w 322288"/>
                  <a:gd name="connsiteY33" fmla="*/ 212062 h 231306"/>
                  <a:gd name="connsiteX34" fmla="*/ 188598 w 322288"/>
                  <a:gd name="connsiteY34" fmla="*/ 203048 h 231306"/>
                  <a:gd name="connsiteX35" fmla="*/ 208526 w 322288"/>
                  <a:gd name="connsiteY35" fmla="*/ 189538 h 231306"/>
                  <a:gd name="connsiteX36" fmla="*/ 217924 w 322288"/>
                  <a:gd name="connsiteY36" fmla="*/ 171486 h 231306"/>
                  <a:gd name="connsiteX37" fmla="*/ 236722 w 322288"/>
                  <a:gd name="connsiteY37" fmla="*/ 151919 h 231306"/>
                  <a:gd name="connsiteX38" fmla="*/ 237083 w 322288"/>
                  <a:gd name="connsiteY38" fmla="*/ 114709 h 231306"/>
                  <a:gd name="connsiteX39" fmla="*/ 258140 w 322288"/>
                  <a:gd name="connsiteY39" fmla="*/ 89902 h 231306"/>
                  <a:gd name="connsiteX40" fmla="*/ 281457 w 322288"/>
                  <a:gd name="connsiteY40" fmla="*/ 77474 h 231306"/>
                  <a:gd name="connsiteX41" fmla="*/ 309268 w 322288"/>
                  <a:gd name="connsiteY41" fmla="*/ 62811 h 231306"/>
                  <a:gd name="connsiteX42" fmla="*/ 319821 w 322288"/>
                  <a:gd name="connsiteY42" fmla="*/ 41537 h 231306"/>
                  <a:gd name="connsiteX43" fmla="*/ 322104 w 322288"/>
                  <a:gd name="connsiteY43" fmla="*/ 123675 h 231306"/>
                  <a:gd name="connsiteX44" fmla="*/ 299918 w 322288"/>
                  <a:gd name="connsiteY44" fmla="*/ 131175 h 231306"/>
                  <a:gd name="connsiteX45" fmla="*/ 322104 w 322288"/>
                  <a:gd name="connsiteY45" fmla="*/ 123675 h 23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22288" h="231306">
                    <a:moveTo>
                      <a:pt x="319893" y="41489"/>
                    </a:moveTo>
                    <a:cubicBezTo>
                      <a:pt x="310831" y="41297"/>
                      <a:pt x="300711" y="42283"/>
                      <a:pt x="293788" y="40744"/>
                    </a:cubicBezTo>
                    <a:cubicBezTo>
                      <a:pt x="285567" y="38917"/>
                      <a:pt x="268164" y="38004"/>
                      <a:pt x="263596" y="33413"/>
                    </a:cubicBezTo>
                    <a:cubicBezTo>
                      <a:pt x="259005" y="28821"/>
                      <a:pt x="251698" y="25168"/>
                      <a:pt x="251698" y="30672"/>
                    </a:cubicBezTo>
                    <a:cubicBezTo>
                      <a:pt x="251698" y="36177"/>
                      <a:pt x="238909" y="37066"/>
                      <a:pt x="231578" y="32499"/>
                    </a:cubicBezTo>
                    <a:cubicBezTo>
                      <a:pt x="224270" y="27908"/>
                      <a:pt x="212372" y="24278"/>
                      <a:pt x="206867" y="20625"/>
                    </a:cubicBezTo>
                    <a:cubicBezTo>
                      <a:pt x="203982" y="18701"/>
                      <a:pt x="198069" y="16250"/>
                      <a:pt x="192420" y="13437"/>
                    </a:cubicBezTo>
                    <a:cubicBezTo>
                      <a:pt x="184776" y="14903"/>
                      <a:pt x="162902" y="6875"/>
                      <a:pt x="148431" y="8630"/>
                    </a:cubicBezTo>
                    <a:cubicBezTo>
                      <a:pt x="133023" y="10505"/>
                      <a:pt x="83745" y="6370"/>
                      <a:pt x="64587" y="7884"/>
                    </a:cubicBezTo>
                    <a:cubicBezTo>
                      <a:pt x="45405" y="9399"/>
                      <a:pt x="44299" y="0"/>
                      <a:pt x="33770" y="0"/>
                    </a:cubicBezTo>
                    <a:cubicBezTo>
                      <a:pt x="23242" y="0"/>
                      <a:pt x="27761" y="12764"/>
                      <a:pt x="12713" y="13149"/>
                    </a:cubicBezTo>
                    <a:cubicBezTo>
                      <a:pt x="-2310" y="13533"/>
                      <a:pt x="-3801" y="22932"/>
                      <a:pt x="7088" y="31586"/>
                    </a:cubicBezTo>
                    <a:cubicBezTo>
                      <a:pt x="13314" y="36489"/>
                      <a:pt x="12569" y="46922"/>
                      <a:pt x="11679" y="56417"/>
                    </a:cubicBezTo>
                    <a:cubicBezTo>
                      <a:pt x="14805" y="56032"/>
                      <a:pt x="17112" y="55167"/>
                      <a:pt x="18434" y="53556"/>
                    </a:cubicBezTo>
                    <a:cubicBezTo>
                      <a:pt x="23026" y="48076"/>
                      <a:pt x="27593" y="48965"/>
                      <a:pt x="27593" y="54470"/>
                    </a:cubicBezTo>
                    <a:cubicBezTo>
                      <a:pt x="27593" y="59974"/>
                      <a:pt x="37665" y="58124"/>
                      <a:pt x="43145" y="58124"/>
                    </a:cubicBezTo>
                    <a:cubicBezTo>
                      <a:pt x="48626" y="58124"/>
                      <a:pt x="46799" y="62715"/>
                      <a:pt x="53193" y="58124"/>
                    </a:cubicBezTo>
                    <a:cubicBezTo>
                      <a:pt x="59611" y="53556"/>
                      <a:pt x="68746" y="55383"/>
                      <a:pt x="68746" y="60864"/>
                    </a:cubicBezTo>
                    <a:cubicBezTo>
                      <a:pt x="68746" y="66344"/>
                      <a:pt x="82471" y="63604"/>
                      <a:pt x="75139" y="70936"/>
                    </a:cubicBezTo>
                    <a:cubicBezTo>
                      <a:pt x="67832" y="78267"/>
                      <a:pt x="58674" y="80070"/>
                      <a:pt x="58674" y="85599"/>
                    </a:cubicBezTo>
                    <a:cubicBezTo>
                      <a:pt x="58674" y="91127"/>
                      <a:pt x="66895" y="102978"/>
                      <a:pt x="60476" y="109372"/>
                    </a:cubicBezTo>
                    <a:cubicBezTo>
                      <a:pt x="54082" y="115766"/>
                      <a:pt x="62303" y="126776"/>
                      <a:pt x="55909" y="126776"/>
                    </a:cubicBezTo>
                    <a:cubicBezTo>
                      <a:pt x="49515" y="126776"/>
                      <a:pt x="42184" y="129492"/>
                      <a:pt x="49491" y="136823"/>
                    </a:cubicBezTo>
                    <a:cubicBezTo>
                      <a:pt x="56823" y="144155"/>
                      <a:pt x="62303" y="150549"/>
                      <a:pt x="56823" y="150549"/>
                    </a:cubicBezTo>
                    <a:cubicBezTo>
                      <a:pt x="51342" y="150549"/>
                      <a:pt x="47664" y="161534"/>
                      <a:pt x="50405" y="164275"/>
                    </a:cubicBezTo>
                    <a:cubicBezTo>
                      <a:pt x="53145" y="167015"/>
                      <a:pt x="65957" y="175260"/>
                      <a:pt x="55909" y="177087"/>
                    </a:cubicBezTo>
                    <a:cubicBezTo>
                      <a:pt x="45837" y="178914"/>
                      <a:pt x="45837" y="187135"/>
                      <a:pt x="45837" y="192615"/>
                    </a:cubicBezTo>
                    <a:cubicBezTo>
                      <a:pt x="45837" y="194634"/>
                      <a:pt x="47448" y="197759"/>
                      <a:pt x="49515" y="200884"/>
                    </a:cubicBezTo>
                    <a:cubicBezTo>
                      <a:pt x="54203" y="200043"/>
                      <a:pt x="58818" y="199899"/>
                      <a:pt x="63048" y="201894"/>
                    </a:cubicBezTo>
                    <a:cubicBezTo>
                      <a:pt x="73577" y="206774"/>
                      <a:pt x="79659" y="232999"/>
                      <a:pt x="93865" y="231220"/>
                    </a:cubicBezTo>
                    <a:cubicBezTo>
                      <a:pt x="99899" y="230475"/>
                      <a:pt x="96894" y="225956"/>
                      <a:pt x="99899" y="222951"/>
                    </a:cubicBezTo>
                    <a:cubicBezTo>
                      <a:pt x="102903" y="219946"/>
                      <a:pt x="108528" y="222206"/>
                      <a:pt x="114562" y="222206"/>
                    </a:cubicBezTo>
                    <a:cubicBezTo>
                      <a:pt x="120595" y="222206"/>
                      <a:pt x="123576" y="213552"/>
                      <a:pt x="137854" y="213192"/>
                    </a:cubicBezTo>
                    <a:cubicBezTo>
                      <a:pt x="152157" y="212831"/>
                      <a:pt x="161171" y="211677"/>
                      <a:pt x="170185" y="212062"/>
                    </a:cubicBezTo>
                    <a:cubicBezTo>
                      <a:pt x="179199" y="212447"/>
                      <a:pt x="186339" y="209442"/>
                      <a:pt x="188598" y="203048"/>
                    </a:cubicBezTo>
                    <a:cubicBezTo>
                      <a:pt x="190858" y="196678"/>
                      <a:pt x="198382" y="191029"/>
                      <a:pt x="208526" y="189538"/>
                    </a:cubicBezTo>
                    <a:cubicBezTo>
                      <a:pt x="218670" y="188024"/>
                      <a:pt x="217179" y="177495"/>
                      <a:pt x="217924" y="171486"/>
                    </a:cubicBezTo>
                    <a:cubicBezTo>
                      <a:pt x="218670" y="165453"/>
                      <a:pt x="235592" y="156438"/>
                      <a:pt x="236722" y="151919"/>
                    </a:cubicBezTo>
                    <a:cubicBezTo>
                      <a:pt x="237852" y="147400"/>
                      <a:pt x="226939" y="130117"/>
                      <a:pt x="237083" y="114709"/>
                    </a:cubicBezTo>
                    <a:cubicBezTo>
                      <a:pt x="247227" y="99300"/>
                      <a:pt x="258140" y="98555"/>
                      <a:pt x="258140" y="89902"/>
                    </a:cubicBezTo>
                    <a:cubicBezTo>
                      <a:pt x="258140" y="81969"/>
                      <a:pt x="268668" y="78988"/>
                      <a:pt x="281457" y="77474"/>
                    </a:cubicBezTo>
                    <a:cubicBezTo>
                      <a:pt x="294221" y="75984"/>
                      <a:pt x="298379" y="67330"/>
                      <a:pt x="309268" y="62811"/>
                    </a:cubicBezTo>
                    <a:cubicBezTo>
                      <a:pt x="318403" y="59013"/>
                      <a:pt x="321672" y="52282"/>
                      <a:pt x="319821" y="41537"/>
                    </a:cubicBezTo>
                    <a:close/>
                    <a:moveTo>
                      <a:pt x="322104" y="123675"/>
                    </a:moveTo>
                    <a:cubicBezTo>
                      <a:pt x="320206" y="110887"/>
                      <a:pt x="294389" y="127497"/>
                      <a:pt x="299918" y="131175"/>
                    </a:cubicBezTo>
                    <a:cubicBezTo>
                      <a:pt x="311191" y="138698"/>
                      <a:pt x="323979" y="136439"/>
                      <a:pt x="322104" y="12367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75A5BBE-AA97-1AE9-728F-924FB60A4D29}"/>
                  </a:ext>
                </a:extLst>
              </p:cNvPr>
              <p:cNvSpPr/>
              <p:nvPr/>
            </p:nvSpPr>
            <p:spPr bwMode="gray">
              <a:xfrm>
                <a:off x="6161719" y="1737795"/>
                <a:ext cx="1523098" cy="1045990"/>
              </a:xfrm>
              <a:custGeom>
                <a:avLst/>
                <a:gdLst>
                  <a:gd name="connsiteX0" fmla="*/ 1519120 w 1523098"/>
                  <a:gd name="connsiteY0" fmla="*/ 186543 h 1045990"/>
                  <a:gd name="connsiteX1" fmla="*/ 1498832 w 1523098"/>
                  <a:gd name="connsiteY1" fmla="*/ 181279 h 1045990"/>
                  <a:gd name="connsiteX2" fmla="*/ 1474025 w 1523098"/>
                  <a:gd name="connsiteY2" fmla="*/ 190293 h 1045990"/>
                  <a:gd name="connsiteX3" fmla="*/ 1451453 w 1523098"/>
                  <a:gd name="connsiteY3" fmla="*/ 195557 h 1045990"/>
                  <a:gd name="connsiteX4" fmla="*/ 1426647 w 1523098"/>
                  <a:gd name="connsiteY4" fmla="*/ 185798 h 1045990"/>
                  <a:gd name="connsiteX5" fmla="*/ 1421382 w 1523098"/>
                  <a:gd name="connsiteY5" fmla="*/ 163972 h 1045990"/>
                  <a:gd name="connsiteX6" fmla="*/ 1403354 w 1523098"/>
                  <a:gd name="connsiteY6" fmla="*/ 151953 h 1045990"/>
                  <a:gd name="connsiteX7" fmla="*/ 1377778 w 1523098"/>
                  <a:gd name="connsiteY7" fmla="*/ 140679 h 1045990"/>
                  <a:gd name="connsiteX8" fmla="*/ 1352970 w 1523098"/>
                  <a:gd name="connsiteY8" fmla="*/ 131665 h 1045990"/>
                  <a:gd name="connsiteX9" fmla="*/ 1343211 w 1523098"/>
                  <a:gd name="connsiteY9" fmla="*/ 117386 h 1045990"/>
                  <a:gd name="connsiteX10" fmla="*/ 1330423 w 1523098"/>
                  <a:gd name="connsiteY10" fmla="*/ 86546 h 1045990"/>
                  <a:gd name="connsiteX11" fmla="*/ 1315399 w 1523098"/>
                  <a:gd name="connsiteY11" fmla="*/ 56474 h 1045990"/>
                  <a:gd name="connsiteX12" fmla="*/ 1303381 w 1523098"/>
                  <a:gd name="connsiteY12" fmla="*/ 33182 h 1045990"/>
                  <a:gd name="connsiteX13" fmla="*/ 1286842 w 1523098"/>
                  <a:gd name="connsiteY13" fmla="*/ 14384 h 1045990"/>
                  <a:gd name="connsiteX14" fmla="*/ 1256002 w 1523098"/>
                  <a:gd name="connsiteY14" fmla="*/ 5370 h 1045990"/>
                  <a:gd name="connsiteX15" fmla="*/ 1227445 w 1523098"/>
                  <a:gd name="connsiteY15" fmla="*/ 851 h 1045990"/>
                  <a:gd name="connsiteX16" fmla="*/ 1189850 w 1523098"/>
                  <a:gd name="connsiteY16" fmla="*/ 3855 h 1045990"/>
                  <a:gd name="connsiteX17" fmla="*/ 1157518 w 1523098"/>
                  <a:gd name="connsiteY17" fmla="*/ 14384 h 1045990"/>
                  <a:gd name="connsiteX18" fmla="*/ 1159778 w 1523098"/>
                  <a:gd name="connsiteY18" fmla="*/ 27917 h 1045990"/>
                  <a:gd name="connsiteX19" fmla="*/ 1167302 w 1523098"/>
                  <a:gd name="connsiteY19" fmla="*/ 45970 h 1045990"/>
                  <a:gd name="connsiteX20" fmla="*/ 1156028 w 1523098"/>
                  <a:gd name="connsiteY20" fmla="*/ 58734 h 1045990"/>
                  <a:gd name="connsiteX21" fmla="*/ 1140235 w 1523098"/>
                  <a:gd name="connsiteY21" fmla="*/ 82796 h 1045990"/>
                  <a:gd name="connsiteX22" fmla="*/ 1128192 w 1523098"/>
                  <a:gd name="connsiteY22" fmla="*/ 109093 h 1045990"/>
                  <a:gd name="connsiteX23" fmla="*/ 1116919 w 1523098"/>
                  <a:gd name="connsiteY23" fmla="*/ 120367 h 1045990"/>
                  <a:gd name="connsiteX24" fmla="*/ 1092857 w 1523098"/>
                  <a:gd name="connsiteY24" fmla="*/ 133155 h 1045990"/>
                  <a:gd name="connsiteX25" fmla="*/ 1068050 w 1523098"/>
                  <a:gd name="connsiteY25" fmla="*/ 126376 h 1045990"/>
                  <a:gd name="connsiteX26" fmla="*/ 1062377 w 1523098"/>
                  <a:gd name="connsiteY26" fmla="*/ 122122 h 1045990"/>
                  <a:gd name="connsiteX27" fmla="*/ 1042041 w 1523098"/>
                  <a:gd name="connsiteY27" fmla="*/ 162818 h 1045990"/>
                  <a:gd name="connsiteX28" fmla="*/ 1040406 w 1523098"/>
                  <a:gd name="connsiteY28" fmla="*/ 175918 h 1045990"/>
                  <a:gd name="connsiteX29" fmla="*/ 1037137 w 1523098"/>
                  <a:gd name="connsiteY29" fmla="*/ 189019 h 1045990"/>
                  <a:gd name="connsiteX30" fmla="*/ 1063362 w 1523098"/>
                  <a:gd name="connsiteY30" fmla="*/ 190678 h 1045990"/>
                  <a:gd name="connsiteX31" fmla="*/ 1087929 w 1523098"/>
                  <a:gd name="connsiteY31" fmla="*/ 193947 h 1045990"/>
                  <a:gd name="connsiteX32" fmla="*/ 1112496 w 1523098"/>
                  <a:gd name="connsiteY32" fmla="*/ 190678 h 1045990"/>
                  <a:gd name="connsiteX33" fmla="*/ 1145259 w 1523098"/>
                  <a:gd name="connsiteY33" fmla="*/ 225076 h 1045990"/>
                  <a:gd name="connsiteX34" fmla="*/ 1119058 w 1523098"/>
                  <a:gd name="connsiteY34" fmla="*/ 228345 h 1045990"/>
                  <a:gd name="connsiteX35" fmla="*/ 1086295 w 1523098"/>
                  <a:gd name="connsiteY35" fmla="*/ 234907 h 1045990"/>
                  <a:gd name="connsiteX36" fmla="*/ 1055166 w 1523098"/>
                  <a:gd name="connsiteY36" fmla="*/ 248008 h 1045990"/>
                  <a:gd name="connsiteX37" fmla="*/ 1032233 w 1523098"/>
                  <a:gd name="connsiteY37" fmla="*/ 269305 h 1045990"/>
                  <a:gd name="connsiteX38" fmla="*/ 994590 w 1523098"/>
                  <a:gd name="connsiteY38" fmla="*/ 280747 h 1045990"/>
                  <a:gd name="connsiteX39" fmla="*/ 953630 w 1523098"/>
                  <a:gd name="connsiteY39" fmla="*/ 284016 h 1045990"/>
                  <a:gd name="connsiteX40" fmla="*/ 929039 w 1523098"/>
                  <a:gd name="connsiteY40" fmla="*/ 290579 h 1045990"/>
                  <a:gd name="connsiteX41" fmla="*/ 935601 w 1523098"/>
                  <a:gd name="connsiteY41" fmla="*/ 320073 h 1045990"/>
                  <a:gd name="connsiteX42" fmla="*/ 904472 w 1523098"/>
                  <a:gd name="connsiteY42" fmla="*/ 344664 h 1045990"/>
                  <a:gd name="connsiteX43" fmla="*/ 858608 w 1523098"/>
                  <a:gd name="connsiteY43" fmla="*/ 364303 h 1045990"/>
                  <a:gd name="connsiteX44" fmla="*/ 801302 w 1523098"/>
                  <a:gd name="connsiteY44" fmla="*/ 365962 h 1045990"/>
                  <a:gd name="connsiteX45" fmla="*/ 757072 w 1523098"/>
                  <a:gd name="connsiteY45" fmla="*/ 388894 h 1045990"/>
                  <a:gd name="connsiteX46" fmla="*/ 737409 w 1523098"/>
                  <a:gd name="connsiteY46" fmla="*/ 379086 h 1045990"/>
                  <a:gd name="connsiteX47" fmla="*/ 711208 w 1523098"/>
                  <a:gd name="connsiteY47" fmla="*/ 372524 h 1045990"/>
                  <a:gd name="connsiteX48" fmla="*/ 683348 w 1523098"/>
                  <a:gd name="connsiteY48" fmla="*/ 365962 h 1045990"/>
                  <a:gd name="connsiteX49" fmla="*/ 637508 w 1523098"/>
                  <a:gd name="connsiteY49" fmla="*/ 356130 h 1045990"/>
                  <a:gd name="connsiteX50" fmla="*/ 576884 w 1523098"/>
                  <a:gd name="connsiteY50" fmla="*/ 354495 h 1045990"/>
                  <a:gd name="connsiteX51" fmla="*/ 544121 w 1523098"/>
                  <a:gd name="connsiteY51" fmla="*/ 351226 h 1045990"/>
                  <a:gd name="connsiteX52" fmla="*/ 529386 w 1523098"/>
                  <a:gd name="connsiteY52" fmla="*/ 325025 h 1045990"/>
                  <a:gd name="connsiteX53" fmla="*/ 509722 w 1523098"/>
                  <a:gd name="connsiteY53" fmla="*/ 303752 h 1045990"/>
                  <a:gd name="connsiteX54" fmla="*/ 493353 w 1523098"/>
                  <a:gd name="connsiteY54" fmla="*/ 292262 h 1045990"/>
                  <a:gd name="connsiteX55" fmla="*/ 474266 w 1523098"/>
                  <a:gd name="connsiteY55" fmla="*/ 280771 h 1045990"/>
                  <a:gd name="connsiteX56" fmla="*/ 417033 w 1523098"/>
                  <a:gd name="connsiteY56" fmla="*/ 266733 h 1045990"/>
                  <a:gd name="connsiteX57" fmla="*/ 422753 w 1523098"/>
                  <a:gd name="connsiteY57" fmla="*/ 245917 h 1045990"/>
                  <a:gd name="connsiteX58" fmla="*/ 424292 w 1523098"/>
                  <a:gd name="connsiteY58" fmla="*/ 220412 h 1045990"/>
                  <a:gd name="connsiteX59" fmla="*/ 410759 w 1523098"/>
                  <a:gd name="connsiteY59" fmla="*/ 201182 h 1045990"/>
                  <a:gd name="connsiteX60" fmla="*/ 388908 w 1523098"/>
                  <a:gd name="connsiteY60" fmla="*/ 183490 h 1045990"/>
                  <a:gd name="connsiteX61" fmla="*/ 366024 w 1523098"/>
                  <a:gd name="connsiteY61" fmla="*/ 171015 h 1045990"/>
                  <a:gd name="connsiteX62" fmla="*/ 347804 w 1523098"/>
                  <a:gd name="connsiteY62" fmla="*/ 147602 h 1045990"/>
                  <a:gd name="connsiteX63" fmla="*/ 346986 w 1523098"/>
                  <a:gd name="connsiteY63" fmla="*/ 144549 h 1045990"/>
                  <a:gd name="connsiteX64" fmla="*/ 337275 w 1523098"/>
                  <a:gd name="connsiteY64" fmla="*/ 143010 h 1045990"/>
                  <a:gd name="connsiteX65" fmla="*/ 330616 w 1523098"/>
                  <a:gd name="connsiteY65" fmla="*/ 139020 h 1045990"/>
                  <a:gd name="connsiteX66" fmla="*/ 321794 w 1523098"/>
                  <a:gd name="connsiteY66" fmla="*/ 155390 h 1045990"/>
                  <a:gd name="connsiteX67" fmla="*/ 310857 w 1523098"/>
                  <a:gd name="connsiteY67" fmla="*/ 169452 h 1045990"/>
                  <a:gd name="connsiteX68" fmla="*/ 294199 w 1523098"/>
                  <a:gd name="connsiteY68" fmla="*/ 188682 h 1045990"/>
                  <a:gd name="connsiteX69" fmla="*/ 297853 w 1523098"/>
                  <a:gd name="connsiteY69" fmla="*/ 208994 h 1045990"/>
                  <a:gd name="connsiteX70" fmla="*/ 273887 w 1523098"/>
                  <a:gd name="connsiteY70" fmla="*/ 217864 h 1045990"/>
                  <a:gd name="connsiteX71" fmla="*/ 250474 w 1523098"/>
                  <a:gd name="connsiteY71" fmla="*/ 215773 h 1045990"/>
                  <a:gd name="connsiteX72" fmla="*/ 233311 w 1523098"/>
                  <a:gd name="connsiteY72" fmla="*/ 215773 h 1045990"/>
                  <a:gd name="connsiteX73" fmla="*/ 217710 w 1523098"/>
                  <a:gd name="connsiteY73" fmla="*/ 264714 h 1045990"/>
                  <a:gd name="connsiteX74" fmla="*/ 217710 w 1523098"/>
                  <a:gd name="connsiteY74" fmla="*/ 276685 h 1045990"/>
                  <a:gd name="connsiteX75" fmla="*/ 199490 w 1523098"/>
                  <a:gd name="connsiteY75" fmla="*/ 271998 h 1045990"/>
                  <a:gd name="connsiteX76" fmla="*/ 175572 w 1523098"/>
                  <a:gd name="connsiteY76" fmla="*/ 276685 h 1045990"/>
                  <a:gd name="connsiteX77" fmla="*/ 160957 w 1523098"/>
                  <a:gd name="connsiteY77" fmla="*/ 286637 h 1045990"/>
                  <a:gd name="connsiteX78" fmla="*/ 166606 w 1523098"/>
                  <a:gd name="connsiteY78" fmla="*/ 308607 h 1045990"/>
                  <a:gd name="connsiteX79" fmla="*/ 176750 w 1523098"/>
                  <a:gd name="connsiteY79" fmla="*/ 336828 h 1045990"/>
                  <a:gd name="connsiteX80" fmla="*/ 163217 w 1523098"/>
                  <a:gd name="connsiteY80" fmla="*/ 355986 h 1045990"/>
                  <a:gd name="connsiteX81" fmla="*/ 161510 w 1523098"/>
                  <a:gd name="connsiteY81" fmla="*/ 371779 h 1045990"/>
                  <a:gd name="connsiteX82" fmla="*/ 138938 w 1523098"/>
                  <a:gd name="connsiteY82" fmla="*/ 383052 h 1045990"/>
                  <a:gd name="connsiteX83" fmla="*/ 119203 w 1523098"/>
                  <a:gd name="connsiteY83" fmla="*/ 394326 h 1045990"/>
                  <a:gd name="connsiteX84" fmla="*/ 98891 w 1523098"/>
                  <a:gd name="connsiteY84" fmla="*/ 405600 h 1045990"/>
                  <a:gd name="connsiteX85" fmla="*/ 75767 w 1523098"/>
                  <a:gd name="connsiteY85" fmla="*/ 412379 h 1045990"/>
                  <a:gd name="connsiteX86" fmla="*/ 60551 w 1523098"/>
                  <a:gd name="connsiteY86" fmla="*/ 422523 h 1045990"/>
                  <a:gd name="connsiteX87" fmla="*/ 44758 w 1523098"/>
                  <a:gd name="connsiteY87" fmla="*/ 417451 h 1045990"/>
                  <a:gd name="connsiteX88" fmla="*/ 29542 w 1523098"/>
                  <a:gd name="connsiteY88" fmla="*/ 422523 h 1045990"/>
                  <a:gd name="connsiteX89" fmla="*/ 15432 w 1523098"/>
                  <a:gd name="connsiteY89" fmla="*/ 431537 h 1045990"/>
                  <a:gd name="connsiteX90" fmla="*/ 4159 w 1523098"/>
                  <a:gd name="connsiteY90" fmla="*/ 438315 h 1045990"/>
                  <a:gd name="connsiteX91" fmla="*/ 0 w 1523098"/>
                  <a:gd name="connsiteY91" fmla="*/ 450911 h 1045990"/>
                  <a:gd name="connsiteX92" fmla="*/ 0 w 1523098"/>
                  <a:gd name="connsiteY92" fmla="*/ 450911 h 1045990"/>
                  <a:gd name="connsiteX93" fmla="*/ 4014 w 1523098"/>
                  <a:gd name="connsiteY93" fmla="*/ 472978 h 1045990"/>
                  <a:gd name="connsiteX94" fmla="*/ 29110 w 1523098"/>
                  <a:gd name="connsiteY94" fmla="*/ 489059 h 1045990"/>
                  <a:gd name="connsiteX95" fmla="*/ 34134 w 1523098"/>
                  <a:gd name="connsiteY95" fmla="*/ 523193 h 1045990"/>
                  <a:gd name="connsiteX96" fmla="*/ 33412 w 1523098"/>
                  <a:gd name="connsiteY96" fmla="*/ 523289 h 1045990"/>
                  <a:gd name="connsiteX97" fmla="*/ 56585 w 1523098"/>
                  <a:gd name="connsiteY97" fmla="*/ 542063 h 1045990"/>
                  <a:gd name="connsiteX98" fmla="*/ 69565 w 1523098"/>
                  <a:gd name="connsiteY98" fmla="*/ 561245 h 1045990"/>
                  <a:gd name="connsiteX99" fmla="*/ 89421 w 1523098"/>
                  <a:gd name="connsiteY99" fmla="*/ 571750 h 1045990"/>
                  <a:gd name="connsiteX100" fmla="*/ 90358 w 1523098"/>
                  <a:gd name="connsiteY100" fmla="*/ 569346 h 1045990"/>
                  <a:gd name="connsiteX101" fmla="*/ 100382 w 1523098"/>
                  <a:gd name="connsiteY101" fmla="*/ 568360 h 1045990"/>
                  <a:gd name="connsiteX102" fmla="*/ 106127 w 1523098"/>
                  <a:gd name="connsiteY102" fmla="*/ 573216 h 1045990"/>
                  <a:gd name="connsiteX103" fmla="*/ 134948 w 1523098"/>
                  <a:gd name="connsiteY103" fmla="*/ 556702 h 1045990"/>
                  <a:gd name="connsiteX104" fmla="*/ 164274 w 1523098"/>
                  <a:gd name="connsiteY104" fmla="*/ 580932 h 1045990"/>
                  <a:gd name="connsiteX105" fmla="*/ 138891 w 1523098"/>
                  <a:gd name="connsiteY105" fmla="*/ 611388 h 1045990"/>
                  <a:gd name="connsiteX106" fmla="*/ 128050 w 1523098"/>
                  <a:gd name="connsiteY106" fmla="*/ 612494 h 1045990"/>
                  <a:gd name="connsiteX107" fmla="*/ 126487 w 1523098"/>
                  <a:gd name="connsiteY107" fmla="*/ 621532 h 1045990"/>
                  <a:gd name="connsiteX108" fmla="*/ 140525 w 1523098"/>
                  <a:gd name="connsiteY108" fmla="*/ 643623 h 1045990"/>
                  <a:gd name="connsiteX109" fmla="*/ 125477 w 1523098"/>
                  <a:gd name="connsiteY109" fmla="*/ 652637 h 1045990"/>
                  <a:gd name="connsiteX110" fmla="*/ 119444 w 1523098"/>
                  <a:gd name="connsiteY110" fmla="*/ 663694 h 1045990"/>
                  <a:gd name="connsiteX111" fmla="*/ 128482 w 1523098"/>
                  <a:gd name="connsiteY111" fmla="*/ 683790 h 1045990"/>
                  <a:gd name="connsiteX112" fmla="*/ 149563 w 1523098"/>
                  <a:gd name="connsiteY112" fmla="*/ 698838 h 1045990"/>
                  <a:gd name="connsiteX113" fmla="*/ 164635 w 1523098"/>
                  <a:gd name="connsiteY113" fmla="*/ 711890 h 1045990"/>
                  <a:gd name="connsiteX114" fmla="*/ 175668 w 1523098"/>
                  <a:gd name="connsiteY114" fmla="*/ 722948 h 1045990"/>
                  <a:gd name="connsiteX115" fmla="*/ 175188 w 1523098"/>
                  <a:gd name="connsiteY115" fmla="*/ 724486 h 1045990"/>
                  <a:gd name="connsiteX116" fmla="*/ 190788 w 1523098"/>
                  <a:gd name="connsiteY116" fmla="*/ 719679 h 1045990"/>
                  <a:gd name="connsiteX117" fmla="*/ 211076 w 1523098"/>
                  <a:gd name="connsiteY117" fmla="*/ 723621 h 1045990"/>
                  <a:gd name="connsiteX118" fmla="*/ 262950 w 1523098"/>
                  <a:gd name="connsiteY118" fmla="*/ 761384 h 1045990"/>
                  <a:gd name="connsiteX119" fmla="*/ 312011 w 1523098"/>
                  <a:gd name="connsiteY119" fmla="*/ 781119 h 1045990"/>
                  <a:gd name="connsiteX120" fmla="*/ 345280 w 1523098"/>
                  <a:gd name="connsiteY120" fmla="*/ 787321 h 1045990"/>
                  <a:gd name="connsiteX121" fmla="*/ 351096 w 1523098"/>
                  <a:gd name="connsiteY121" fmla="*/ 787465 h 1045990"/>
                  <a:gd name="connsiteX122" fmla="*/ 359390 w 1523098"/>
                  <a:gd name="connsiteY122" fmla="*/ 781167 h 1045990"/>
                  <a:gd name="connsiteX123" fmla="*/ 367418 w 1523098"/>
                  <a:gd name="connsiteY123" fmla="*/ 794220 h 1045990"/>
                  <a:gd name="connsiteX124" fmla="*/ 368837 w 1523098"/>
                  <a:gd name="connsiteY124" fmla="*/ 805349 h 1045990"/>
                  <a:gd name="connsiteX125" fmla="*/ 374582 w 1523098"/>
                  <a:gd name="connsiteY125" fmla="*/ 794653 h 1045990"/>
                  <a:gd name="connsiteX126" fmla="*/ 392634 w 1523098"/>
                  <a:gd name="connsiteY126" fmla="*/ 778860 h 1045990"/>
                  <a:gd name="connsiteX127" fmla="*/ 413499 w 1523098"/>
                  <a:gd name="connsiteY127" fmla="*/ 782225 h 1045990"/>
                  <a:gd name="connsiteX128" fmla="*/ 442849 w 1523098"/>
                  <a:gd name="connsiteY128" fmla="*/ 790230 h 1045990"/>
                  <a:gd name="connsiteX129" fmla="*/ 451743 w 1523098"/>
                  <a:gd name="connsiteY129" fmla="*/ 787177 h 1045990"/>
                  <a:gd name="connsiteX130" fmla="*/ 463786 w 1523098"/>
                  <a:gd name="connsiteY130" fmla="*/ 776120 h 1045990"/>
                  <a:gd name="connsiteX131" fmla="*/ 473834 w 1523098"/>
                  <a:gd name="connsiteY131" fmla="*/ 766072 h 1045990"/>
                  <a:gd name="connsiteX132" fmla="*/ 495925 w 1523098"/>
                  <a:gd name="connsiteY132" fmla="*/ 752034 h 1045990"/>
                  <a:gd name="connsiteX133" fmla="*/ 526068 w 1523098"/>
                  <a:gd name="connsiteY133" fmla="*/ 751024 h 1045990"/>
                  <a:gd name="connsiteX134" fmla="*/ 539121 w 1523098"/>
                  <a:gd name="connsiteY134" fmla="*/ 749005 h 1045990"/>
                  <a:gd name="connsiteX135" fmla="*/ 549169 w 1523098"/>
                  <a:gd name="connsiteY135" fmla="*/ 766072 h 1045990"/>
                  <a:gd name="connsiteX136" fmla="*/ 563760 w 1523098"/>
                  <a:gd name="connsiteY136" fmla="*/ 774028 h 1045990"/>
                  <a:gd name="connsiteX137" fmla="*/ 568062 w 1523098"/>
                  <a:gd name="connsiteY137" fmla="*/ 771528 h 1045990"/>
                  <a:gd name="connsiteX138" fmla="*/ 584961 w 1523098"/>
                  <a:gd name="connsiteY138" fmla="*/ 778860 h 1045990"/>
                  <a:gd name="connsiteX139" fmla="*/ 590610 w 1523098"/>
                  <a:gd name="connsiteY139" fmla="*/ 792946 h 1045990"/>
                  <a:gd name="connsiteX140" fmla="*/ 600754 w 1523098"/>
                  <a:gd name="connsiteY140" fmla="*/ 805349 h 1045990"/>
                  <a:gd name="connsiteX141" fmla="*/ 594552 w 1523098"/>
                  <a:gd name="connsiteY141" fmla="*/ 842584 h 1045990"/>
                  <a:gd name="connsiteX142" fmla="*/ 573687 w 1523098"/>
                  <a:gd name="connsiteY142" fmla="*/ 878088 h 1045990"/>
                  <a:gd name="connsiteX143" fmla="*/ 578183 w 1523098"/>
                  <a:gd name="connsiteY143" fmla="*/ 890516 h 1045990"/>
                  <a:gd name="connsiteX144" fmla="*/ 601307 w 1523098"/>
                  <a:gd name="connsiteY144" fmla="*/ 895035 h 1045990"/>
                  <a:gd name="connsiteX145" fmla="*/ 609191 w 1523098"/>
                  <a:gd name="connsiteY145" fmla="*/ 915900 h 1045990"/>
                  <a:gd name="connsiteX146" fmla="*/ 618782 w 1523098"/>
                  <a:gd name="connsiteY146" fmla="*/ 927173 h 1045990"/>
                  <a:gd name="connsiteX147" fmla="*/ 618782 w 1523098"/>
                  <a:gd name="connsiteY147" fmla="*/ 944072 h 1045990"/>
                  <a:gd name="connsiteX148" fmla="*/ 632869 w 1523098"/>
                  <a:gd name="connsiteY148" fmla="*/ 950851 h 1045990"/>
                  <a:gd name="connsiteX149" fmla="*/ 648661 w 1523098"/>
                  <a:gd name="connsiteY149" fmla="*/ 959312 h 1045990"/>
                  <a:gd name="connsiteX150" fmla="*/ 660103 w 1523098"/>
                  <a:gd name="connsiteY150" fmla="*/ 956884 h 1045990"/>
                  <a:gd name="connsiteX151" fmla="*/ 672651 w 1523098"/>
                  <a:gd name="connsiteY151" fmla="*/ 968879 h 1045990"/>
                  <a:gd name="connsiteX152" fmla="*/ 673661 w 1523098"/>
                  <a:gd name="connsiteY152" fmla="*/ 948808 h 1045990"/>
                  <a:gd name="connsiteX153" fmla="*/ 677675 w 1523098"/>
                  <a:gd name="connsiteY153" fmla="*/ 935755 h 1045990"/>
                  <a:gd name="connsiteX154" fmla="*/ 694742 w 1523098"/>
                  <a:gd name="connsiteY154" fmla="*/ 929721 h 1045990"/>
                  <a:gd name="connsiteX155" fmla="*/ 713828 w 1523098"/>
                  <a:gd name="connsiteY155" fmla="*/ 927702 h 1045990"/>
                  <a:gd name="connsiteX156" fmla="*/ 735895 w 1523098"/>
                  <a:gd name="connsiteY156" fmla="*/ 927702 h 1045990"/>
                  <a:gd name="connsiteX157" fmla="*/ 752986 w 1523098"/>
                  <a:gd name="connsiteY157" fmla="*/ 924697 h 1045990"/>
                  <a:gd name="connsiteX158" fmla="*/ 773057 w 1523098"/>
                  <a:gd name="connsiteY158" fmla="*/ 911645 h 1045990"/>
                  <a:gd name="connsiteX159" fmla="*/ 794138 w 1523098"/>
                  <a:gd name="connsiteY159" fmla="*/ 922702 h 1045990"/>
                  <a:gd name="connsiteX160" fmla="*/ 801181 w 1523098"/>
                  <a:gd name="connsiteY160" fmla="*/ 937750 h 1045990"/>
                  <a:gd name="connsiteX161" fmla="*/ 826277 w 1523098"/>
                  <a:gd name="connsiteY161" fmla="*/ 956812 h 1045990"/>
                  <a:gd name="connsiteX162" fmla="*/ 831493 w 1523098"/>
                  <a:gd name="connsiteY162" fmla="*/ 960995 h 1045990"/>
                  <a:gd name="connsiteX163" fmla="*/ 847022 w 1523098"/>
                  <a:gd name="connsiteY163" fmla="*/ 956836 h 1045990"/>
                  <a:gd name="connsiteX164" fmla="*/ 860916 w 1523098"/>
                  <a:gd name="connsiteY164" fmla="*/ 957581 h 1045990"/>
                  <a:gd name="connsiteX165" fmla="*/ 875579 w 1523098"/>
                  <a:gd name="connsiteY165" fmla="*/ 957581 h 1045990"/>
                  <a:gd name="connsiteX166" fmla="*/ 882357 w 1523098"/>
                  <a:gd name="connsiteY166" fmla="*/ 968110 h 1045990"/>
                  <a:gd name="connsiteX167" fmla="*/ 888006 w 1523098"/>
                  <a:gd name="connsiteY167" fmla="*/ 990273 h 1045990"/>
                  <a:gd name="connsiteX168" fmla="*/ 894785 w 1523098"/>
                  <a:gd name="connsiteY168" fmla="*/ 979384 h 1045990"/>
                  <a:gd name="connsiteX169" fmla="*/ 930505 w 1523098"/>
                  <a:gd name="connsiteY169" fmla="*/ 957942 h 1045990"/>
                  <a:gd name="connsiteX170" fmla="*/ 980144 w 1523098"/>
                  <a:gd name="connsiteY170" fmla="*/ 929000 h 1045990"/>
                  <a:gd name="connsiteX171" fmla="*/ 1004950 w 1523098"/>
                  <a:gd name="connsiteY171" fmla="*/ 929745 h 1045990"/>
                  <a:gd name="connsiteX172" fmla="*/ 1048940 w 1523098"/>
                  <a:gd name="connsiteY172" fmla="*/ 922606 h 1045990"/>
                  <a:gd name="connsiteX173" fmla="*/ 1063987 w 1523098"/>
                  <a:gd name="connsiteY173" fmla="*/ 909434 h 1045990"/>
                  <a:gd name="connsiteX174" fmla="*/ 1079011 w 1523098"/>
                  <a:gd name="connsiteY174" fmla="*/ 897415 h 1045990"/>
                  <a:gd name="connsiteX175" fmla="*/ 1093674 w 1523098"/>
                  <a:gd name="connsiteY175" fmla="*/ 882006 h 1045990"/>
                  <a:gd name="connsiteX176" fmla="*/ 1110981 w 1523098"/>
                  <a:gd name="connsiteY176" fmla="*/ 871093 h 1045990"/>
                  <a:gd name="connsiteX177" fmla="*/ 1123770 w 1523098"/>
                  <a:gd name="connsiteY177" fmla="*/ 858689 h 1045990"/>
                  <a:gd name="connsiteX178" fmla="*/ 1134682 w 1523098"/>
                  <a:gd name="connsiteY178" fmla="*/ 849291 h 1045990"/>
                  <a:gd name="connsiteX179" fmla="*/ 1138072 w 1523098"/>
                  <a:gd name="connsiteY179" fmla="*/ 829724 h 1045990"/>
                  <a:gd name="connsiteX180" fmla="*/ 1134682 w 1523098"/>
                  <a:gd name="connsiteY180" fmla="*/ 817320 h 1045990"/>
                  <a:gd name="connsiteX181" fmla="*/ 1152326 w 1523098"/>
                  <a:gd name="connsiteY181" fmla="*/ 809051 h 1045990"/>
                  <a:gd name="connsiteX182" fmla="*/ 1164009 w 1523098"/>
                  <a:gd name="connsiteY182" fmla="*/ 791408 h 1045990"/>
                  <a:gd name="connsiteX183" fmla="*/ 1180523 w 1523098"/>
                  <a:gd name="connsiteY183" fmla="*/ 775975 h 1045990"/>
                  <a:gd name="connsiteX184" fmla="*/ 1185787 w 1523098"/>
                  <a:gd name="connsiteY184" fmla="*/ 755303 h 1045990"/>
                  <a:gd name="connsiteX185" fmla="*/ 1189922 w 1523098"/>
                  <a:gd name="connsiteY185" fmla="*/ 745519 h 1045990"/>
                  <a:gd name="connsiteX186" fmla="*/ 1200811 w 1523098"/>
                  <a:gd name="connsiteY186" fmla="*/ 730135 h 1045990"/>
                  <a:gd name="connsiteX187" fmla="*/ 1190282 w 1523098"/>
                  <a:gd name="connsiteY187" fmla="*/ 727106 h 1045990"/>
                  <a:gd name="connsiteX188" fmla="*/ 1175619 w 1523098"/>
                  <a:gd name="connsiteY188" fmla="*/ 721842 h 1045990"/>
                  <a:gd name="connsiteX189" fmla="*/ 1166605 w 1523098"/>
                  <a:gd name="connsiteY189" fmla="*/ 716578 h 1045990"/>
                  <a:gd name="connsiteX190" fmla="*/ 1193311 w 1523098"/>
                  <a:gd name="connsiteY190" fmla="*/ 703405 h 1045990"/>
                  <a:gd name="connsiteX191" fmla="*/ 1177903 w 1523098"/>
                  <a:gd name="connsiteY191" fmla="*/ 689487 h 1045990"/>
                  <a:gd name="connsiteX192" fmla="*/ 1155355 w 1523098"/>
                  <a:gd name="connsiteY192" fmla="*/ 672949 h 1045990"/>
                  <a:gd name="connsiteX193" fmla="*/ 1169658 w 1523098"/>
                  <a:gd name="connsiteY193" fmla="*/ 672180 h 1045990"/>
                  <a:gd name="connsiteX194" fmla="*/ 1192205 w 1523098"/>
                  <a:gd name="connsiteY194" fmla="*/ 676699 h 1045990"/>
                  <a:gd name="connsiteX195" fmla="*/ 1170763 w 1523098"/>
                  <a:gd name="connsiteY195" fmla="*/ 652661 h 1045990"/>
                  <a:gd name="connsiteX196" fmla="*/ 1166244 w 1523098"/>
                  <a:gd name="connsiteY196" fmla="*/ 637253 h 1045990"/>
                  <a:gd name="connsiteX197" fmla="*/ 1150067 w 1523098"/>
                  <a:gd name="connsiteY197" fmla="*/ 606436 h 1045990"/>
                  <a:gd name="connsiteX198" fmla="*/ 1127519 w 1523098"/>
                  <a:gd name="connsiteY198" fmla="*/ 590643 h 1045990"/>
                  <a:gd name="connsiteX199" fmla="*/ 1139562 w 1523098"/>
                  <a:gd name="connsiteY199" fmla="*/ 566942 h 1045990"/>
                  <a:gd name="connsiteX200" fmla="*/ 1151605 w 1523098"/>
                  <a:gd name="connsiteY200" fmla="*/ 553433 h 1045990"/>
                  <a:gd name="connsiteX201" fmla="*/ 1165499 w 1523098"/>
                  <a:gd name="connsiteY201" fmla="*/ 543649 h 1045990"/>
                  <a:gd name="connsiteX202" fmla="*/ 1180932 w 1523098"/>
                  <a:gd name="connsiteY202" fmla="*/ 535765 h 1045990"/>
                  <a:gd name="connsiteX203" fmla="*/ 1209873 w 1523098"/>
                  <a:gd name="connsiteY203" fmla="*/ 527111 h 1045990"/>
                  <a:gd name="connsiteX204" fmla="*/ 1195210 w 1523098"/>
                  <a:gd name="connsiteY204" fmla="*/ 510958 h 1045990"/>
                  <a:gd name="connsiteX205" fmla="*/ 1170403 w 1523098"/>
                  <a:gd name="connsiteY205" fmla="*/ 500790 h 1045990"/>
                  <a:gd name="connsiteX206" fmla="*/ 1136582 w 1523098"/>
                  <a:gd name="connsiteY206" fmla="*/ 522977 h 1045990"/>
                  <a:gd name="connsiteX207" fmla="*/ 1120789 w 1523098"/>
                  <a:gd name="connsiteY207" fmla="*/ 502665 h 1045990"/>
                  <a:gd name="connsiteX208" fmla="*/ 1094467 w 1523098"/>
                  <a:gd name="connsiteY208" fmla="*/ 493651 h 1045990"/>
                  <a:gd name="connsiteX209" fmla="*/ 1094107 w 1523098"/>
                  <a:gd name="connsiteY209" fmla="*/ 462089 h 1045990"/>
                  <a:gd name="connsiteX210" fmla="*/ 1125692 w 1523098"/>
                  <a:gd name="connsiteY210" fmla="*/ 452666 h 1045990"/>
                  <a:gd name="connsiteX211" fmla="*/ 1155379 w 1523098"/>
                  <a:gd name="connsiteY211" fmla="*/ 431994 h 1045990"/>
                  <a:gd name="connsiteX212" fmla="*/ 1198623 w 1523098"/>
                  <a:gd name="connsiteY212" fmla="*/ 415095 h 1045990"/>
                  <a:gd name="connsiteX213" fmla="*/ 1181340 w 1523098"/>
                  <a:gd name="connsiteY213" fmla="*/ 449685 h 1045990"/>
                  <a:gd name="connsiteX214" fmla="*/ 1177590 w 1523098"/>
                  <a:gd name="connsiteY214" fmla="*/ 469228 h 1045990"/>
                  <a:gd name="connsiteX215" fmla="*/ 1195258 w 1523098"/>
                  <a:gd name="connsiteY215" fmla="*/ 468868 h 1045990"/>
                  <a:gd name="connsiteX216" fmla="*/ 1242252 w 1523098"/>
                  <a:gd name="connsiteY216" fmla="*/ 442546 h 1045990"/>
                  <a:gd name="connsiteX217" fmla="*/ 1254511 w 1523098"/>
                  <a:gd name="connsiteY217" fmla="*/ 441008 h 1045990"/>
                  <a:gd name="connsiteX218" fmla="*/ 1261675 w 1523098"/>
                  <a:gd name="connsiteY218" fmla="*/ 429830 h 1045990"/>
                  <a:gd name="connsiteX219" fmla="*/ 1309198 w 1523098"/>
                  <a:gd name="connsiteY219" fmla="*/ 403629 h 1045990"/>
                  <a:gd name="connsiteX220" fmla="*/ 1325567 w 1523098"/>
                  <a:gd name="connsiteY220" fmla="*/ 385600 h 1045990"/>
                  <a:gd name="connsiteX221" fmla="*/ 1341961 w 1523098"/>
                  <a:gd name="connsiteY221" fmla="*/ 392163 h 1045990"/>
                  <a:gd name="connsiteX222" fmla="*/ 1358331 w 1523098"/>
                  <a:gd name="connsiteY222" fmla="*/ 387259 h 1045990"/>
                  <a:gd name="connsiteX223" fmla="*/ 1368162 w 1523098"/>
                  <a:gd name="connsiteY223" fmla="*/ 377428 h 1045990"/>
                  <a:gd name="connsiteX224" fmla="*/ 1386191 w 1523098"/>
                  <a:gd name="connsiteY224" fmla="*/ 364303 h 1045990"/>
                  <a:gd name="connsiteX225" fmla="*/ 1400926 w 1523098"/>
                  <a:gd name="connsiteY225" fmla="*/ 344664 h 1045990"/>
                  <a:gd name="connsiteX226" fmla="*/ 1422224 w 1523098"/>
                  <a:gd name="connsiteY226" fmla="*/ 352837 h 1045990"/>
                  <a:gd name="connsiteX227" fmla="*/ 1429194 w 1523098"/>
                  <a:gd name="connsiteY227" fmla="*/ 353871 h 1045990"/>
                  <a:gd name="connsiteX228" fmla="*/ 1435420 w 1523098"/>
                  <a:gd name="connsiteY228" fmla="*/ 349207 h 1045990"/>
                  <a:gd name="connsiteX229" fmla="*/ 1433617 w 1523098"/>
                  <a:gd name="connsiteY229" fmla="*/ 324905 h 1045990"/>
                  <a:gd name="connsiteX230" fmla="*/ 1432103 w 1523098"/>
                  <a:gd name="connsiteY230" fmla="*/ 303848 h 1045990"/>
                  <a:gd name="connsiteX231" fmla="*/ 1435877 w 1523098"/>
                  <a:gd name="connsiteY231" fmla="*/ 285795 h 1045990"/>
                  <a:gd name="connsiteX232" fmla="*/ 1456934 w 1523098"/>
                  <a:gd name="connsiteY232" fmla="*/ 276036 h 1045990"/>
                  <a:gd name="connsiteX233" fmla="*/ 1479482 w 1523098"/>
                  <a:gd name="connsiteY233" fmla="*/ 276036 h 1045990"/>
                  <a:gd name="connsiteX234" fmla="*/ 1491525 w 1523098"/>
                  <a:gd name="connsiteY234" fmla="*/ 259498 h 1045990"/>
                  <a:gd name="connsiteX235" fmla="*/ 1506549 w 1523098"/>
                  <a:gd name="connsiteY235" fmla="*/ 239931 h 1045990"/>
                  <a:gd name="connsiteX236" fmla="*/ 1520082 w 1523098"/>
                  <a:gd name="connsiteY236" fmla="*/ 207600 h 1045990"/>
                  <a:gd name="connsiteX237" fmla="*/ 1519336 w 1523098"/>
                  <a:gd name="connsiteY237" fmla="*/ 186543 h 1045990"/>
                  <a:gd name="connsiteX238" fmla="*/ 1150692 w 1523098"/>
                  <a:gd name="connsiteY238" fmla="*/ 898544 h 1045990"/>
                  <a:gd name="connsiteX239" fmla="*/ 1164225 w 1523098"/>
                  <a:gd name="connsiteY239" fmla="*/ 942149 h 1045990"/>
                  <a:gd name="connsiteX240" fmla="*/ 1195811 w 1523098"/>
                  <a:gd name="connsiteY240" fmla="*/ 863209 h 1045990"/>
                  <a:gd name="connsiteX241" fmla="*/ 1150692 w 1523098"/>
                  <a:gd name="connsiteY241" fmla="*/ 898544 h 1045990"/>
                  <a:gd name="connsiteX242" fmla="*/ 882285 w 1523098"/>
                  <a:gd name="connsiteY242" fmla="*/ 1000801 h 1045990"/>
                  <a:gd name="connsiteX243" fmla="*/ 857478 w 1523098"/>
                  <a:gd name="connsiteY243" fmla="*/ 1035392 h 1045990"/>
                  <a:gd name="connsiteX244" fmla="*/ 900337 w 1523098"/>
                  <a:gd name="connsiteY244" fmla="*/ 1033132 h 1045990"/>
                  <a:gd name="connsiteX245" fmla="*/ 913871 w 1523098"/>
                  <a:gd name="connsiteY245" fmla="*/ 1003061 h 1045990"/>
                  <a:gd name="connsiteX246" fmla="*/ 882285 w 1523098"/>
                  <a:gd name="connsiteY246" fmla="*/ 1000801 h 1045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</a:cxnLst>
                <a:rect l="l" t="t" r="r" b="b"/>
                <a:pathLst>
                  <a:path w="1523098" h="1045990">
                    <a:moveTo>
                      <a:pt x="1519120" y="186543"/>
                    </a:moveTo>
                    <a:cubicBezTo>
                      <a:pt x="1519889" y="173010"/>
                      <a:pt x="1504073" y="177529"/>
                      <a:pt x="1498832" y="181279"/>
                    </a:cubicBezTo>
                    <a:cubicBezTo>
                      <a:pt x="1493544" y="185029"/>
                      <a:pt x="1478520" y="181279"/>
                      <a:pt x="1474025" y="190293"/>
                    </a:cubicBezTo>
                    <a:cubicBezTo>
                      <a:pt x="1469506" y="199307"/>
                      <a:pt x="1461982" y="194043"/>
                      <a:pt x="1451453" y="195557"/>
                    </a:cubicBezTo>
                    <a:cubicBezTo>
                      <a:pt x="1440925" y="197072"/>
                      <a:pt x="1425877" y="192552"/>
                      <a:pt x="1426647" y="185798"/>
                    </a:cubicBezTo>
                    <a:cubicBezTo>
                      <a:pt x="1427416" y="179019"/>
                      <a:pt x="1420613" y="172265"/>
                      <a:pt x="1421382" y="163972"/>
                    </a:cubicBezTo>
                    <a:cubicBezTo>
                      <a:pt x="1422127" y="155703"/>
                      <a:pt x="1410854" y="159452"/>
                      <a:pt x="1403354" y="151953"/>
                    </a:cubicBezTo>
                    <a:cubicBezTo>
                      <a:pt x="1395830" y="144429"/>
                      <a:pt x="1380782" y="139164"/>
                      <a:pt x="1377778" y="140679"/>
                    </a:cubicBezTo>
                    <a:cubicBezTo>
                      <a:pt x="1374773" y="142193"/>
                      <a:pt x="1365759" y="132410"/>
                      <a:pt x="1352970" y="131665"/>
                    </a:cubicBezTo>
                    <a:cubicBezTo>
                      <a:pt x="1340183" y="130920"/>
                      <a:pt x="1341697" y="122650"/>
                      <a:pt x="1343211" y="117386"/>
                    </a:cubicBezTo>
                    <a:cubicBezTo>
                      <a:pt x="1344701" y="112098"/>
                      <a:pt x="1332683" y="95560"/>
                      <a:pt x="1330423" y="86546"/>
                    </a:cubicBezTo>
                    <a:cubicBezTo>
                      <a:pt x="1328164" y="77531"/>
                      <a:pt x="1319150" y="76041"/>
                      <a:pt x="1315399" y="56474"/>
                    </a:cubicBezTo>
                    <a:cubicBezTo>
                      <a:pt x="1311649" y="36907"/>
                      <a:pt x="1301121" y="42196"/>
                      <a:pt x="1303381" y="33182"/>
                    </a:cubicBezTo>
                    <a:cubicBezTo>
                      <a:pt x="1305640" y="24167"/>
                      <a:pt x="1290592" y="19648"/>
                      <a:pt x="1286842" y="14384"/>
                    </a:cubicBezTo>
                    <a:cubicBezTo>
                      <a:pt x="1283093" y="9096"/>
                      <a:pt x="1267276" y="11355"/>
                      <a:pt x="1256002" y="5370"/>
                    </a:cubicBezTo>
                    <a:cubicBezTo>
                      <a:pt x="1244728" y="-664"/>
                      <a:pt x="1237950" y="3855"/>
                      <a:pt x="1227445" y="851"/>
                    </a:cubicBezTo>
                    <a:cubicBezTo>
                      <a:pt x="1216916" y="-2178"/>
                      <a:pt x="1192855" y="3855"/>
                      <a:pt x="1189850" y="3855"/>
                    </a:cubicBezTo>
                    <a:cubicBezTo>
                      <a:pt x="1186845" y="3855"/>
                      <a:pt x="1168023" y="81"/>
                      <a:pt x="1157518" y="14384"/>
                    </a:cubicBezTo>
                    <a:cubicBezTo>
                      <a:pt x="1147014" y="28662"/>
                      <a:pt x="1155259" y="27917"/>
                      <a:pt x="1159778" y="27917"/>
                    </a:cubicBezTo>
                    <a:cubicBezTo>
                      <a:pt x="1164297" y="27917"/>
                      <a:pt x="1166557" y="41451"/>
                      <a:pt x="1167302" y="45970"/>
                    </a:cubicBezTo>
                    <a:cubicBezTo>
                      <a:pt x="1168047" y="50489"/>
                      <a:pt x="1159778" y="57243"/>
                      <a:pt x="1156028" y="58734"/>
                    </a:cubicBezTo>
                    <a:cubicBezTo>
                      <a:pt x="1152278" y="60224"/>
                      <a:pt x="1141726" y="76786"/>
                      <a:pt x="1140235" y="82796"/>
                    </a:cubicBezTo>
                    <a:cubicBezTo>
                      <a:pt x="1138745" y="88805"/>
                      <a:pt x="1126702" y="103853"/>
                      <a:pt x="1128192" y="109093"/>
                    </a:cubicBezTo>
                    <a:cubicBezTo>
                      <a:pt x="1129683" y="114357"/>
                      <a:pt x="1122183" y="119622"/>
                      <a:pt x="1116919" y="120367"/>
                    </a:cubicBezTo>
                    <a:cubicBezTo>
                      <a:pt x="1111655" y="121112"/>
                      <a:pt x="1097376" y="131641"/>
                      <a:pt x="1092857" y="133155"/>
                    </a:cubicBezTo>
                    <a:cubicBezTo>
                      <a:pt x="1088338" y="134645"/>
                      <a:pt x="1070310" y="131641"/>
                      <a:pt x="1068050" y="126376"/>
                    </a:cubicBezTo>
                    <a:cubicBezTo>
                      <a:pt x="1067329" y="124670"/>
                      <a:pt x="1065117" y="123227"/>
                      <a:pt x="1062377" y="122122"/>
                    </a:cubicBezTo>
                    <a:lnTo>
                      <a:pt x="1042041" y="162818"/>
                    </a:lnTo>
                    <a:lnTo>
                      <a:pt x="1040406" y="175918"/>
                    </a:lnTo>
                    <a:cubicBezTo>
                      <a:pt x="1040406" y="175918"/>
                      <a:pt x="1027306" y="179163"/>
                      <a:pt x="1037137" y="189019"/>
                    </a:cubicBezTo>
                    <a:cubicBezTo>
                      <a:pt x="1046968" y="198850"/>
                      <a:pt x="1048627" y="190678"/>
                      <a:pt x="1063362" y="190678"/>
                    </a:cubicBezTo>
                    <a:cubicBezTo>
                      <a:pt x="1078098" y="190678"/>
                      <a:pt x="1084660" y="202144"/>
                      <a:pt x="1087929" y="193947"/>
                    </a:cubicBezTo>
                    <a:cubicBezTo>
                      <a:pt x="1091198" y="185726"/>
                      <a:pt x="1104299" y="180822"/>
                      <a:pt x="1112496" y="190678"/>
                    </a:cubicBezTo>
                    <a:cubicBezTo>
                      <a:pt x="1120693" y="200509"/>
                      <a:pt x="1146894" y="216855"/>
                      <a:pt x="1145259" y="225076"/>
                    </a:cubicBezTo>
                    <a:cubicBezTo>
                      <a:pt x="1143625" y="233273"/>
                      <a:pt x="1128890" y="231638"/>
                      <a:pt x="1119058" y="228345"/>
                    </a:cubicBezTo>
                    <a:cubicBezTo>
                      <a:pt x="1109227" y="225076"/>
                      <a:pt x="1096126" y="234907"/>
                      <a:pt x="1086295" y="234907"/>
                    </a:cubicBezTo>
                    <a:cubicBezTo>
                      <a:pt x="1076463" y="234907"/>
                      <a:pt x="1064997" y="238152"/>
                      <a:pt x="1055166" y="248008"/>
                    </a:cubicBezTo>
                    <a:cubicBezTo>
                      <a:pt x="1045334" y="257815"/>
                      <a:pt x="1046968" y="267671"/>
                      <a:pt x="1032233" y="269305"/>
                    </a:cubicBezTo>
                    <a:cubicBezTo>
                      <a:pt x="1017522" y="270940"/>
                      <a:pt x="1010960" y="269305"/>
                      <a:pt x="994590" y="280747"/>
                    </a:cubicBezTo>
                    <a:cubicBezTo>
                      <a:pt x="978196" y="292213"/>
                      <a:pt x="960168" y="287310"/>
                      <a:pt x="953630" y="284016"/>
                    </a:cubicBezTo>
                    <a:cubicBezTo>
                      <a:pt x="947067" y="280747"/>
                      <a:pt x="935601" y="279113"/>
                      <a:pt x="929039" y="290579"/>
                    </a:cubicBezTo>
                    <a:cubicBezTo>
                      <a:pt x="922501" y="302045"/>
                      <a:pt x="937236" y="306973"/>
                      <a:pt x="935601" y="320073"/>
                    </a:cubicBezTo>
                    <a:cubicBezTo>
                      <a:pt x="933966" y="333174"/>
                      <a:pt x="917597" y="329881"/>
                      <a:pt x="904472" y="344664"/>
                    </a:cubicBezTo>
                    <a:cubicBezTo>
                      <a:pt x="891347" y="359375"/>
                      <a:pt x="870074" y="365938"/>
                      <a:pt x="858608" y="364303"/>
                    </a:cubicBezTo>
                    <a:cubicBezTo>
                      <a:pt x="847142" y="362668"/>
                      <a:pt x="822575" y="356130"/>
                      <a:pt x="801302" y="365962"/>
                    </a:cubicBezTo>
                    <a:cubicBezTo>
                      <a:pt x="780004" y="375793"/>
                      <a:pt x="765245" y="390528"/>
                      <a:pt x="757072" y="388894"/>
                    </a:cubicBezTo>
                    <a:cubicBezTo>
                      <a:pt x="748875" y="387259"/>
                      <a:pt x="748899" y="377428"/>
                      <a:pt x="737409" y="379086"/>
                    </a:cubicBezTo>
                    <a:cubicBezTo>
                      <a:pt x="725943" y="380721"/>
                      <a:pt x="719405" y="377428"/>
                      <a:pt x="711208" y="372524"/>
                    </a:cubicBezTo>
                    <a:cubicBezTo>
                      <a:pt x="703011" y="367596"/>
                      <a:pt x="696449" y="375793"/>
                      <a:pt x="683348" y="365962"/>
                    </a:cubicBezTo>
                    <a:cubicBezTo>
                      <a:pt x="670247" y="356130"/>
                      <a:pt x="647315" y="357789"/>
                      <a:pt x="637508" y="356130"/>
                    </a:cubicBezTo>
                    <a:cubicBezTo>
                      <a:pt x="627676" y="354495"/>
                      <a:pt x="589985" y="356130"/>
                      <a:pt x="576884" y="354495"/>
                    </a:cubicBezTo>
                    <a:cubicBezTo>
                      <a:pt x="563783" y="352837"/>
                      <a:pt x="545779" y="357741"/>
                      <a:pt x="544121" y="351226"/>
                    </a:cubicBezTo>
                    <a:cubicBezTo>
                      <a:pt x="542486" y="344688"/>
                      <a:pt x="532679" y="339760"/>
                      <a:pt x="529386" y="325025"/>
                    </a:cubicBezTo>
                    <a:cubicBezTo>
                      <a:pt x="526116" y="310290"/>
                      <a:pt x="517895" y="305362"/>
                      <a:pt x="509722" y="303752"/>
                    </a:cubicBezTo>
                    <a:cubicBezTo>
                      <a:pt x="501526" y="302093"/>
                      <a:pt x="500564" y="293439"/>
                      <a:pt x="493353" y="292262"/>
                    </a:cubicBezTo>
                    <a:cubicBezTo>
                      <a:pt x="489867" y="291709"/>
                      <a:pt x="485733" y="280771"/>
                      <a:pt x="474266" y="280771"/>
                    </a:cubicBezTo>
                    <a:cubicBezTo>
                      <a:pt x="462801" y="280771"/>
                      <a:pt x="422753" y="276108"/>
                      <a:pt x="417033" y="266733"/>
                    </a:cubicBezTo>
                    <a:cubicBezTo>
                      <a:pt x="411311" y="257359"/>
                      <a:pt x="422753" y="255291"/>
                      <a:pt x="422753" y="245917"/>
                    </a:cubicBezTo>
                    <a:cubicBezTo>
                      <a:pt x="422753" y="236542"/>
                      <a:pt x="428979" y="224066"/>
                      <a:pt x="424292" y="220412"/>
                    </a:cubicBezTo>
                    <a:cubicBezTo>
                      <a:pt x="419604" y="216783"/>
                      <a:pt x="411816" y="208466"/>
                      <a:pt x="410759" y="201182"/>
                    </a:cubicBezTo>
                    <a:cubicBezTo>
                      <a:pt x="409725" y="193875"/>
                      <a:pt x="397250" y="183995"/>
                      <a:pt x="388908" y="183490"/>
                    </a:cubicBezTo>
                    <a:cubicBezTo>
                      <a:pt x="380591" y="182961"/>
                      <a:pt x="373837" y="177745"/>
                      <a:pt x="366024" y="171015"/>
                    </a:cubicBezTo>
                    <a:cubicBezTo>
                      <a:pt x="358212" y="164236"/>
                      <a:pt x="350929" y="164765"/>
                      <a:pt x="347804" y="147602"/>
                    </a:cubicBezTo>
                    <a:cubicBezTo>
                      <a:pt x="347587" y="146472"/>
                      <a:pt x="347251" y="145583"/>
                      <a:pt x="346986" y="144549"/>
                    </a:cubicBezTo>
                    <a:cubicBezTo>
                      <a:pt x="343837" y="144188"/>
                      <a:pt x="339847" y="143010"/>
                      <a:pt x="337275" y="143010"/>
                    </a:cubicBezTo>
                    <a:cubicBezTo>
                      <a:pt x="335256" y="143010"/>
                      <a:pt x="332804" y="141304"/>
                      <a:pt x="330616" y="139020"/>
                    </a:cubicBezTo>
                    <a:cubicBezTo>
                      <a:pt x="328549" y="146183"/>
                      <a:pt x="321794" y="149765"/>
                      <a:pt x="321794" y="155390"/>
                    </a:cubicBezTo>
                    <a:cubicBezTo>
                      <a:pt x="321794" y="161640"/>
                      <a:pt x="319198" y="169452"/>
                      <a:pt x="310857" y="169452"/>
                    </a:cubicBezTo>
                    <a:cubicBezTo>
                      <a:pt x="302516" y="169452"/>
                      <a:pt x="294752" y="175678"/>
                      <a:pt x="294199" y="188682"/>
                    </a:cubicBezTo>
                    <a:cubicBezTo>
                      <a:pt x="293670" y="201711"/>
                      <a:pt x="301507" y="203273"/>
                      <a:pt x="297853" y="208994"/>
                    </a:cubicBezTo>
                    <a:cubicBezTo>
                      <a:pt x="294199" y="214715"/>
                      <a:pt x="279103" y="220436"/>
                      <a:pt x="273887" y="217864"/>
                    </a:cubicBezTo>
                    <a:cubicBezTo>
                      <a:pt x="268695" y="215268"/>
                      <a:pt x="258815" y="216807"/>
                      <a:pt x="250474" y="215773"/>
                    </a:cubicBezTo>
                    <a:cubicBezTo>
                      <a:pt x="242157" y="214715"/>
                      <a:pt x="235907" y="204331"/>
                      <a:pt x="233311" y="215773"/>
                    </a:cubicBezTo>
                    <a:cubicBezTo>
                      <a:pt x="230715" y="227215"/>
                      <a:pt x="213528" y="261060"/>
                      <a:pt x="217710" y="264714"/>
                    </a:cubicBezTo>
                    <a:cubicBezTo>
                      <a:pt x="221869" y="268344"/>
                      <a:pt x="224994" y="276685"/>
                      <a:pt x="217710" y="276685"/>
                    </a:cubicBezTo>
                    <a:cubicBezTo>
                      <a:pt x="210427" y="276685"/>
                      <a:pt x="203120" y="275627"/>
                      <a:pt x="199490" y="271998"/>
                    </a:cubicBezTo>
                    <a:cubicBezTo>
                      <a:pt x="195836" y="268344"/>
                      <a:pt x="183938" y="277094"/>
                      <a:pt x="175572" y="276685"/>
                    </a:cubicBezTo>
                    <a:cubicBezTo>
                      <a:pt x="171678" y="276469"/>
                      <a:pt x="155332" y="283800"/>
                      <a:pt x="160957" y="286637"/>
                    </a:cubicBezTo>
                    <a:cubicBezTo>
                      <a:pt x="166606" y="289449"/>
                      <a:pt x="166606" y="302982"/>
                      <a:pt x="166606" y="308607"/>
                    </a:cubicBezTo>
                    <a:cubicBezTo>
                      <a:pt x="166606" y="314232"/>
                      <a:pt x="179010" y="331155"/>
                      <a:pt x="176750" y="336828"/>
                    </a:cubicBezTo>
                    <a:cubicBezTo>
                      <a:pt x="174490" y="342453"/>
                      <a:pt x="163217" y="348654"/>
                      <a:pt x="163217" y="355986"/>
                    </a:cubicBezTo>
                    <a:cubicBezTo>
                      <a:pt x="163217" y="363317"/>
                      <a:pt x="165452" y="370072"/>
                      <a:pt x="161510" y="371779"/>
                    </a:cubicBezTo>
                    <a:cubicBezTo>
                      <a:pt x="157568" y="373485"/>
                      <a:pt x="145164" y="378557"/>
                      <a:pt x="138938" y="383052"/>
                    </a:cubicBezTo>
                    <a:cubicBezTo>
                      <a:pt x="132737" y="387572"/>
                      <a:pt x="122593" y="387572"/>
                      <a:pt x="119203" y="394326"/>
                    </a:cubicBezTo>
                    <a:cubicBezTo>
                      <a:pt x="115814" y="401105"/>
                      <a:pt x="110718" y="406898"/>
                      <a:pt x="98891" y="405600"/>
                    </a:cubicBezTo>
                    <a:cubicBezTo>
                      <a:pt x="88748" y="404470"/>
                      <a:pt x="83675" y="402764"/>
                      <a:pt x="75767" y="412379"/>
                    </a:cubicBezTo>
                    <a:cubicBezTo>
                      <a:pt x="67883" y="421970"/>
                      <a:pt x="66176" y="418004"/>
                      <a:pt x="60551" y="422523"/>
                    </a:cubicBezTo>
                    <a:cubicBezTo>
                      <a:pt x="54902" y="427042"/>
                      <a:pt x="49278" y="419157"/>
                      <a:pt x="44758" y="417451"/>
                    </a:cubicBezTo>
                    <a:cubicBezTo>
                      <a:pt x="40239" y="415744"/>
                      <a:pt x="34061" y="422523"/>
                      <a:pt x="29542" y="422523"/>
                    </a:cubicBezTo>
                    <a:cubicBezTo>
                      <a:pt x="25023" y="422523"/>
                      <a:pt x="21081" y="429854"/>
                      <a:pt x="15432" y="431537"/>
                    </a:cubicBezTo>
                    <a:cubicBezTo>
                      <a:pt x="9783" y="433244"/>
                      <a:pt x="4159" y="431537"/>
                      <a:pt x="4159" y="438315"/>
                    </a:cubicBezTo>
                    <a:cubicBezTo>
                      <a:pt x="4159" y="442498"/>
                      <a:pt x="3077" y="447282"/>
                      <a:pt x="0" y="450911"/>
                    </a:cubicBezTo>
                    <a:lnTo>
                      <a:pt x="0" y="450911"/>
                    </a:lnTo>
                    <a:lnTo>
                      <a:pt x="4014" y="472978"/>
                    </a:lnTo>
                    <a:cubicBezTo>
                      <a:pt x="4014" y="472978"/>
                      <a:pt x="28124" y="481031"/>
                      <a:pt x="29110" y="489059"/>
                    </a:cubicBezTo>
                    <a:cubicBezTo>
                      <a:pt x="30120" y="497088"/>
                      <a:pt x="34134" y="523193"/>
                      <a:pt x="34134" y="523193"/>
                    </a:cubicBezTo>
                    <a:cubicBezTo>
                      <a:pt x="34134" y="523193"/>
                      <a:pt x="33821" y="523193"/>
                      <a:pt x="33412" y="523289"/>
                    </a:cubicBezTo>
                    <a:cubicBezTo>
                      <a:pt x="43172" y="530933"/>
                      <a:pt x="56585" y="539106"/>
                      <a:pt x="56585" y="542063"/>
                    </a:cubicBezTo>
                    <a:cubicBezTo>
                      <a:pt x="56585" y="545452"/>
                      <a:pt x="57715" y="555596"/>
                      <a:pt x="69565" y="561245"/>
                    </a:cubicBezTo>
                    <a:cubicBezTo>
                      <a:pt x="77065" y="564803"/>
                      <a:pt x="84758" y="568601"/>
                      <a:pt x="89421" y="571750"/>
                    </a:cubicBezTo>
                    <a:cubicBezTo>
                      <a:pt x="89998" y="570331"/>
                      <a:pt x="90358" y="569346"/>
                      <a:pt x="90358" y="569346"/>
                    </a:cubicBezTo>
                    <a:lnTo>
                      <a:pt x="100382" y="568360"/>
                    </a:lnTo>
                    <a:cubicBezTo>
                      <a:pt x="100382" y="568360"/>
                      <a:pt x="103339" y="570187"/>
                      <a:pt x="106127" y="573216"/>
                    </a:cubicBezTo>
                    <a:cubicBezTo>
                      <a:pt x="108603" y="565115"/>
                      <a:pt x="125934" y="556173"/>
                      <a:pt x="134948" y="556702"/>
                    </a:cubicBezTo>
                    <a:cubicBezTo>
                      <a:pt x="144539" y="557255"/>
                      <a:pt x="166534" y="574754"/>
                      <a:pt x="164274" y="580932"/>
                    </a:cubicBezTo>
                    <a:cubicBezTo>
                      <a:pt x="162015" y="587134"/>
                      <a:pt x="146222" y="609705"/>
                      <a:pt x="138891" y="611388"/>
                    </a:cubicBezTo>
                    <a:cubicBezTo>
                      <a:pt x="136126" y="612013"/>
                      <a:pt x="132064" y="612350"/>
                      <a:pt x="128050" y="612494"/>
                    </a:cubicBezTo>
                    <a:cubicBezTo>
                      <a:pt x="127353" y="616196"/>
                      <a:pt x="126487" y="619609"/>
                      <a:pt x="126487" y="621532"/>
                    </a:cubicBezTo>
                    <a:cubicBezTo>
                      <a:pt x="126487" y="626556"/>
                      <a:pt x="135501" y="634609"/>
                      <a:pt x="140525" y="643623"/>
                    </a:cubicBezTo>
                    <a:cubicBezTo>
                      <a:pt x="145549" y="652637"/>
                      <a:pt x="132496" y="658671"/>
                      <a:pt x="125477" y="652637"/>
                    </a:cubicBezTo>
                    <a:cubicBezTo>
                      <a:pt x="118459" y="646604"/>
                      <a:pt x="115430" y="658671"/>
                      <a:pt x="119444" y="663694"/>
                    </a:cubicBezTo>
                    <a:cubicBezTo>
                      <a:pt x="123458" y="668718"/>
                      <a:pt x="121463" y="682756"/>
                      <a:pt x="128482" y="683790"/>
                    </a:cubicBezTo>
                    <a:cubicBezTo>
                      <a:pt x="135501" y="684800"/>
                      <a:pt x="141535" y="698838"/>
                      <a:pt x="149563" y="698838"/>
                    </a:cubicBezTo>
                    <a:cubicBezTo>
                      <a:pt x="157592" y="698838"/>
                      <a:pt x="164635" y="711890"/>
                      <a:pt x="164635" y="711890"/>
                    </a:cubicBezTo>
                    <a:cubicBezTo>
                      <a:pt x="164635" y="711890"/>
                      <a:pt x="175668" y="718909"/>
                      <a:pt x="175668" y="722948"/>
                    </a:cubicBezTo>
                    <a:cubicBezTo>
                      <a:pt x="175668" y="723429"/>
                      <a:pt x="175500" y="723957"/>
                      <a:pt x="175188" y="724486"/>
                    </a:cubicBezTo>
                    <a:cubicBezTo>
                      <a:pt x="183938" y="723597"/>
                      <a:pt x="189755" y="723284"/>
                      <a:pt x="190788" y="719679"/>
                    </a:cubicBezTo>
                    <a:cubicBezTo>
                      <a:pt x="191918" y="715736"/>
                      <a:pt x="203192" y="715736"/>
                      <a:pt x="211076" y="723621"/>
                    </a:cubicBezTo>
                    <a:cubicBezTo>
                      <a:pt x="218985" y="731505"/>
                      <a:pt x="251123" y="751817"/>
                      <a:pt x="262950" y="761384"/>
                    </a:cubicBezTo>
                    <a:cubicBezTo>
                      <a:pt x="274776" y="770975"/>
                      <a:pt x="302420" y="781696"/>
                      <a:pt x="312011" y="781119"/>
                    </a:cubicBezTo>
                    <a:cubicBezTo>
                      <a:pt x="321602" y="780566"/>
                      <a:pt x="330616" y="787898"/>
                      <a:pt x="345280" y="787321"/>
                    </a:cubicBezTo>
                    <a:cubicBezTo>
                      <a:pt x="347467" y="787225"/>
                      <a:pt x="349366" y="787297"/>
                      <a:pt x="351096" y="787465"/>
                    </a:cubicBezTo>
                    <a:cubicBezTo>
                      <a:pt x="353188" y="785230"/>
                      <a:pt x="356697" y="785158"/>
                      <a:pt x="359390" y="781167"/>
                    </a:cubicBezTo>
                    <a:cubicBezTo>
                      <a:pt x="363404" y="775134"/>
                      <a:pt x="369414" y="786191"/>
                      <a:pt x="367418" y="794220"/>
                    </a:cubicBezTo>
                    <a:cubicBezTo>
                      <a:pt x="366481" y="797946"/>
                      <a:pt x="367322" y="802080"/>
                      <a:pt x="368837" y="805349"/>
                    </a:cubicBezTo>
                    <a:cubicBezTo>
                      <a:pt x="370856" y="802513"/>
                      <a:pt x="372923" y="798691"/>
                      <a:pt x="374582" y="794653"/>
                    </a:cubicBezTo>
                    <a:cubicBezTo>
                      <a:pt x="379654" y="782225"/>
                      <a:pt x="387562" y="782826"/>
                      <a:pt x="392634" y="778860"/>
                    </a:cubicBezTo>
                    <a:cubicBezTo>
                      <a:pt x="397706" y="774894"/>
                      <a:pt x="402778" y="776600"/>
                      <a:pt x="413499" y="782225"/>
                    </a:cubicBezTo>
                    <a:cubicBezTo>
                      <a:pt x="423619" y="787562"/>
                      <a:pt x="427729" y="776312"/>
                      <a:pt x="442849" y="790230"/>
                    </a:cubicBezTo>
                    <a:cubicBezTo>
                      <a:pt x="445998" y="788835"/>
                      <a:pt x="450013" y="787177"/>
                      <a:pt x="451743" y="787177"/>
                    </a:cubicBezTo>
                    <a:cubicBezTo>
                      <a:pt x="454748" y="787177"/>
                      <a:pt x="458786" y="781143"/>
                      <a:pt x="463786" y="776120"/>
                    </a:cubicBezTo>
                    <a:cubicBezTo>
                      <a:pt x="468810" y="771096"/>
                      <a:pt x="467800" y="765086"/>
                      <a:pt x="473834" y="766072"/>
                    </a:cubicBezTo>
                    <a:cubicBezTo>
                      <a:pt x="479867" y="767081"/>
                      <a:pt x="482872" y="759053"/>
                      <a:pt x="495925" y="752034"/>
                    </a:cubicBezTo>
                    <a:cubicBezTo>
                      <a:pt x="508978" y="745015"/>
                      <a:pt x="520035" y="756024"/>
                      <a:pt x="526068" y="751024"/>
                    </a:cubicBezTo>
                    <a:cubicBezTo>
                      <a:pt x="532078" y="746000"/>
                      <a:pt x="539121" y="743981"/>
                      <a:pt x="539121" y="749005"/>
                    </a:cubicBezTo>
                    <a:cubicBezTo>
                      <a:pt x="539121" y="754029"/>
                      <a:pt x="547149" y="760038"/>
                      <a:pt x="549169" y="766072"/>
                    </a:cubicBezTo>
                    <a:cubicBezTo>
                      <a:pt x="550948" y="771456"/>
                      <a:pt x="561524" y="773620"/>
                      <a:pt x="563760" y="774028"/>
                    </a:cubicBezTo>
                    <a:cubicBezTo>
                      <a:pt x="565634" y="773019"/>
                      <a:pt x="567173" y="772153"/>
                      <a:pt x="568062" y="771528"/>
                    </a:cubicBezTo>
                    <a:cubicBezTo>
                      <a:pt x="574264" y="767009"/>
                      <a:pt x="584961" y="772081"/>
                      <a:pt x="584961" y="778860"/>
                    </a:cubicBezTo>
                    <a:cubicBezTo>
                      <a:pt x="584961" y="785639"/>
                      <a:pt x="585538" y="792946"/>
                      <a:pt x="590610" y="792946"/>
                    </a:cubicBezTo>
                    <a:cubicBezTo>
                      <a:pt x="595682" y="792946"/>
                      <a:pt x="600754" y="792946"/>
                      <a:pt x="600754" y="805349"/>
                    </a:cubicBezTo>
                    <a:cubicBezTo>
                      <a:pt x="600754" y="817753"/>
                      <a:pt x="605273" y="831863"/>
                      <a:pt x="594552" y="842584"/>
                    </a:cubicBezTo>
                    <a:cubicBezTo>
                      <a:pt x="583831" y="853281"/>
                      <a:pt x="571428" y="872463"/>
                      <a:pt x="573687" y="878088"/>
                    </a:cubicBezTo>
                    <a:cubicBezTo>
                      <a:pt x="575923" y="883737"/>
                      <a:pt x="570298" y="894434"/>
                      <a:pt x="578183" y="890516"/>
                    </a:cubicBezTo>
                    <a:cubicBezTo>
                      <a:pt x="586067" y="886573"/>
                      <a:pt x="604119" y="890516"/>
                      <a:pt x="601307" y="895035"/>
                    </a:cubicBezTo>
                    <a:cubicBezTo>
                      <a:pt x="598470" y="899554"/>
                      <a:pt x="601860" y="915323"/>
                      <a:pt x="609191" y="915900"/>
                    </a:cubicBezTo>
                    <a:cubicBezTo>
                      <a:pt x="616523" y="916453"/>
                      <a:pt x="621042" y="920419"/>
                      <a:pt x="618782" y="927173"/>
                    </a:cubicBezTo>
                    <a:cubicBezTo>
                      <a:pt x="616523" y="933952"/>
                      <a:pt x="612580" y="944072"/>
                      <a:pt x="618782" y="944072"/>
                    </a:cubicBezTo>
                    <a:cubicBezTo>
                      <a:pt x="624984" y="944072"/>
                      <a:pt x="633998" y="944072"/>
                      <a:pt x="632869" y="950851"/>
                    </a:cubicBezTo>
                    <a:cubicBezTo>
                      <a:pt x="631738" y="957629"/>
                      <a:pt x="637388" y="963831"/>
                      <a:pt x="648661" y="959312"/>
                    </a:cubicBezTo>
                    <a:cubicBezTo>
                      <a:pt x="655296" y="956668"/>
                      <a:pt x="658613" y="954240"/>
                      <a:pt x="660103" y="956884"/>
                    </a:cubicBezTo>
                    <a:cubicBezTo>
                      <a:pt x="664599" y="956740"/>
                      <a:pt x="664911" y="966956"/>
                      <a:pt x="672651" y="968879"/>
                    </a:cubicBezTo>
                    <a:cubicBezTo>
                      <a:pt x="680680" y="970898"/>
                      <a:pt x="676666" y="951812"/>
                      <a:pt x="673661" y="948808"/>
                    </a:cubicBezTo>
                    <a:cubicBezTo>
                      <a:pt x="670656" y="945779"/>
                      <a:pt x="674670" y="932726"/>
                      <a:pt x="677675" y="935755"/>
                    </a:cubicBezTo>
                    <a:cubicBezTo>
                      <a:pt x="680704" y="938760"/>
                      <a:pt x="689718" y="935755"/>
                      <a:pt x="694742" y="929721"/>
                    </a:cubicBezTo>
                    <a:cubicBezTo>
                      <a:pt x="699766" y="923688"/>
                      <a:pt x="709813" y="934745"/>
                      <a:pt x="713828" y="927702"/>
                    </a:cubicBezTo>
                    <a:cubicBezTo>
                      <a:pt x="717842" y="920683"/>
                      <a:pt x="726856" y="932726"/>
                      <a:pt x="735895" y="927702"/>
                    </a:cubicBezTo>
                    <a:cubicBezTo>
                      <a:pt x="744933" y="922678"/>
                      <a:pt x="748947" y="931716"/>
                      <a:pt x="752986" y="924697"/>
                    </a:cubicBezTo>
                    <a:cubicBezTo>
                      <a:pt x="756976" y="917678"/>
                      <a:pt x="770052" y="908616"/>
                      <a:pt x="773057" y="911645"/>
                    </a:cubicBezTo>
                    <a:cubicBezTo>
                      <a:pt x="776062" y="914650"/>
                      <a:pt x="778081" y="920659"/>
                      <a:pt x="794138" y="922702"/>
                    </a:cubicBezTo>
                    <a:cubicBezTo>
                      <a:pt x="810220" y="924697"/>
                      <a:pt x="801181" y="932726"/>
                      <a:pt x="801181" y="937750"/>
                    </a:cubicBezTo>
                    <a:cubicBezTo>
                      <a:pt x="801181" y="942774"/>
                      <a:pt x="819258" y="955827"/>
                      <a:pt x="826277" y="956812"/>
                    </a:cubicBezTo>
                    <a:cubicBezTo>
                      <a:pt x="827575" y="957004"/>
                      <a:pt x="829402" y="958591"/>
                      <a:pt x="831493" y="960995"/>
                    </a:cubicBezTo>
                    <a:cubicBezTo>
                      <a:pt x="836373" y="958567"/>
                      <a:pt x="845098" y="962605"/>
                      <a:pt x="847022" y="956836"/>
                    </a:cubicBezTo>
                    <a:cubicBezTo>
                      <a:pt x="849257" y="950057"/>
                      <a:pt x="857526" y="951956"/>
                      <a:pt x="860916" y="957581"/>
                    </a:cubicBezTo>
                    <a:cubicBezTo>
                      <a:pt x="864305" y="963206"/>
                      <a:pt x="868055" y="964360"/>
                      <a:pt x="875579" y="957581"/>
                    </a:cubicBezTo>
                    <a:cubicBezTo>
                      <a:pt x="883102" y="950803"/>
                      <a:pt x="886853" y="964360"/>
                      <a:pt x="882357" y="968110"/>
                    </a:cubicBezTo>
                    <a:cubicBezTo>
                      <a:pt x="877838" y="971860"/>
                      <a:pt x="880867" y="983494"/>
                      <a:pt x="888006" y="990273"/>
                    </a:cubicBezTo>
                    <a:cubicBezTo>
                      <a:pt x="895145" y="997051"/>
                      <a:pt x="896275" y="986162"/>
                      <a:pt x="894785" y="979384"/>
                    </a:cubicBezTo>
                    <a:cubicBezTo>
                      <a:pt x="893294" y="972605"/>
                      <a:pt x="906828" y="965850"/>
                      <a:pt x="930505" y="957942"/>
                    </a:cubicBezTo>
                    <a:cubicBezTo>
                      <a:pt x="954183" y="950057"/>
                      <a:pt x="979735" y="932750"/>
                      <a:pt x="980144" y="929000"/>
                    </a:cubicBezTo>
                    <a:cubicBezTo>
                      <a:pt x="980504" y="925226"/>
                      <a:pt x="997066" y="935779"/>
                      <a:pt x="1004950" y="929745"/>
                    </a:cubicBezTo>
                    <a:cubicBezTo>
                      <a:pt x="1012835" y="923712"/>
                      <a:pt x="1041416" y="922967"/>
                      <a:pt x="1048940" y="922606"/>
                    </a:cubicBezTo>
                    <a:cubicBezTo>
                      <a:pt x="1056464" y="922222"/>
                      <a:pt x="1056079" y="915828"/>
                      <a:pt x="1063987" y="909434"/>
                    </a:cubicBezTo>
                    <a:cubicBezTo>
                      <a:pt x="1071872" y="903039"/>
                      <a:pt x="1069997" y="900035"/>
                      <a:pt x="1079011" y="897415"/>
                    </a:cubicBezTo>
                    <a:cubicBezTo>
                      <a:pt x="1088025" y="894794"/>
                      <a:pt x="1093674" y="886501"/>
                      <a:pt x="1093674" y="882006"/>
                    </a:cubicBezTo>
                    <a:cubicBezTo>
                      <a:pt x="1093674" y="877511"/>
                      <a:pt x="1110597" y="875997"/>
                      <a:pt x="1110981" y="871093"/>
                    </a:cubicBezTo>
                    <a:cubicBezTo>
                      <a:pt x="1111342" y="866213"/>
                      <a:pt x="1123770" y="864723"/>
                      <a:pt x="1123770" y="858689"/>
                    </a:cubicBezTo>
                    <a:cubicBezTo>
                      <a:pt x="1123770" y="852656"/>
                      <a:pt x="1131293" y="853810"/>
                      <a:pt x="1134682" y="849291"/>
                    </a:cubicBezTo>
                    <a:cubicBezTo>
                      <a:pt x="1138072" y="844772"/>
                      <a:pt x="1132039" y="831623"/>
                      <a:pt x="1138072" y="829724"/>
                    </a:cubicBezTo>
                    <a:cubicBezTo>
                      <a:pt x="1144082" y="827849"/>
                      <a:pt x="1135813" y="820710"/>
                      <a:pt x="1134682" y="817320"/>
                    </a:cubicBezTo>
                    <a:cubicBezTo>
                      <a:pt x="1133553" y="813931"/>
                      <a:pt x="1145957" y="813186"/>
                      <a:pt x="1152326" y="809051"/>
                    </a:cubicBezTo>
                    <a:cubicBezTo>
                      <a:pt x="1158744" y="804941"/>
                      <a:pt x="1162879" y="798523"/>
                      <a:pt x="1164009" y="791408"/>
                    </a:cubicBezTo>
                    <a:cubicBezTo>
                      <a:pt x="1165139" y="784244"/>
                      <a:pt x="1175643" y="777874"/>
                      <a:pt x="1180523" y="775975"/>
                    </a:cubicBezTo>
                    <a:cubicBezTo>
                      <a:pt x="1185427" y="774100"/>
                      <a:pt x="1187302" y="763932"/>
                      <a:pt x="1185787" y="755303"/>
                    </a:cubicBezTo>
                    <a:cubicBezTo>
                      <a:pt x="1184297" y="746649"/>
                      <a:pt x="1194441" y="748909"/>
                      <a:pt x="1189922" y="745519"/>
                    </a:cubicBezTo>
                    <a:cubicBezTo>
                      <a:pt x="1185403" y="742154"/>
                      <a:pt x="1191796" y="732755"/>
                      <a:pt x="1200811" y="730135"/>
                    </a:cubicBezTo>
                    <a:cubicBezTo>
                      <a:pt x="1209825" y="727491"/>
                      <a:pt x="1195162" y="723356"/>
                      <a:pt x="1190282" y="727106"/>
                    </a:cubicBezTo>
                    <a:cubicBezTo>
                      <a:pt x="1185403" y="730880"/>
                      <a:pt x="1180138" y="716193"/>
                      <a:pt x="1175619" y="721842"/>
                    </a:cubicBezTo>
                    <a:cubicBezTo>
                      <a:pt x="1171100" y="727467"/>
                      <a:pt x="1158336" y="718453"/>
                      <a:pt x="1166605" y="716578"/>
                    </a:cubicBezTo>
                    <a:cubicBezTo>
                      <a:pt x="1174874" y="714703"/>
                      <a:pt x="1187662" y="705304"/>
                      <a:pt x="1193311" y="703405"/>
                    </a:cubicBezTo>
                    <a:cubicBezTo>
                      <a:pt x="1198960" y="701530"/>
                      <a:pt x="1185042" y="689127"/>
                      <a:pt x="1177903" y="689487"/>
                    </a:cubicBezTo>
                    <a:cubicBezTo>
                      <a:pt x="1170763" y="689872"/>
                      <a:pt x="1162879" y="672949"/>
                      <a:pt x="1155355" y="672949"/>
                    </a:cubicBezTo>
                    <a:cubicBezTo>
                      <a:pt x="1147832" y="672949"/>
                      <a:pt x="1161004" y="667661"/>
                      <a:pt x="1169658" y="672180"/>
                    </a:cubicBezTo>
                    <a:cubicBezTo>
                      <a:pt x="1178312" y="676699"/>
                      <a:pt x="1188431" y="680449"/>
                      <a:pt x="1192205" y="676699"/>
                    </a:cubicBezTo>
                    <a:cubicBezTo>
                      <a:pt x="1195956" y="672925"/>
                      <a:pt x="1177542" y="657901"/>
                      <a:pt x="1170763" y="652661"/>
                    </a:cubicBezTo>
                    <a:cubicBezTo>
                      <a:pt x="1164009" y="647373"/>
                      <a:pt x="1170379" y="640258"/>
                      <a:pt x="1166244" y="637253"/>
                    </a:cubicBezTo>
                    <a:cubicBezTo>
                      <a:pt x="1162110" y="634248"/>
                      <a:pt x="1153072" y="615066"/>
                      <a:pt x="1150067" y="606436"/>
                    </a:cubicBezTo>
                    <a:cubicBezTo>
                      <a:pt x="1147086" y="597783"/>
                      <a:pt x="1131293" y="596268"/>
                      <a:pt x="1127519" y="590643"/>
                    </a:cubicBezTo>
                    <a:cubicBezTo>
                      <a:pt x="1123770" y="584995"/>
                      <a:pt x="1127904" y="571822"/>
                      <a:pt x="1139562" y="566942"/>
                    </a:cubicBezTo>
                    <a:cubicBezTo>
                      <a:pt x="1151197" y="562062"/>
                      <a:pt x="1146341" y="552303"/>
                      <a:pt x="1151605" y="553433"/>
                    </a:cubicBezTo>
                    <a:cubicBezTo>
                      <a:pt x="1156870" y="554539"/>
                      <a:pt x="1161365" y="552303"/>
                      <a:pt x="1165499" y="543649"/>
                    </a:cubicBezTo>
                    <a:cubicBezTo>
                      <a:pt x="1169658" y="534996"/>
                      <a:pt x="1176773" y="540284"/>
                      <a:pt x="1180932" y="535765"/>
                    </a:cubicBezTo>
                    <a:cubicBezTo>
                      <a:pt x="1185090" y="531246"/>
                      <a:pt x="1203479" y="531630"/>
                      <a:pt x="1209873" y="527111"/>
                    </a:cubicBezTo>
                    <a:cubicBezTo>
                      <a:pt x="1216267" y="522592"/>
                      <a:pt x="1203863" y="508698"/>
                      <a:pt x="1195210" y="510958"/>
                    </a:cubicBezTo>
                    <a:cubicBezTo>
                      <a:pt x="1186580" y="513218"/>
                      <a:pt x="1176412" y="509828"/>
                      <a:pt x="1170403" y="500790"/>
                    </a:cubicBezTo>
                    <a:cubicBezTo>
                      <a:pt x="1164394" y="491776"/>
                      <a:pt x="1148600" y="517352"/>
                      <a:pt x="1136582" y="522977"/>
                    </a:cubicBezTo>
                    <a:cubicBezTo>
                      <a:pt x="1124563" y="528626"/>
                      <a:pt x="1116654" y="512833"/>
                      <a:pt x="1120789" y="502665"/>
                    </a:cubicBezTo>
                    <a:cubicBezTo>
                      <a:pt x="1124924" y="492521"/>
                      <a:pt x="1111390" y="492905"/>
                      <a:pt x="1094467" y="493651"/>
                    </a:cubicBezTo>
                    <a:cubicBezTo>
                      <a:pt x="1077545" y="494420"/>
                      <a:pt x="1083939" y="463579"/>
                      <a:pt x="1094107" y="462089"/>
                    </a:cubicBezTo>
                    <a:cubicBezTo>
                      <a:pt x="1104251" y="460575"/>
                      <a:pt x="1119298" y="471464"/>
                      <a:pt x="1125692" y="452666"/>
                    </a:cubicBezTo>
                    <a:cubicBezTo>
                      <a:pt x="1132087" y="433869"/>
                      <a:pt x="1141101" y="448556"/>
                      <a:pt x="1155379" y="431994"/>
                    </a:cubicBezTo>
                    <a:cubicBezTo>
                      <a:pt x="1169682" y="415456"/>
                      <a:pt x="1186196" y="405312"/>
                      <a:pt x="1198623" y="415095"/>
                    </a:cubicBezTo>
                    <a:cubicBezTo>
                      <a:pt x="1211027" y="424854"/>
                      <a:pt x="1185475" y="440287"/>
                      <a:pt x="1181340" y="449685"/>
                    </a:cubicBezTo>
                    <a:cubicBezTo>
                      <a:pt x="1177230" y="459084"/>
                      <a:pt x="1185090" y="462113"/>
                      <a:pt x="1177590" y="469228"/>
                    </a:cubicBezTo>
                    <a:cubicBezTo>
                      <a:pt x="1170067" y="476391"/>
                      <a:pt x="1180595" y="478242"/>
                      <a:pt x="1195258" y="468868"/>
                    </a:cubicBezTo>
                    <a:cubicBezTo>
                      <a:pt x="1209921" y="459445"/>
                      <a:pt x="1227949" y="448171"/>
                      <a:pt x="1242252" y="442546"/>
                    </a:cubicBezTo>
                    <a:cubicBezTo>
                      <a:pt x="1246074" y="441032"/>
                      <a:pt x="1250281" y="440671"/>
                      <a:pt x="1254511" y="441008"/>
                    </a:cubicBezTo>
                    <a:cubicBezTo>
                      <a:pt x="1256531" y="435575"/>
                      <a:pt x="1258886" y="431224"/>
                      <a:pt x="1261675" y="429830"/>
                    </a:cubicBezTo>
                    <a:cubicBezTo>
                      <a:pt x="1271506" y="424902"/>
                      <a:pt x="1304270" y="410167"/>
                      <a:pt x="1309198" y="403629"/>
                    </a:cubicBezTo>
                    <a:cubicBezTo>
                      <a:pt x="1314101" y="397067"/>
                      <a:pt x="1319029" y="385600"/>
                      <a:pt x="1325567" y="385600"/>
                    </a:cubicBezTo>
                    <a:cubicBezTo>
                      <a:pt x="1332106" y="385600"/>
                      <a:pt x="1332130" y="392163"/>
                      <a:pt x="1341961" y="392163"/>
                    </a:cubicBezTo>
                    <a:cubicBezTo>
                      <a:pt x="1351793" y="392163"/>
                      <a:pt x="1363235" y="395408"/>
                      <a:pt x="1358331" y="387259"/>
                    </a:cubicBezTo>
                    <a:cubicBezTo>
                      <a:pt x="1353427" y="379062"/>
                      <a:pt x="1356720" y="379062"/>
                      <a:pt x="1368162" y="377428"/>
                    </a:cubicBezTo>
                    <a:cubicBezTo>
                      <a:pt x="1379629" y="375793"/>
                      <a:pt x="1377994" y="364303"/>
                      <a:pt x="1386191" y="364303"/>
                    </a:cubicBezTo>
                    <a:cubicBezTo>
                      <a:pt x="1394388" y="364303"/>
                      <a:pt x="1392729" y="344664"/>
                      <a:pt x="1400926" y="344664"/>
                    </a:cubicBezTo>
                    <a:cubicBezTo>
                      <a:pt x="1409123" y="344664"/>
                      <a:pt x="1412392" y="356106"/>
                      <a:pt x="1422224" y="352837"/>
                    </a:cubicBezTo>
                    <a:cubicBezTo>
                      <a:pt x="1424099" y="352236"/>
                      <a:pt x="1426526" y="352717"/>
                      <a:pt x="1429194" y="353871"/>
                    </a:cubicBezTo>
                    <a:cubicBezTo>
                      <a:pt x="1431310" y="352236"/>
                      <a:pt x="1433353" y="350674"/>
                      <a:pt x="1435420" y="349207"/>
                    </a:cubicBezTo>
                    <a:cubicBezTo>
                      <a:pt x="1434435" y="338943"/>
                      <a:pt x="1435613" y="329761"/>
                      <a:pt x="1433617" y="324905"/>
                    </a:cubicBezTo>
                    <a:cubicBezTo>
                      <a:pt x="1429867" y="315891"/>
                      <a:pt x="1433617" y="309112"/>
                      <a:pt x="1432103" y="303848"/>
                    </a:cubicBezTo>
                    <a:cubicBezTo>
                      <a:pt x="1430613" y="298584"/>
                      <a:pt x="1429843" y="285795"/>
                      <a:pt x="1435877" y="285795"/>
                    </a:cubicBezTo>
                    <a:cubicBezTo>
                      <a:pt x="1441910" y="285795"/>
                      <a:pt x="1449411" y="270772"/>
                      <a:pt x="1456934" y="276036"/>
                    </a:cubicBezTo>
                    <a:cubicBezTo>
                      <a:pt x="1464458" y="281300"/>
                      <a:pt x="1479482" y="282815"/>
                      <a:pt x="1479482" y="276036"/>
                    </a:cubicBezTo>
                    <a:cubicBezTo>
                      <a:pt x="1479482" y="269257"/>
                      <a:pt x="1490034" y="268512"/>
                      <a:pt x="1491525" y="259498"/>
                    </a:cubicBezTo>
                    <a:cubicBezTo>
                      <a:pt x="1493015" y="250484"/>
                      <a:pt x="1504313" y="248224"/>
                      <a:pt x="1506549" y="239931"/>
                    </a:cubicBezTo>
                    <a:cubicBezTo>
                      <a:pt x="1508808" y="231686"/>
                      <a:pt x="1512582" y="212119"/>
                      <a:pt x="1520082" y="207600"/>
                    </a:cubicBezTo>
                    <a:cubicBezTo>
                      <a:pt x="1527606" y="203081"/>
                      <a:pt x="1518592" y="200076"/>
                      <a:pt x="1519336" y="186543"/>
                    </a:cubicBezTo>
                    <a:close/>
                    <a:moveTo>
                      <a:pt x="1150692" y="898544"/>
                    </a:moveTo>
                    <a:cubicBezTo>
                      <a:pt x="1142447" y="928616"/>
                      <a:pt x="1161702" y="943952"/>
                      <a:pt x="1164225" y="942149"/>
                    </a:cubicBezTo>
                    <a:cubicBezTo>
                      <a:pt x="1171749" y="936885"/>
                      <a:pt x="1202566" y="872247"/>
                      <a:pt x="1195811" y="863209"/>
                    </a:cubicBezTo>
                    <a:cubicBezTo>
                      <a:pt x="1189032" y="854170"/>
                      <a:pt x="1158961" y="868473"/>
                      <a:pt x="1150692" y="898544"/>
                    </a:cubicBezTo>
                    <a:close/>
                    <a:moveTo>
                      <a:pt x="882285" y="1000801"/>
                    </a:moveTo>
                    <a:cubicBezTo>
                      <a:pt x="872502" y="1000801"/>
                      <a:pt x="847695" y="1015080"/>
                      <a:pt x="857478" y="1035392"/>
                    </a:cubicBezTo>
                    <a:cubicBezTo>
                      <a:pt x="867261" y="1055704"/>
                      <a:pt x="899569" y="1042170"/>
                      <a:pt x="900337" y="1033132"/>
                    </a:cubicBezTo>
                    <a:cubicBezTo>
                      <a:pt x="901083" y="1024118"/>
                      <a:pt x="915818" y="1009912"/>
                      <a:pt x="913871" y="1003061"/>
                    </a:cubicBezTo>
                    <a:cubicBezTo>
                      <a:pt x="912380" y="997797"/>
                      <a:pt x="892069" y="1000801"/>
                      <a:pt x="882285" y="100080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BEC47FB-C89E-EB76-8EC7-A04ACA5402E5}"/>
                  </a:ext>
                </a:extLst>
              </p:cNvPr>
              <p:cNvSpPr/>
              <p:nvPr/>
            </p:nvSpPr>
            <p:spPr bwMode="gray">
              <a:xfrm>
                <a:off x="7842494" y="3329327"/>
                <a:ext cx="315155" cy="204806"/>
              </a:xfrm>
              <a:custGeom>
                <a:avLst/>
                <a:gdLst>
                  <a:gd name="connsiteX0" fmla="*/ 231580 w 315155"/>
                  <a:gd name="connsiteY0" fmla="*/ 188986 h 204806"/>
                  <a:gd name="connsiteX1" fmla="*/ 213528 w 315155"/>
                  <a:gd name="connsiteY1" fmla="*/ 171678 h 204806"/>
                  <a:gd name="connsiteX2" fmla="*/ 187976 w 315155"/>
                  <a:gd name="connsiteY2" fmla="*/ 159659 h 204806"/>
                  <a:gd name="connsiteX3" fmla="*/ 169923 w 315155"/>
                  <a:gd name="connsiteY3" fmla="*/ 125814 h 204806"/>
                  <a:gd name="connsiteX4" fmla="*/ 163890 w 315155"/>
                  <a:gd name="connsiteY4" fmla="*/ 104757 h 204806"/>
                  <a:gd name="connsiteX5" fmla="*/ 169154 w 315155"/>
                  <a:gd name="connsiteY5" fmla="*/ 88219 h 204806"/>
                  <a:gd name="connsiteX6" fmla="*/ 118771 w 315155"/>
                  <a:gd name="connsiteY6" fmla="*/ 60407 h 204806"/>
                  <a:gd name="connsiteX7" fmla="*/ 18797 w 315155"/>
                  <a:gd name="connsiteY7" fmla="*/ 5529 h 204806"/>
                  <a:gd name="connsiteX8" fmla="*/ 0 w 315155"/>
                  <a:gd name="connsiteY8" fmla="*/ 0 h 204806"/>
                  <a:gd name="connsiteX9" fmla="*/ 0 w 315155"/>
                  <a:gd name="connsiteY9" fmla="*/ 160477 h 204806"/>
                  <a:gd name="connsiteX10" fmla="*/ 27067 w 315155"/>
                  <a:gd name="connsiteY10" fmla="*/ 169443 h 204806"/>
                  <a:gd name="connsiteX11" fmla="*/ 57883 w 315155"/>
                  <a:gd name="connsiteY11" fmla="*/ 152159 h 204806"/>
                  <a:gd name="connsiteX12" fmla="*/ 72930 w 315155"/>
                  <a:gd name="connsiteY12" fmla="*/ 133362 h 204806"/>
                  <a:gd name="connsiteX13" fmla="*/ 126295 w 315155"/>
                  <a:gd name="connsiteY13" fmla="*/ 145381 h 204806"/>
                  <a:gd name="connsiteX14" fmla="*/ 181942 w 315155"/>
                  <a:gd name="connsiteY14" fmla="*/ 194995 h 204806"/>
                  <a:gd name="connsiteX15" fmla="*/ 235330 w 315155"/>
                  <a:gd name="connsiteY15" fmla="*/ 204778 h 204806"/>
                  <a:gd name="connsiteX16" fmla="*/ 231556 w 315155"/>
                  <a:gd name="connsiteY16" fmla="*/ 188986 h 204806"/>
                  <a:gd name="connsiteX17" fmla="*/ 274440 w 315155"/>
                  <a:gd name="connsiteY17" fmla="*/ 55143 h 204806"/>
                  <a:gd name="connsiteX18" fmla="*/ 243623 w 315155"/>
                  <a:gd name="connsiteY18" fmla="*/ 73195 h 204806"/>
                  <a:gd name="connsiteX19" fmla="*/ 189490 w 315155"/>
                  <a:gd name="connsiteY19" fmla="*/ 75455 h 204806"/>
                  <a:gd name="connsiteX20" fmla="*/ 230836 w 315155"/>
                  <a:gd name="connsiteY20" fmla="*/ 94276 h 204806"/>
                  <a:gd name="connsiteX21" fmla="*/ 283454 w 315155"/>
                  <a:gd name="connsiteY21" fmla="*/ 67955 h 204806"/>
                  <a:gd name="connsiteX22" fmla="*/ 290978 w 315155"/>
                  <a:gd name="connsiteY22" fmla="*/ 45408 h 204806"/>
                  <a:gd name="connsiteX23" fmla="*/ 274440 w 315155"/>
                  <a:gd name="connsiteY23" fmla="*/ 55167 h 204806"/>
                  <a:gd name="connsiteX24" fmla="*/ 299993 w 315155"/>
                  <a:gd name="connsiteY24" fmla="*/ 26586 h 204806"/>
                  <a:gd name="connsiteX25" fmla="*/ 292468 w 315155"/>
                  <a:gd name="connsiteY25" fmla="*/ 28076 h 204806"/>
                  <a:gd name="connsiteX26" fmla="*/ 308261 w 315155"/>
                  <a:gd name="connsiteY26" fmla="*/ 52138 h 204806"/>
                  <a:gd name="connsiteX27" fmla="*/ 299993 w 315155"/>
                  <a:gd name="connsiteY27" fmla="*/ 26586 h 204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15155" h="204806">
                    <a:moveTo>
                      <a:pt x="231580" y="188986"/>
                    </a:moveTo>
                    <a:cubicBezTo>
                      <a:pt x="226316" y="186726"/>
                      <a:pt x="212807" y="177712"/>
                      <a:pt x="213528" y="171678"/>
                    </a:cubicBezTo>
                    <a:cubicBezTo>
                      <a:pt x="214273" y="165669"/>
                      <a:pt x="198504" y="166414"/>
                      <a:pt x="187976" y="159659"/>
                    </a:cubicBezTo>
                    <a:cubicBezTo>
                      <a:pt x="177447" y="152881"/>
                      <a:pt x="181197" y="131102"/>
                      <a:pt x="169923" y="125814"/>
                    </a:cubicBezTo>
                    <a:cubicBezTo>
                      <a:pt x="158650" y="120550"/>
                      <a:pt x="150357" y="104012"/>
                      <a:pt x="163890" y="104757"/>
                    </a:cubicBezTo>
                    <a:cubicBezTo>
                      <a:pt x="177424" y="105502"/>
                      <a:pt x="179683" y="97978"/>
                      <a:pt x="169154" y="88219"/>
                    </a:cubicBezTo>
                    <a:cubicBezTo>
                      <a:pt x="158626" y="78460"/>
                      <a:pt x="120286" y="74685"/>
                      <a:pt x="118771" y="60407"/>
                    </a:cubicBezTo>
                    <a:cubicBezTo>
                      <a:pt x="117281" y="46104"/>
                      <a:pt x="48845" y="12259"/>
                      <a:pt x="18797" y="5529"/>
                    </a:cubicBezTo>
                    <a:cubicBezTo>
                      <a:pt x="13461" y="4327"/>
                      <a:pt x="7019" y="2356"/>
                      <a:pt x="0" y="0"/>
                    </a:cubicBezTo>
                    <a:lnTo>
                      <a:pt x="0" y="160477"/>
                    </a:lnTo>
                    <a:cubicBezTo>
                      <a:pt x="6971" y="165140"/>
                      <a:pt x="15649" y="168914"/>
                      <a:pt x="27067" y="169443"/>
                    </a:cubicBezTo>
                    <a:cubicBezTo>
                      <a:pt x="60143" y="170957"/>
                      <a:pt x="51873" y="152159"/>
                      <a:pt x="57883" y="152159"/>
                    </a:cubicBezTo>
                    <a:cubicBezTo>
                      <a:pt x="63892" y="152159"/>
                      <a:pt x="66152" y="141631"/>
                      <a:pt x="72930" y="133362"/>
                    </a:cubicBezTo>
                    <a:cubicBezTo>
                      <a:pt x="79709" y="125093"/>
                      <a:pt x="109035" y="131848"/>
                      <a:pt x="126295" y="145381"/>
                    </a:cubicBezTo>
                    <a:cubicBezTo>
                      <a:pt x="143578" y="158914"/>
                      <a:pt x="163890" y="198769"/>
                      <a:pt x="181942" y="194995"/>
                    </a:cubicBezTo>
                    <a:cubicBezTo>
                      <a:pt x="199971" y="191245"/>
                      <a:pt x="218793" y="205524"/>
                      <a:pt x="235330" y="204778"/>
                    </a:cubicBezTo>
                    <a:cubicBezTo>
                      <a:pt x="251869" y="204009"/>
                      <a:pt x="236821" y="191245"/>
                      <a:pt x="231556" y="188986"/>
                    </a:cubicBezTo>
                    <a:close/>
                    <a:moveTo>
                      <a:pt x="274440" y="55143"/>
                    </a:moveTo>
                    <a:cubicBezTo>
                      <a:pt x="274440" y="61922"/>
                      <a:pt x="262421" y="65671"/>
                      <a:pt x="243623" y="73195"/>
                    </a:cubicBezTo>
                    <a:cubicBezTo>
                      <a:pt x="224850" y="80719"/>
                      <a:pt x="190692" y="64590"/>
                      <a:pt x="189490" y="75455"/>
                    </a:cubicBezTo>
                    <a:cubicBezTo>
                      <a:pt x="188745" y="82233"/>
                      <a:pt x="210547" y="94276"/>
                      <a:pt x="230836" y="94276"/>
                    </a:cubicBezTo>
                    <a:cubicBezTo>
                      <a:pt x="251123" y="94276"/>
                      <a:pt x="283454" y="73965"/>
                      <a:pt x="283454" y="67955"/>
                    </a:cubicBezTo>
                    <a:cubicBezTo>
                      <a:pt x="283454" y="61946"/>
                      <a:pt x="296267" y="51417"/>
                      <a:pt x="290978" y="45408"/>
                    </a:cubicBezTo>
                    <a:cubicBezTo>
                      <a:pt x="285738" y="39374"/>
                      <a:pt x="274440" y="48412"/>
                      <a:pt x="274440" y="55167"/>
                    </a:cubicBezTo>
                    <a:close/>
                    <a:moveTo>
                      <a:pt x="299993" y="26586"/>
                    </a:moveTo>
                    <a:cubicBezTo>
                      <a:pt x="287974" y="19062"/>
                      <a:pt x="277445" y="13798"/>
                      <a:pt x="292468" y="28076"/>
                    </a:cubicBezTo>
                    <a:cubicBezTo>
                      <a:pt x="307516" y="42379"/>
                      <a:pt x="299416" y="54470"/>
                      <a:pt x="308261" y="52138"/>
                    </a:cubicBezTo>
                    <a:cubicBezTo>
                      <a:pt x="322564" y="48364"/>
                      <a:pt x="312036" y="34086"/>
                      <a:pt x="299993" y="2658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732B26C-5AE3-3711-701A-10C641CF60F4}"/>
                  </a:ext>
                </a:extLst>
              </p:cNvPr>
              <p:cNvSpPr/>
              <p:nvPr/>
            </p:nvSpPr>
            <p:spPr bwMode="gray">
              <a:xfrm>
                <a:off x="5364176" y="3559695"/>
                <a:ext cx="183914" cy="361086"/>
              </a:xfrm>
              <a:custGeom>
                <a:avLst/>
                <a:gdLst>
                  <a:gd name="connsiteX0" fmla="*/ 155805 w 183914"/>
                  <a:gd name="connsiteY0" fmla="*/ 4457 h 361086"/>
                  <a:gd name="connsiteX1" fmla="*/ 146790 w 183914"/>
                  <a:gd name="connsiteY1" fmla="*/ 11981 h 361086"/>
                  <a:gd name="connsiteX2" fmla="*/ 143016 w 183914"/>
                  <a:gd name="connsiteY2" fmla="*/ 30033 h 361086"/>
                  <a:gd name="connsiteX3" fmla="*/ 127993 w 183914"/>
                  <a:gd name="connsiteY3" fmla="*/ 41307 h 361086"/>
                  <a:gd name="connsiteX4" fmla="*/ 115204 w 183914"/>
                  <a:gd name="connsiteY4" fmla="*/ 52581 h 361086"/>
                  <a:gd name="connsiteX5" fmla="*/ 114459 w 183914"/>
                  <a:gd name="connsiteY5" fmla="*/ 66114 h 361086"/>
                  <a:gd name="connsiteX6" fmla="*/ 95662 w 183914"/>
                  <a:gd name="connsiteY6" fmla="*/ 81907 h 361086"/>
                  <a:gd name="connsiteX7" fmla="*/ 60326 w 183914"/>
                  <a:gd name="connsiteY7" fmla="*/ 99959 h 361086"/>
                  <a:gd name="connsiteX8" fmla="*/ 27995 w 183914"/>
                  <a:gd name="connsiteY8" fmla="*/ 105969 h 361086"/>
                  <a:gd name="connsiteX9" fmla="*/ 17467 w 183914"/>
                  <a:gd name="connsiteY9" fmla="*/ 139814 h 361086"/>
                  <a:gd name="connsiteX10" fmla="*/ 20471 w 183914"/>
                  <a:gd name="connsiteY10" fmla="*/ 185678 h 361086"/>
                  <a:gd name="connsiteX11" fmla="*/ 14462 w 183914"/>
                  <a:gd name="connsiteY11" fmla="*/ 237552 h 361086"/>
                  <a:gd name="connsiteX12" fmla="*/ 4678 w 183914"/>
                  <a:gd name="connsiteY12" fmla="*/ 298440 h 361086"/>
                  <a:gd name="connsiteX13" fmla="*/ 21216 w 183914"/>
                  <a:gd name="connsiteY13" fmla="*/ 346588 h 361086"/>
                  <a:gd name="connsiteX14" fmla="*/ 66335 w 183914"/>
                  <a:gd name="connsiteY14" fmla="*/ 357861 h 361086"/>
                  <a:gd name="connsiteX15" fmla="*/ 92633 w 183914"/>
                  <a:gd name="connsiteY15" fmla="*/ 348078 h 361086"/>
                  <a:gd name="connsiteX16" fmla="*/ 129483 w 183914"/>
                  <a:gd name="connsiteY16" fmla="*/ 241302 h 361086"/>
                  <a:gd name="connsiteX17" fmla="*/ 157319 w 183914"/>
                  <a:gd name="connsiteY17" fmla="*/ 142074 h 361086"/>
                  <a:gd name="connsiteX18" fmla="*/ 161838 w 183914"/>
                  <a:gd name="connsiteY18" fmla="*/ 113493 h 361086"/>
                  <a:gd name="connsiteX19" fmla="*/ 168592 w 183914"/>
                  <a:gd name="connsiteY19" fmla="*/ 97724 h 361086"/>
                  <a:gd name="connsiteX20" fmla="*/ 183616 w 183914"/>
                  <a:gd name="connsiteY20" fmla="*/ 94695 h 361086"/>
                  <a:gd name="connsiteX21" fmla="*/ 173856 w 183914"/>
                  <a:gd name="connsiteY21" fmla="*/ 46571 h 361086"/>
                  <a:gd name="connsiteX22" fmla="*/ 155805 w 183914"/>
                  <a:gd name="connsiteY22" fmla="*/ 4481 h 36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3914" h="361086">
                    <a:moveTo>
                      <a:pt x="155805" y="4457"/>
                    </a:moveTo>
                    <a:cubicBezTo>
                      <a:pt x="152439" y="-7875"/>
                      <a:pt x="149771" y="8976"/>
                      <a:pt x="146790" y="11981"/>
                    </a:cubicBezTo>
                    <a:cubicBezTo>
                      <a:pt x="143786" y="15009"/>
                      <a:pt x="142271" y="24024"/>
                      <a:pt x="143016" y="30033"/>
                    </a:cubicBezTo>
                    <a:cubicBezTo>
                      <a:pt x="143762" y="36067"/>
                      <a:pt x="134002" y="42052"/>
                      <a:pt x="127993" y="41307"/>
                    </a:cubicBezTo>
                    <a:cubicBezTo>
                      <a:pt x="121983" y="40562"/>
                      <a:pt x="112200" y="44312"/>
                      <a:pt x="115204" y="52581"/>
                    </a:cubicBezTo>
                    <a:cubicBezTo>
                      <a:pt x="118209" y="60850"/>
                      <a:pt x="110685" y="59359"/>
                      <a:pt x="114459" y="66114"/>
                    </a:cubicBezTo>
                    <a:cubicBezTo>
                      <a:pt x="118209" y="72893"/>
                      <a:pt x="106190" y="81138"/>
                      <a:pt x="95662" y="81907"/>
                    </a:cubicBezTo>
                    <a:cubicBezTo>
                      <a:pt x="85157" y="82652"/>
                      <a:pt x="71624" y="101450"/>
                      <a:pt x="60326" y="99959"/>
                    </a:cubicBezTo>
                    <a:cubicBezTo>
                      <a:pt x="49052" y="98445"/>
                      <a:pt x="37754" y="107483"/>
                      <a:pt x="27995" y="105969"/>
                    </a:cubicBezTo>
                    <a:cubicBezTo>
                      <a:pt x="18211" y="104478"/>
                      <a:pt x="24990" y="126281"/>
                      <a:pt x="17467" y="139814"/>
                    </a:cubicBezTo>
                    <a:cubicBezTo>
                      <a:pt x="9942" y="153347"/>
                      <a:pt x="13693" y="169140"/>
                      <a:pt x="20471" y="185678"/>
                    </a:cubicBezTo>
                    <a:cubicBezTo>
                      <a:pt x="27250" y="202240"/>
                      <a:pt x="32514" y="215750"/>
                      <a:pt x="14462" y="237552"/>
                    </a:cubicBezTo>
                    <a:cubicBezTo>
                      <a:pt x="-3591" y="259354"/>
                      <a:pt x="-2076" y="283416"/>
                      <a:pt x="4678" y="298440"/>
                    </a:cubicBezTo>
                    <a:cubicBezTo>
                      <a:pt x="11457" y="313488"/>
                      <a:pt x="11457" y="336035"/>
                      <a:pt x="21216" y="346588"/>
                    </a:cubicBezTo>
                    <a:cubicBezTo>
                      <a:pt x="31000" y="357092"/>
                      <a:pt x="58066" y="366131"/>
                      <a:pt x="66335" y="357861"/>
                    </a:cubicBezTo>
                    <a:cubicBezTo>
                      <a:pt x="74605" y="349593"/>
                      <a:pt x="83306" y="358967"/>
                      <a:pt x="92633" y="348078"/>
                    </a:cubicBezTo>
                    <a:cubicBezTo>
                      <a:pt x="101647" y="337574"/>
                      <a:pt x="116695" y="279666"/>
                      <a:pt x="129483" y="241302"/>
                    </a:cubicBezTo>
                    <a:cubicBezTo>
                      <a:pt x="142247" y="202962"/>
                      <a:pt x="158809" y="152602"/>
                      <a:pt x="157319" y="142074"/>
                    </a:cubicBezTo>
                    <a:cubicBezTo>
                      <a:pt x="155828" y="131545"/>
                      <a:pt x="166333" y="124766"/>
                      <a:pt x="161838" y="113493"/>
                    </a:cubicBezTo>
                    <a:cubicBezTo>
                      <a:pt x="157319" y="102243"/>
                      <a:pt x="163328" y="88710"/>
                      <a:pt x="168592" y="97724"/>
                    </a:cubicBezTo>
                    <a:cubicBezTo>
                      <a:pt x="173881" y="106738"/>
                      <a:pt x="181381" y="106738"/>
                      <a:pt x="183616" y="94695"/>
                    </a:cubicBezTo>
                    <a:cubicBezTo>
                      <a:pt x="185875" y="82676"/>
                      <a:pt x="174602" y="63878"/>
                      <a:pt x="173856" y="46571"/>
                    </a:cubicBezTo>
                    <a:cubicBezTo>
                      <a:pt x="173088" y="29288"/>
                      <a:pt x="158064" y="12750"/>
                      <a:pt x="155805" y="448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EB58A93-059D-FFEE-6217-5444C135864F}"/>
                  </a:ext>
                </a:extLst>
              </p:cNvPr>
              <p:cNvSpPr/>
              <p:nvPr/>
            </p:nvSpPr>
            <p:spPr bwMode="gray">
              <a:xfrm>
                <a:off x="5394836" y="2173304"/>
                <a:ext cx="495147" cy="423132"/>
              </a:xfrm>
              <a:custGeom>
                <a:avLst/>
                <a:gdLst>
                  <a:gd name="connsiteX0" fmla="*/ 485736 w 495147"/>
                  <a:gd name="connsiteY0" fmla="*/ 364696 h 423132"/>
                  <a:gd name="connsiteX1" fmla="*/ 473694 w 495147"/>
                  <a:gd name="connsiteY1" fmla="*/ 336572 h 423132"/>
                  <a:gd name="connsiteX2" fmla="*/ 447588 w 495147"/>
                  <a:gd name="connsiteY2" fmla="*/ 314505 h 423132"/>
                  <a:gd name="connsiteX3" fmla="*/ 430521 w 495147"/>
                  <a:gd name="connsiteY3" fmla="*/ 292414 h 423132"/>
                  <a:gd name="connsiteX4" fmla="*/ 456626 w 495147"/>
                  <a:gd name="connsiteY4" fmla="*/ 256261 h 423132"/>
                  <a:gd name="connsiteX5" fmla="*/ 431531 w 495147"/>
                  <a:gd name="connsiteY5" fmla="*/ 243209 h 423132"/>
                  <a:gd name="connsiteX6" fmla="*/ 427516 w 495147"/>
                  <a:gd name="connsiteY6" fmla="*/ 214099 h 423132"/>
                  <a:gd name="connsiteX7" fmla="*/ 427516 w 495147"/>
                  <a:gd name="connsiteY7" fmla="*/ 186984 h 423132"/>
                  <a:gd name="connsiteX8" fmla="*/ 430521 w 495147"/>
                  <a:gd name="connsiteY8" fmla="*/ 164894 h 423132"/>
                  <a:gd name="connsiteX9" fmla="*/ 440545 w 495147"/>
                  <a:gd name="connsiteY9" fmla="*/ 144822 h 423132"/>
                  <a:gd name="connsiteX10" fmla="*/ 446194 w 495147"/>
                  <a:gd name="connsiteY10" fmla="*/ 133260 h 423132"/>
                  <a:gd name="connsiteX11" fmla="*/ 441675 w 495147"/>
                  <a:gd name="connsiteY11" fmla="*/ 102155 h 423132"/>
                  <a:gd name="connsiteX12" fmla="*/ 423623 w 495147"/>
                  <a:gd name="connsiteY12" fmla="*/ 99126 h 423132"/>
                  <a:gd name="connsiteX13" fmla="*/ 406339 w 495147"/>
                  <a:gd name="connsiteY13" fmla="*/ 84847 h 423132"/>
                  <a:gd name="connsiteX14" fmla="*/ 395065 w 495147"/>
                  <a:gd name="connsiteY14" fmla="*/ 75833 h 423132"/>
                  <a:gd name="connsiteX15" fmla="*/ 373263 w 495147"/>
                  <a:gd name="connsiteY15" fmla="*/ 69055 h 423132"/>
                  <a:gd name="connsiteX16" fmla="*/ 361220 w 495147"/>
                  <a:gd name="connsiteY16" fmla="*/ 63021 h 423132"/>
                  <a:gd name="connsiteX17" fmla="*/ 342423 w 495147"/>
                  <a:gd name="connsiteY17" fmla="*/ 54752 h 423132"/>
                  <a:gd name="connsiteX18" fmla="*/ 313097 w 495147"/>
                  <a:gd name="connsiteY18" fmla="*/ 53983 h 423132"/>
                  <a:gd name="connsiteX19" fmla="*/ 295044 w 495147"/>
                  <a:gd name="connsiteY19" fmla="*/ 56242 h 423132"/>
                  <a:gd name="connsiteX20" fmla="*/ 272496 w 495147"/>
                  <a:gd name="connsiteY20" fmla="*/ 72035 h 423132"/>
                  <a:gd name="connsiteX21" fmla="*/ 251487 w 495147"/>
                  <a:gd name="connsiteY21" fmla="*/ 75977 h 423132"/>
                  <a:gd name="connsiteX22" fmla="*/ 250694 w 495147"/>
                  <a:gd name="connsiteY22" fmla="*/ 89319 h 423132"/>
                  <a:gd name="connsiteX23" fmla="*/ 195816 w 495147"/>
                  <a:gd name="connsiteY23" fmla="*/ 101338 h 423132"/>
                  <a:gd name="connsiteX24" fmla="*/ 149206 w 495147"/>
                  <a:gd name="connsiteY24" fmla="*/ 73526 h 423132"/>
                  <a:gd name="connsiteX25" fmla="*/ 118438 w 495147"/>
                  <a:gd name="connsiteY25" fmla="*/ 43478 h 423132"/>
                  <a:gd name="connsiteX26" fmla="*/ 100241 w 495147"/>
                  <a:gd name="connsiteY26" fmla="*/ 30306 h 423132"/>
                  <a:gd name="connsiteX27" fmla="*/ 95217 w 495147"/>
                  <a:gd name="connsiteY27" fmla="*/ 7205 h 423132"/>
                  <a:gd name="connsiteX28" fmla="*/ 44017 w 495147"/>
                  <a:gd name="connsiteY28" fmla="*/ 29296 h 423132"/>
                  <a:gd name="connsiteX29" fmla="*/ 26926 w 495147"/>
                  <a:gd name="connsiteY29" fmla="*/ 19248 h 423132"/>
                  <a:gd name="connsiteX30" fmla="*/ 11878 w 495147"/>
                  <a:gd name="connsiteY30" fmla="*/ 186 h 423132"/>
                  <a:gd name="connsiteX31" fmla="*/ 2864 w 495147"/>
                  <a:gd name="connsiteY31" fmla="*/ 13239 h 423132"/>
                  <a:gd name="connsiteX32" fmla="*/ 3873 w 495147"/>
                  <a:gd name="connsiteY32" fmla="*/ 34344 h 423132"/>
                  <a:gd name="connsiteX33" fmla="*/ 3873 w 495147"/>
                  <a:gd name="connsiteY33" fmla="*/ 61435 h 423132"/>
                  <a:gd name="connsiteX34" fmla="*/ 15916 w 495147"/>
                  <a:gd name="connsiteY34" fmla="*/ 81506 h 423132"/>
                  <a:gd name="connsiteX35" fmla="*/ 24954 w 495147"/>
                  <a:gd name="connsiteY35" fmla="*/ 101602 h 423132"/>
                  <a:gd name="connsiteX36" fmla="*/ 39017 w 495147"/>
                  <a:gd name="connsiteY36" fmla="*/ 116650 h 423132"/>
                  <a:gd name="connsiteX37" fmla="*/ 49040 w 495147"/>
                  <a:gd name="connsiteY37" fmla="*/ 125664 h 423132"/>
                  <a:gd name="connsiteX38" fmla="*/ 46036 w 495147"/>
                  <a:gd name="connsiteY38" fmla="*/ 140735 h 423132"/>
                  <a:gd name="connsiteX39" fmla="*/ 36012 w 495147"/>
                  <a:gd name="connsiteY39" fmla="*/ 160831 h 423132"/>
                  <a:gd name="connsiteX40" fmla="*/ 39017 w 495147"/>
                  <a:gd name="connsiteY40" fmla="*/ 183932 h 423132"/>
                  <a:gd name="connsiteX41" fmla="*/ 51060 w 495147"/>
                  <a:gd name="connsiteY41" fmla="*/ 197970 h 423132"/>
                  <a:gd name="connsiteX42" fmla="*/ 79184 w 495147"/>
                  <a:gd name="connsiteY42" fmla="*/ 217032 h 423132"/>
                  <a:gd name="connsiteX43" fmla="*/ 91227 w 495147"/>
                  <a:gd name="connsiteY43" fmla="*/ 232103 h 423132"/>
                  <a:gd name="connsiteX44" fmla="*/ 89208 w 495147"/>
                  <a:gd name="connsiteY44" fmla="*/ 249146 h 423132"/>
                  <a:gd name="connsiteX45" fmla="*/ 98246 w 495147"/>
                  <a:gd name="connsiteY45" fmla="*/ 266213 h 423132"/>
                  <a:gd name="connsiteX46" fmla="*/ 112596 w 495147"/>
                  <a:gd name="connsiteY46" fmla="*/ 286213 h 423132"/>
                  <a:gd name="connsiteX47" fmla="*/ 118774 w 495147"/>
                  <a:gd name="connsiteY47" fmla="*/ 285155 h 423132"/>
                  <a:gd name="connsiteX48" fmla="*/ 130409 w 495147"/>
                  <a:gd name="connsiteY48" fmla="*/ 282150 h 423132"/>
                  <a:gd name="connsiteX49" fmla="*/ 148076 w 495147"/>
                  <a:gd name="connsiteY49" fmla="*/ 281405 h 423132"/>
                  <a:gd name="connsiteX50" fmla="*/ 174013 w 495147"/>
                  <a:gd name="connsiteY50" fmla="*/ 321236 h 423132"/>
                  <a:gd name="connsiteX51" fmla="*/ 188677 w 495147"/>
                  <a:gd name="connsiteY51" fmla="*/ 344553 h 423132"/>
                  <a:gd name="connsiteX52" fmla="*/ 219493 w 495147"/>
                  <a:gd name="connsiteY52" fmla="*/ 359937 h 423132"/>
                  <a:gd name="connsiteX53" fmla="*/ 277376 w 495147"/>
                  <a:gd name="connsiteY53" fmla="*/ 382124 h 423132"/>
                  <a:gd name="connsiteX54" fmla="*/ 318361 w 495147"/>
                  <a:gd name="connsiteY54" fmla="*/ 370850 h 423132"/>
                  <a:gd name="connsiteX55" fmla="*/ 337903 w 495147"/>
                  <a:gd name="connsiteY55" fmla="*/ 404311 h 423132"/>
                  <a:gd name="connsiteX56" fmla="*/ 426627 w 495147"/>
                  <a:gd name="connsiteY56" fmla="*/ 420849 h 423132"/>
                  <a:gd name="connsiteX57" fmla="*/ 453261 w 495147"/>
                  <a:gd name="connsiteY57" fmla="*/ 423132 h 423132"/>
                  <a:gd name="connsiteX58" fmla="*/ 452612 w 495147"/>
                  <a:gd name="connsiteY58" fmla="*/ 416810 h 423132"/>
                  <a:gd name="connsiteX59" fmla="*/ 468694 w 495147"/>
                  <a:gd name="connsiteY59" fmla="*/ 390705 h 423132"/>
                  <a:gd name="connsiteX60" fmla="*/ 491770 w 495147"/>
                  <a:gd name="connsiteY60" fmla="*/ 383686 h 423132"/>
                  <a:gd name="connsiteX61" fmla="*/ 485736 w 495147"/>
                  <a:gd name="connsiteY61" fmla="*/ 364624 h 42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147" h="423132">
                    <a:moveTo>
                      <a:pt x="485736" y="364696"/>
                    </a:moveTo>
                    <a:cubicBezTo>
                      <a:pt x="479703" y="362701"/>
                      <a:pt x="485736" y="341596"/>
                      <a:pt x="473694" y="336572"/>
                    </a:cubicBezTo>
                    <a:cubicBezTo>
                      <a:pt x="461627" y="331548"/>
                      <a:pt x="450929" y="323399"/>
                      <a:pt x="447588" y="314505"/>
                    </a:cubicBezTo>
                    <a:cubicBezTo>
                      <a:pt x="444583" y="306452"/>
                      <a:pt x="429512" y="298424"/>
                      <a:pt x="430521" y="292414"/>
                    </a:cubicBezTo>
                    <a:cubicBezTo>
                      <a:pt x="431531" y="286381"/>
                      <a:pt x="460641" y="267295"/>
                      <a:pt x="456626" y="256261"/>
                    </a:cubicBezTo>
                    <a:cubicBezTo>
                      <a:pt x="452612" y="245228"/>
                      <a:pt x="433526" y="247223"/>
                      <a:pt x="431531" y="243209"/>
                    </a:cubicBezTo>
                    <a:cubicBezTo>
                      <a:pt x="429512" y="239195"/>
                      <a:pt x="432540" y="225132"/>
                      <a:pt x="427516" y="214099"/>
                    </a:cubicBezTo>
                    <a:cubicBezTo>
                      <a:pt x="422493" y="203042"/>
                      <a:pt x="431531" y="192994"/>
                      <a:pt x="427516" y="186984"/>
                    </a:cubicBezTo>
                    <a:cubicBezTo>
                      <a:pt x="423502" y="180951"/>
                      <a:pt x="429512" y="168908"/>
                      <a:pt x="430521" y="164894"/>
                    </a:cubicBezTo>
                    <a:cubicBezTo>
                      <a:pt x="431531" y="160903"/>
                      <a:pt x="441555" y="154870"/>
                      <a:pt x="440545" y="144822"/>
                    </a:cubicBezTo>
                    <a:cubicBezTo>
                      <a:pt x="439944" y="138764"/>
                      <a:pt x="443021" y="134942"/>
                      <a:pt x="446194" y="133260"/>
                    </a:cubicBezTo>
                    <a:cubicBezTo>
                      <a:pt x="442757" y="123116"/>
                      <a:pt x="441675" y="105304"/>
                      <a:pt x="441675" y="102155"/>
                    </a:cubicBezTo>
                    <a:cubicBezTo>
                      <a:pt x="441675" y="98381"/>
                      <a:pt x="429656" y="98381"/>
                      <a:pt x="423623" y="99126"/>
                    </a:cubicBezTo>
                    <a:cubicBezTo>
                      <a:pt x="417613" y="99895"/>
                      <a:pt x="412349" y="84847"/>
                      <a:pt x="406339" y="84847"/>
                    </a:cubicBezTo>
                    <a:cubicBezTo>
                      <a:pt x="400330" y="84847"/>
                      <a:pt x="395065" y="80328"/>
                      <a:pt x="395065" y="75833"/>
                    </a:cubicBezTo>
                    <a:cubicBezTo>
                      <a:pt x="395065" y="71338"/>
                      <a:pt x="380763" y="68309"/>
                      <a:pt x="373263" y="69055"/>
                    </a:cubicBezTo>
                    <a:cubicBezTo>
                      <a:pt x="365739" y="69800"/>
                      <a:pt x="364249" y="63021"/>
                      <a:pt x="361220" y="63021"/>
                    </a:cubicBezTo>
                    <a:cubicBezTo>
                      <a:pt x="358192" y="63021"/>
                      <a:pt x="346173" y="59271"/>
                      <a:pt x="342423" y="54752"/>
                    </a:cubicBezTo>
                    <a:cubicBezTo>
                      <a:pt x="338673" y="50233"/>
                      <a:pt x="316870" y="48719"/>
                      <a:pt x="313097" y="53983"/>
                    </a:cubicBezTo>
                    <a:cubicBezTo>
                      <a:pt x="309346" y="59271"/>
                      <a:pt x="301823" y="56242"/>
                      <a:pt x="295044" y="56242"/>
                    </a:cubicBezTo>
                    <a:cubicBezTo>
                      <a:pt x="288265" y="56242"/>
                      <a:pt x="276270" y="66771"/>
                      <a:pt x="272496" y="72035"/>
                    </a:cubicBezTo>
                    <a:cubicBezTo>
                      <a:pt x="270213" y="75256"/>
                      <a:pt x="259468" y="75954"/>
                      <a:pt x="251487" y="75977"/>
                    </a:cubicBezTo>
                    <a:cubicBezTo>
                      <a:pt x="251800" y="82492"/>
                      <a:pt x="251824" y="87684"/>
                      <a:pt x="250694" y="89319"/>
                    </a:cubicBezTo>
                    <a:cubicBezTo>
                      <a:pt x="246776" y="95232"/>
                      <a:pt x="217594" y="100592"/>
                      <a:pt x="195816" y="101338"/>
                    </a:cubicBezTo>
                    <a:cubicBezTo>
                      <a:pt x="174013" y="102107"/>
                      <a:pt x="172499" y="73526"/>
                      <a:pt x="149206" y="73526"/>
                    </a:cubicBezTo>
                    <a:cubicBezTo>
                      <a:pt x="132260" y="73526"/>
                      <a:pt x="119351" y="58021"/>
                      <a:pt x="118438" y="43478"/>
                    </a:cubicBezTo>
                    <a:cubicBezTo>
                      <a:pt x="108414" y="39632"/>
                      <a:pt x="98847" y="33070"/>
                      <a:pt x="100241" y="30306"/>
                    </a:cubicBezTo>
                    <a:cubicBezTo>
                      <a:pt x="102261" y="26291"/>
                      <a:pt x="107260" y="1196"/>
                      <a:pt x="95217" y="7205"/>
                    </a:cubicBezTo>
                    <a:cubicBezTo>
                      <a:pt x="83174" y="13239"/>
                      <a:pt x="66108" y="32301"/>
                      <a:pt x="44017" y="29296"/>
                    </a:cubicBezTo>
                    <a:cubicBezTo>
                      <a:pt x="21926" y="26267"/>
                      <a:pt x="37959" y="24272"/>
                      <a:pt x="26926" y="19248"/>
                    </a:cubicBezTo>
                    <a:cubicBezTo>
                      <a:pt x="15868" y="14224"/>
                      <a:pt x="22912" y="2181"/>
                      <a:pt x="11878" y="186"/>
                    </a:cubicBezTo>
                    <a:cubicBezTo>
                      <a:pt x="844" y="-1833"/>
                      <a:pt x="8873" y="13239"/>
                      <a:pt x="2864" y="13239"/>
                    </a:cubicBezTo>
                    <a:cubicBezTo>
                      <a:pt x="-3146" y="13239"/>
                      <a:pt x="1854" y="30306"/>
                      <a:pt x="3873" y="34344"/>
                    </a:cubicBezTo>
                    <a:cubicBezTo>
                      <a:pt x="5893" y="38334"/>
                      <a:pt x="-141" y="60449"/>
                      <a:pt x="3873" y="61435"/>
                    </a:cubicBezTo>
                    <a:cubicBezTo>
                      <a:pt x="7888" y="62444"/>
                      <a:pt x="16926" y="78502"/>
                      <a:pt x="15916" y="81506"/>
                    </a:cubicBezTo>
                    <a:cubicBezTo>
                      <a:pt x="14907" y="84535"/>
                      <a:pt x="24954" y="94559"/>
                      <a:pt x="24954" y="101602"/>
                    </a:cubicBezTo>
                    <a:cubicBezTo>
                      <a:pt x="24954" y="108645"/>
                      <a:pt x="33993" y="116650"/>
                      <a:pt x="39017" y="116650"/>
                    </a:cubicBezTo>
                    <a:cubicBezTo>
                      <a:pt x="44040" y="116650"/>
                      <a:pt x="51060" y="119654"/>
                      <a:pt x="49040" y="125664"/>
                    </a:cubicBezTo>
                    <a:cubicBezTo>
                      <a:pt x="47022" y="131721"/>
                      <a:pt x="52045" y="140735"/>
                      <a:pt x="46036" y="140735"/>
                    </a:cubicBezTo>
                    <a:cubicBezTo>
                      <a:pt x="40026" y="140735"/>
                      <a:pt x="41012" y="157826"/>
                      <a:pt x="36012" y="160831"/>
                    </a:cubicBezTo>
                    <a:cubicBezTo>
                      <a:pt x="30988" y="163836"/>
                      <a:pt x="35003" y="181912"/>
                      <a:pt x="39017" y="183932"/>
                    </a:cubicBezTo>
                    <a:cubicBezTo>
                      <a:pt x="43031" y="185927"/>
                      <a:pt x="52045" y="190926"/>
                      <a:pt x="51060" y="197970"/>
                    </a:cubicBezTo>
                    <a:cubicBezTo>
                      <a:pt x="50050" y="204989"/>
                      <a:pt x="72165" y="216046"/>
                      <a:pt x="79184" y="217032"/>
                    </a:cubicBezTo>
                    <a:cubicBezTo>
                      <a:pt x="86203" y="218041"/>
                      <a:pt x="87189" y="228089"/>
                      <a:pt x="91227" y="232103"/>
                    </a:cubicBezTo>
                    <a:cubicBezTo>
                      <a:pt x="95241" y="236094"/>
                      <a:pt x="88198" y="244146"/>
                      <a:pt x="89208" y="249146"/>
                    </a:cubicBezTo>
                    <a:cubicBezTo>
                      <a:pt x="90218" y="254170"/>
                      <a:pt x="99256" y="258185"/>
                      <a:pt x="98246" y="266213"/>
                    </a:cubicBezTo>
                    <a:cubicBezTo>
                      <a:pt x="97645" y="271069"/>
                      <a:pt x="105794" y="279194"/>
                      <a:pt x="112596" y="286213"/>
                    </a:cubicBezTo>
                    <a:cubicBezTo>
                      <a:pt x="114856" y="285540"/>
                      <a:pt x="117020" y="285155"/>
                      <a:pt x="118774" y="285155"/>
                    </a:cubicBezTo>
                    <a:cubicBezTo>
                      <a:pt x="125553" y="285155"/>
                      <a:pt x="125168" y="277631"/>
                      <a:pt x="130409" y="282150"/>
                    </a:cubicBezTo>
                    <a:cubicBezTo>
                      <a:pt x="135673" y="286669"/>
                      <a:pt x="142812" y="281766"/>
                      <a:pt x="148076" y="281405"/>
                    </a:cubicBezTo>
                    <a:cubicBezTo>
                      <a:pt x="153341" y="281044"/>
                      <a:pt x="167619" y="308111"/>
                      <a:pt x="174013" y="321236"/>
                    </a:cubicBezTo>
                    <a:cubicBezTo>
                      <a:pt x="180408" y="334408"/>
                      <a:pt x="180023" y="338904"/>
                      <a:pt x="188677" y="344553"/>
                    </a:cubicBezTo>
                    <a:cubicBezTo>
                      <a:pt x="197330" y="350177"/>
                      <a:pt x="207089" y="347173"/>
                      <a:pt x="219493" y="359937"/>
                    </a:cubicBezTo>
                    <a:cubicBezTo>
                      <a:pt x="231897" y="372725"/>
                      <a:pt x="263867" y="381379"/>
                      <a:pt x="277376" y="382124"/>
                    </a:cubicBezTo>
                    <a:cubicBezTo>
                      <a:pt x="290910" y="382869"/>
                      <a:pt x="301054" y="367461"/>
                      <a:pt x="318361" y="370850"/>
                    </a:cubicBezTo>
                    <a:cubicBezTo>
                      <a:pt x="335644" y="374215"/>
                      <a:pt x="331509" y="396402"/>
                      <a:pt x="337903" y="404311"/>
                    </a:cubicBezTo>
                    <a:cubicBezTo>
                      <a:pt x="344298" y="412195"/>
                      <a:pt x="414584" y="417459"/>
                      <a:pt x="426627" y="420849"/>
                    </a:cubicBezTo>
                    <a:cubicBezTo>
                      <a:pt x="431002" y="422075"/>
                      <a:pt x="441507" y="422844"/>
                      <a:pt x="453261" y="423132"/>
                    </a:cubicBezTo>
                    <a:cubicBezTo>
                      <a:pt x="452973" y="420656"/>
                      <a:pt x="452756" y="418373"/>
                      <a:pt x="452612" y="416810"/>
                    </a:cubicBezTo>
                    <a:cubicBezTo>
                      <a:pt x="451602" y="404767"/>
                      <a:pt x="460641" y="394720"/>
                      <a:pt x="468694" y="390705"/>
                    </a:cubicBezTo>
                    <a:cubicBezTo>
                      <a:pt x="476698" y="386715"/>
                      <a:pt x="483741" y="384672"/>
                      <a:pt x="491770" y="383686"/>
                    </a:cubicBezTo>
                    <a:cubicBezTo>
                      <a:pt x="499798" y="382677"/>
                      <a:pt x="491770" y="366619"/>
                      <a:pt x="485736" y="36462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0DE0077-44F1-4F66-C126-7823B757F273}"/>
                  </a:ext>
                </a:extLst>
              </p:cNvPr>
              <p:cNvSpPr/>
              <p:nvPr/>
            </p:nvSpPr>
            <p:spPr bwMode="gray">
              <a:xfrm>
                <a:off x="3849589" y="2535500"/>
                <a:ext cx="307805" cy="338404"/>
              </a:xfrm>
              <a:custGeom>
                <a:avLst/>
                <a:gdLst>
                  <a:gd name="connsiteX0" fmla="*/ 23053 w 307805"/>
                  <a:gd name="connsiteY0" fmla="*/ 292444 h 338404"/>
                  <a:gd name="connsiteX1" fmla="*/ 46298 w 307805"/>
                  <a:gd name="connsiteY1" fmla="*/ 292444 h 338404"/>
                  <a:gd name="connsiteX2" fmla="*/ 65961 w 307805"/>
                  <a:gd name="connsiteY2" fmla="*/ 290666 h 338404"/>
                  <a:gd name="connsiteX3" fmla="*/ 80263 w 307805"/>
                  <a:gd name="connsiteY3" fmla="*/ 303166 h 338404"/>
                  <a:gd name="connsiteX4" fmla="*/ 89205 w 307805"/>
                  <a:gd name="connsiteY4" fmla="*/ 303166 h 338404"/>
                  <a:gd name="connsiteX5" fmla="*/ 107065 w 307805"/>
                  <a:gd name="connsiteY5" fmla="*/ 326410 h 338404"/>
                  <a:gd name="connsiteX6" fmla="*/ 119108 w 307805"/>
                  <a:gd name="connsiteY6" fmla="*/ 338405 h 338404"/>
                  <a:gd name="connsiteX7" fmla="*/ 132690 w 307805"/>
                  <a:gd name="connsiteY7" fmla="*/ 330208 h 338404"/>
                  <a:gd name="connsiteX8" fmla="*/ 147497 w 307805"/>
                  <a:gd name="connsiteY8" fmla="*/ 324487 h 338404"/>
                  <a:gd name="connsiteX9" fmla="*/ 161199 w 307805"/>
                  <a:gd name="connsiteY9" fmla="*/ 322203 h 338404"/>
                  <a:gd name="connsiteX10" fmla="*/ 178290 w 307805"/>
                  <a:gd name="connsiteY10" fmla="*/ 323333 h 338404"/>
                  <a:gd name="connsiteX11" fmla="*/ 194251 w 307805"/>
                  <a:gd name="connsiteY11" fmla="*/ 318766 h 338404"/>
                  <a:gd name="connsiteX12" fmla="*/ 293479 w 307805"/>
                  <a:gd name="connsiteY12" fmla="*/ 317636 h 338404"/>
                  <a:gd name="connsiteX13" fmla="*/ 296892 w 307805"/>
                  <a:gd name="connsiteY13" fmla="*/ 295954 h 338404"/>
                  <a:gd name="connsiteX14" fmla="*/ 288912 w 307805"/>
                  <a:gd name="connsiteY14" fmla="*/ 287973 h 338404"/>
                  <a:gd name="connsiteX15" fmla="*/ 264970 w 307805"/>
                  <a:gd name="connsiteY15" fmla="*/ 63316 h 338404"/>
                  <a:gd name="connsiteX16" fmla="*/ 307806 w 307805"/>
                  <a:gd name="connsiteY16" fmla="*/ 63316 h 338404"/>
                  <a:gd name="connsiteX17" fmla="*/ 217904 w 307805"/>
                  <a:gd name="connsiteY17" fmla="*/ 4591 h 338404"/>
                  <a:gd name="connsiteX18" fmla="*/ 212904 w 307805"/>
                  <a:gd name="connsiteY18" fmla="*/ 0 h 338404"/>
                  <a:gd name="connsiteX19" fmla="*/ 212327 w 307805"/>
                  <a:gd name="connsiteY19" fmla="*/ 36610 h 338404"/>
                  <a:gd name="connsiteX20" fmla="*/ 126945 w 307805"/>
                  <a:gd name="connsiteY20" fmla="*/ 36610 h 338404"/>
                  <a:gd name="connsiteX21" fmla="*/ 126945 w 307805"/>
                  <a:gd name="connsiteY21" fmla="*/ 104589 h 338404"/>
                  <a:gd name="connsiteX22" fmla="*/ 100431 w 307805"/>
                  <a:gd name="connsiteY22" fmla="*/ 123627 h 338404"/>
                  <a:gd name="connsiteX23" fmla="*/ 100431 w 307805"/>
                  <a:gd name="connsiteY23" fmla="*/ 163409 h 338404"/>
                  <a:gd name="connsiteX24" fmla="*/ 145 w 307805"/>
                  <a:gd name="connsiteY24" fmla="*/ 163409 h 338404"/>
                  <a:gd name="connsiteX25" fmla="*/ 14375 w 307805"/>
                  <a:gd name="connsiteY25" fmla="*/ 192135 h 338404"/>
                  <a:gd name="connsiteX26" fmla="*/ 20024 w 307805"/>
                  <a:gd name="connsiteY26" fmla="*/ 233119 h 338404"/>
                  <a:gd name="connsiteX27" fmla="*/ 11755 w 307805"/>
                  <a:gd name="connsiteY27" fmla="*/ 283118 h 338404"/>
                  <a:gd name="connsiteX28" fmla="*/ 7405 w 307805"/>
                  <a:gd name="connsiteY28" fmla="*/ 305233 h 338404"/>
                  <a:gd name="connsiteX29" fmla="*/ 8702 w 307805"/>
                  <a:gd name="connsiteY29" fmla="*/ 304896 h 338404"/>
                  <a:gd name="connsiteX30" fmla="*/ 23005 w 307805"/>
                  <a:gd name="connsiteY30" fmla="*/ 292349 h 338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7805" h="338404">
                    <a:moveTo>
                      <a:pt x="23053" y="292444"/>
                    </a:moveTo>
                    <a:cubicBezTo>
                      <a:pt x="31995" y="294223"/>
                      <a:pt x="46298" y="292444"/>
                      <a:pt x="46298" y="292444"/>
                    </a:cubicBezTo>
                    <a:cubicBezTo>
                      <a:pt x="46298" y="292444"/>
                      <a:pt x="58797" y="287084"/>
                      <a:pt x="65961" y="290666"/>
                    </a:cubicBezTo>
                    <a:cubicBezTo>
                      <a:pt x="73124" y="294223"/>
                      <a:pt x="80263" y="303166"/>
                      <a:pt x="80263" y="303166"/>
                    </a:cubicBezTo>
                    <a:lnTo>
                      <a:pt x="89205" y="303166"/>
                    </a:lnTo>
                    <a:cubicBezTo>
                      <a:pt x="89205" y="303166"/>
                      <a:pt x="96345" y="322828"/>
                      <a:pt x="107065" y="326410"/>
                    </a:cubicBezTo>
                    <a:cubicBezTo>
                      <a:pt x="113243" y="328453"/>
                      <a:pt x="116993" y="334030"/>
                      <a:pt x="119108" y="338405"/>
                    </a:cubicBezTo>
                    <a:cubicBezTo>
                      <a:pt x="126752" y="338213"/>
                      <a:pt x="132690" y="335713"/>
                      <a:pt x="132690" y="330208"/>
                    </a:cubicBezTo>
                    <a:cubicBezTo>
                      <a:pt x="132690" y="323357"/>
                      <a:pt x="136103" y="314223"/>
                      <a:pt x="147497" y="324487"/>
                    </a:cubicBezTo>
                    <a:cubicBezTo>
                      <a:pt x="158915" y="334775"/>
                      <a:pt x="158915" y="325617"/>
                      <a:pt x="161199" y="322203"/>
                    </a:cubicBezTo>
                    <a:cubicBezTo>
                      <a:pt x="163458" y="318790"/>
                      <a:pt x="171439" y="323333"/>
                      <a:pt x="178290" y="323333"/>
                    </a:cubicBezTo>
                    <a:cubicBezTo>
                      <a:pt x="185140" y="323333"/>
                      <a:pt x="194251" y="318766"/>
                      <a:pt x="194251" y="318766"/>
                    </a:cubicBezTo>
                    <a:cubicBezTo>
                      <a:pt x="194251" y="318766"/>
                      <a:pt x="288912" y="319896"/>
                      <a:pt x="293479" y="317636"/>
                    </a:cubicBezTo>
                    <a:cubicBezTo>
                      <a:pt x="298046" y="315353"/>
                      <a:pt x="296892" y="295954"/>
                      <a:pt x="296892" y="295954"/>
                    </a:cubicBezTo>
                    <a:lnTo>
                      <a:pt x="288912" y="287973"/>
                    </a:lnTo>
                    <a:lnTo>
                      <a:pt x="264970" y="63316"/>
                    </a:lnTo>
                    <a:lnTo>
                      <a:pt x="307806" y="63316"/>
                    </a:lnTo>
                    <a:cubicBezTo>
                      <a:pt x="262085" y="33076"/>
                      <a:pt x="222904" y="7428"/>
                      <a:pt x="217904" y="4591"/>
                    </a:cubicBezTo>
                    <a:cubicBezTo>
                      <a:pt x="215212" y="3029"/>
                      <a:pt x="213769" y="1490"/>
                      <a:pt x="212904" y="0"/>
                    </a:cubicBezTo>
                    <a:cubicBezTo>
                      <a:pt x="213337" y="17740"/>
                      <a:pt x="213601" y="35768"/>
                      <a:pt x="212327" y="36610"/>
                    </a:cubicBezTo>
                    <a:cubicBezTo>
                      <a:pt x="209851" y="38268"/>
                      <a:pt x="126945" y="36610"/>
                      <a:pt x="126945" y="36610"/>
                    </a:cubicBezTo>
                    <a:lnTo>
                      <a:pt x="126945" y="104589"/>
                    </a:lnTo>
                    <a:cubicBezTo>
                      <a:pt x="126945" y="110406"/>
                      <a:pt x="100431" y="117834"/>
                      <a:pt x="100431" y="123627"/>
                    </a:cubicBezTo>
                    <a:lnTo>
                      <a:pt x="100431" y="163409"/>
                    </a:lnTo>
                    <a:lnTo>
                      <a:pt x="145" y="163409"/>
                    </a:lnTo>
                    <a:cubicBezTo>
                      <a:pt x="-1321" y="179803"/>
                      <a:pt x="8678" y="185596"/>
                      <a:pt x="14375" y="192135"/>
                    </a:cubicBezTo>
                    <a:cubicBezTo>
                      <a:pt x="22260" y="201149"/>
                      <a:pt x="8366" y="216942"/>
                      <a:pt x="20024" y="233119"/>
                    </a:cubicBezTo>
                    <a:cubicBezTo>
                      <a:pt x="31659" y="249273"/>
                      <a:pt x="17404" y="274104"/>
                      <a:pt x="11755" y="283118"/>
                    </a:cubicBezTo>
                    <a:cubicBezTo>
                      <a:pt x="8702" y="288022"/>
                      <a:pt x="8366" y="296531"/>
                      <a:pt x="7405" y="305233"/>
                    </a:cubicBezTo>
                    <a:cubicBezTo>
                      <a:pt x="7909" y="305112"/>
                      <a:pt x="8438" y="304968"/>
                      <a:pt x="8702" y="304896"/>
                    </a:cubicBezTo>
                    <a:cubicBezTo>
                      <a:pt x="15866" y="303093"/>
                      <a:pt x="14063" y="290594"/>
                      <a:pt x="23005" y="29234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CBA6F2A-0350-6789-E0F9-52577352D6E0}"/>
                  </a:ext>
                </a:extLst>
              </p:cNvPr>
              <p:cNvSpPr/>
              <p:nvPr/>
            </p:nvSpPr>
            <p:spPr bwMode="gray">
              <a:xfrm>
                <a:off x="4628128" y="2640233"/>
                <a:ext cx="254040" cy="422092"/>
              </a:xfrm>
              <a:custGeom>
                <a:avLst/>
                <a:gdLst>
                  <a:gd name="connsiteX0" fmla="*/ 253816 w 254040"/>
                  <a:gd name="connsiteY0" fmla="*/ 104397 h 422092"/>
                  <a:gd name="connsiteX1" fmla="*/ 59710 w 254040"/>
                  <a:gd name="connsiteY1" fmla="*/ 0 h 422092"/>
                  <a:gd name="connsiteX2" fmla="*/ 36994 w 254040"/>
                  <a:gd name="connsiteY2" fmla="*/ 12331 h 422092"/>
                  <a:gd name="connsiteX3" fmla="*/ 38485 w 254040"/>
                  <a:gd name="connsiteY3" fmla="*/ 44999 h 422092"/>
                  <a:gd name="connsiteX4" fmla="*/ 49013 w 254040"/>
                  <a:gd name="connsiteY4" fmla="*/ 68292 h 422092"/>
                  <a:gd name="connsiteX5" fmla="*/ 53532 w 254040"/>
                  <a:gd name="connsiteY5" fmla="*/ 87834 h 422092"/>
                  <a:gd name="connsiteX6" fmla="*/ 49013 w 254040"/>
                  <a:gd name="connsiteY6" fmla="*/ 114901 h 422092"/>
                  <a:gd name="connsiteX7" fmla="*/ 46008 w 254040"/>
                  <a:gd name="connsiteY7" fmla="*/ 178072 h 422092"/>
                  <a:gd name="connsiteX8" fmla="*/ 5409 w 254040"/>
                  <a:gd name="connsiteY8" fmla="*/ 229201 h 422092"/>
                  <a:gd name="connsiteX9" fmla="*/ 120 w 254040"/>
                  <a:gd name="connsiteY9" fmla="*/ 251027 h 422092"/>
                  <a:gd name="connsiteX10" fmla="*/ 0 w 254040"/>
                  <a:gd name="connsiteY10" fmla="*/ 259224 h 422092"/>
                  <a:gd name="connsiteX11" fmla="*/ 5384 w 254040"/>
                  <a:gd name="connsiteY11" fmla="*/ 264585 h 422092"/>
                  <a:gd name="connsiteX12" fmla="*/ 16658 w 254040"/>
                  <a:gd name="connsiteY12" fmla="*/ 275089 h 422092"/>
                  <a:gd name="connsiteX13" fmla="*/ 32451 w 254040"/>
                  <a:gd name="connsiteY13" fmla="*/ 299151 h 422092"/>
                  <a:gd name="connsiteX14" fmla="*/ 35432 w 254040"/>
                  <a:gd name="connsiteY14" fmla="*/ 321699 h 422092"/>
                  <a:gd name="connsiteX15" fmla="*/ 45960 w 254040"/>
                  <a:gd name="connsiteY15" fmla="*/ 353260 h 422092"/>
                  <a:gd name="connsiteX16" fmla="*/ 35432 w 254040"/>
                  <a:gd name="connsiteY16" fmla="*/ 357034 h 422092"/>
                  <a:gd name="connsiteX17" fmla="*/ 13630 w 254040"/>
                  <a:gd name="connsiteY17" fmla="*/ 360039 h 422092"/>
                  <a:gd name="connsiteX18" fmla="*/ 19639 w 254040"/>
                  <a:gd name="connsiteY18" fmla="*/ 378092 h 422092"/>
                  <a:gd name="connsiteX19" fmla="*/ 40696 w 254040"/>
                  <a:gd name="connsiteY19" fmla="*/ 399918 h 422092"/>
                  <a:gd name="connsiteX20" fmla="*/ 50479 w 254040"/>
                  <a:gd name="connsiteY20" fmla="*/ 420975 h 422092"/>
                  <a:gd name="connsiteX21" fmla="*/ 64758 w 254040"/>
                  <a:gd name="connsiteY21" fmla="*/ 414941 h 422092"/>
                  <a:gd name="connsiteX22" fmla="*/ 81320 w 254040"/>
                  <a:gd name="connsiteY22" fmla="*/ 414941 h 422092"/>
                  <a:gd name="connsiteX23" fmla="*/ 109132 w 254040"/>
                  <a:gd name="connsiteY23" fmla="*/ 406697 h 422092"/>
                  <a:gd name="connsiteX24" fmla="*/ 131704 w 254040"/>
                  <a:gd name="connsiteY24" fmla="*/ 394654 h 422092"/>
                  <a:gd name="connsiteX25" fmla="*/ 133194 w 254040"/>
                  <a:gd name="connsiteY25" fmla="*/ 381120 h 422092"/>
                  <a:gd name="connsiteX26" fmla="*/ 169275 w 254040"/>
                  <a:gd name="connsiteY26" fmla="*/ 373596 h 422092"/>
                  <a:gd name="connsiteX27" fmla="*/ 194082 w 254040"/>
                  <a:gd name="connsiteY27" fmla="*/ 348044 h 422092"/>
                  <a:gd name="connsiteX28" fmla="*/ 199370 w 254040"/>
                  <a:gd name="connsiteY28" fmla="*/ 336025 h 422092"/>
                  <a:gd name="connsiteX29" fmla="*/ 220403 w 254040"/>
                  <a:gd name="connsiteY29" fmla="*/ 327756 h 422092"/>
                  <a:gd name="connsiteX30" fmla="*/ 224802 w 254040"/>
                  <a:gd name="connsiteY30" fmla="*/ 328742 h 422092"/>
                  <a:gd name="connsiteX31" fmla="*/ 223985 w 254040"/>
                  <a:gd name="connsiteY31" fmla="*/ 327780 h 422092"/>
                  <a:gd name="connsiteX32" fmla="*/ 227134 w 254040"/>
                  <a:gd name="connsiteY32" fmla="*/ 316795 h 422092"/>
                  <a:gd name="connsiteX33" fmla="*/ 214586 w 254040"/>
                  <a:gd name="connsiteY33" fmla="*/ 301122 h 422092"/>
                  <a:gd name="connsiteX34" fmla="*/ 209899 w 254040"/>
                  <a:gd name="connsiteY34" fmla="*/ 282301 h 422092"/>
                  <a:gd name="connsiteX35" fmla="*/ 206750 w 254040"/>
                  <a:gd name="connsiteY35" fmla="*/ 268191 h 422092"/>
                  <a:gd name="connsiteX36" fmla="*/ 208312 w 254040"/>
                  <a:gd name="connsiteY36" fmla="*/ 249369 h 422092"/>
                  <a:gd name="connsiteX37" fmla="*/ 219297 w 254040"/>
                  <a:gd name="connsiteY37" fmla="*/ 230547 h 422092"/>
                  <a:gd name="connsiteX38" fmla="*/ 228696 w 254040"/>
                  <a:gd name="connsiteY38" fmla="*/ 214874 h 422092"/>
                  <a:gd name="connsiteX39" fmla="*/ 250643 w 254040"/>
                  <a:gd name="connsiteY39" fmla="*/ 200764 h 422092"/>
                  <a:gd name="connsiteX40" fmla="*/ 253792 w 254040"/>
                  <a:gd name="connsiteY40" fmla="*/ 174082 h 422092"/>
                  <a:gd name="connsiteX41" fmla="*/ 253792 w 254040"/>
                  <a:gd name="connsiteY41" fmla="*/ 104444 h 42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4040" h="422092">
                    <a:moveTo>
                      <a:pt x="253816" y="104397"/>
                    </a:moveTo>
                    <a:lnTo>
                      <a:pt x="59710" y="0"/>
                    </a:lnTo>
                    <a:lnTo>
                      <a:pt x="36994" y="12331"/>
                    </a:lnTo>
                    <a:cubicBezTo>
                      <a:pt x="37643" y="24687"/>
                      <a:pt x="38485" y="41297"/>
                      <a:pt x="38485" y="44999"/>
                    </a:cubicBezTo>
                    <a:cubicBezTo>
                      <a:pt x="38485" y="51008"/>
                      <a:pt x="49759" y="58508"/>
                      <a:pt x="49013" y="68292"/>
                    </a:cubicBezTo>
                    <a:cubicBezTo>
                      <a:pt x="48268" y="78051"/>
                      <a:pt x="56537" y="77306"/>
                      <a:pt x="53532" y="87834"/>
                    </a:cubicBezTo>
                    <a:cubicBezTo>
                      <a:pt x="50528" y="98363"/>
                      <a:pt x="49013" y="107401"/>
                      <a:pt x="49013" y="114901"/>
                    </a:cubicBezTo>
                    <a:cubicBezTo>
                      <a:pt x="49013" y="122401"/>
                      <a:pt x="49013" y="175813"/>
                      <a:pt x="46008" y="178072"/>
                    </a:cubicBezTo>
                    <a:cubicBezTo>
                      <a:pt x="43004" y="180332"/>
                      <a:pt x="7668" y="215668"/>
                      <a:pt x="5409" y="229201"/>
                    </a:cubicBezTo>
                    <a:cubicBezTo>
                      <a:pt x="3149" y="242734"/>
                      <a:pt x="120" y="237470"/>
                      <a:pt x="120" y="251027"/>
                    </a:cubicBezTo>
                    <a:cubicBezTo>
                      <a:pt x="120" y="253503"/>
                      <a:pt x="72" y="256292"/>
                      <a:pt x="0" y="259224"/>
                    </a:cubicBezTo>
                    <a:cubicBezTo>
                      <a:pt x="1923" y="259897"/>
                      <a:pt x="2813" y="261989"/>
                      <a:pt x="5384" y="264585"/>
                    </a:cubicBezTo>
                    <a:cubicBezTo>
                      <a:pt x="9135" y="268335"/>
                      <a:pt x="9135" y="275089"/>
                      <a:pt x="16658" y="275089"/>
                    </a:cubicBezTo>
                    <a:cubicBezTo>
                      <a:pt x="24182" y="275089"/>
                      <a:pt x="33172" y="292397"/>
                      <a:pt x="32451" y="299151"/>
                    </a:cubicBezTo>
                    <a:cubicBezTo>
                      <a:pt x="31682" y="305930"/>
                      <a:pt x="36201" y="309656"/>
                      <a:pt x="35432" y="321699"/>
                    </a:cubicBezTo>
                    <a:cubicBezTo>
                      <a:pt x="34687" y="333717"/>
                      <a:pt x="42211" y="351001"/>
                      <a:pt x="45960" y="353260"/>
                    </a:cubicBezTo>
                    <a:cubicBezTo>
                      <a:pt x="49710" y="355520"/>
                      <a:pt x="44446" y="357779"/>
                      <a:pt x="35432" y="357034"/>
                    </a:cubicBezTo>
                    <a:cubicBezTo>
                      <a:pt x="26418" y="356289"/>
                      <a:pt x="13630" y="356289"/>
                      <a:pt x="13630" y="360039"/>
                    </a:cubicBezTo>
                    <a:cubicBezTo>
                      <a:pt x="13630" y="363789"/>
                      <a:pt x="9880" y="369053"/>
                      <a:pt x="19639" y="378092"/>
                    </a:cubicBezTo>
                    <a:cubicBezTo>
                      <a:pt x="29422" y="387106"/>
                      <a:pt x="37691" y="390110"/>
                      <a:pt x="40696" y="399918"/>
                    </a:cubicBezTo>
                    <a:cubicBezTo>
                      <a:pt x="43701" y="409677"/>
                      <a:pt x="47475" y="418716"/>
                      <a:pt x="50479" y="420975"/>
                    </a:cubicBezTo>
                    <a:cubicBezTo>
                      <a:pt x="53484" y="423235"/>
                      <a:pt x="59494" y="422465"/>
                      <a:pt x="64758" y="414941"/>
                    </a:cubicBezTo>
                    <a:cubicBezTo>
                      <a:pt x="70046" y="407418"/>
                      <a:pt x="76056" y="421720"/>
                      <a:pt x="81320" y="414941"/>
                    </a:cubicBezTo>
                    <a:cubicBezTo>
                      <a:pt x="86584" y="408163"/>
                      <a:pt x="104613" y="408932"/>
                      <a:pt x="109132" y="406697"/>
                    </a:cubicBezTo>
                    <a:cubicBezTo>
                      <a:pt x="113651" y="404437"/>
                      <a:pt x="127184" y="398427"/>
                      <a:pt x="131704" y="394654"/>
                    </a:cubicBezTo>
                    <a:cubicBezTo>
                      <a:pt x="136223" y="390904"/>
                      <a:pt x="126439" y="384894"/>
                      <a:pt x="133194" y="381120"/>
                    </a:cubicBezTo>
                    <a:cubicBezTo>
                      <a:pt x="139972" y="377370"/>
                      <a:pt x="161030" y="384149"/>
                      <a:pt x="169275" y="373596"/>
                    </a:cubicBezTo>
                    <a:cubicBezTo>
                      <a:pt x="177544" y="363092"/>
                      <a:pt x="190356" y="351794"/>
                      <a:pt x="194082" y="348044"/>
                    </a:cubicBezTo>
                    <a:cubicBezTo>
                      <a:pt x="197832" y="344270"/>
                      <a:pt x="194082" y="341265"/>
                      <a:pt x="199370" y="336025"/>
                    </a:cubicBezTo>
                    <a:cubicBezTo>
                      <a:pt x="204610" y="330761"/>
                      <a:pt x="215139" y="324751"/>
                      <a:pt x="220403" y="327756"/>
                    </a:cubicBezTo>
                    <a:cubicBezTo>
                      <a:pt x="221557" y="328429"/>
                      <a:pt x="223144" y="328694"/>
                      <a:pt x="224802" y="328742"/>
                    </a:cubicBezTo>
                    <a:cubicBezTo>
                      <a:pt x="224297" y="328141"/>
                      <a:pt x="223985" y="327780"/>
                      <a:pt x="223985" y="327780"/>
                    </a:cubicBezTo>
                    <a:lnTo>
                      <a:pt x="227134" y="316795"/>
                    </a:lnTo>
                    <a:cubicBezTo>
                      <a:pt x="227134" y="316795"/>
                      <a:pt x="214586" y="310521"/>
                      <a:pt x="214586" y="301122"/>
                    </a:cubicBezTo>
                    <a:cubicBezTo>
                      <a:pt x="214586" y="291723"/>
                      <a:pt x="217735" y="282301"/>
                      <a:pt x="209899" y="282301"/>
                    </a:cubicBezTo>
                    <a:cubicBezTo>
                      <a:pt x="202062" y="282301"/>
                      <a:pt x="200500" y="274440"/>
                      <a:pt x="206750" y="268191"/>
                    </a:cubicBezTo>
                    <a:cubicBezTo>
                      <a:pt x="213023" y="261916"/>
                      <a:pt x="197351" y="249369"/>
                      <a:pt x="208312" y="249369"/>
                    </a:cubicBezTo>
                    <a:cubicBezTo>
                      <a:pt x="219273" y="249369"/>
                      <a:pt x="211461" y="232110"/>
                      <a:pt x="219297" y="230547"/>
                    </a:cubicBezTo>
                    <a:cubicBezTo>
                      <a:pt x="227158" y="228961"/>
                      <a:pt x="228696" y="222711"/>
                      <a:pt x="228696" y="214874"/>
                    </a:cubicBezTo>
                    <a:cubicBezTo>
                      <a:pt x="228696" y="207038"/>
                      <a:pt x="245956" y="202327"/>
                      <a:pt x="250643" y="200764"/>
                    </a:cubicBezTo>
                    <a:cubicBezTo>
                      <a:pt x="255354" y="199178"/>
                      <a:pt x="253792" y="174082"/>
                      <a:pt x="253792" y="174082"/>
                    </a:cubicBezTo>
                    <a:lnTo>
                      <a:pt x="253792" y="104444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C494C66-A324-F994-026A-2A6EF44A6BB9}"/>
                  </a:ext>
                </a:extLst>
              </p:cNvPr>
              <p:cNvSpPr/>
              <p:nvPr/>
            </p:nvSpPr>
            <p:spPr bwMode="gray">
              <a:xfrm>
                <a:off x="5105641" y="2868903"/>
                <a:ext cx="377725" cy="294246"/>
              </a:xfrm>
              <a:custGeom>
                <a:avLst/>
                <a:gdLst>
                  <a:gd name="connsiteX0" fmla="*/ 24373 w 377725"/>
                  <a:gd name="connsiteY0" fmla="*/ 193916 h 294246"/>
                  <a:gd name="connsiteX1" fmla="*/ 46392 w 377725"/>
                  <a:gd name="connsiteY1" fmla="*/ 222185 h 294246"/>
                  <a:gd name="connsiteX2" fmla="*/ 69974 w 377725"/>
                  <a:gd name="connsiteY2" fmla="*/ 241054 h 294246"/>
                  <a:gd name="connsiteX3" fmla="*/ 69565 w 377725"/>
                  <a:gd name="connsiteY3" fmla="*/ 263385 h 294246"/>
                  <a:gd name="connsiteX4" fmla="*/ 77882 w 377725"/>
                  <a:gd name="connsiteY4" fmla="*/ 266895 h 294246"/>
                  <a:gd name="connsiteX5" fmla="*/ 103818 w 377725"/>
                  <a:gd name="connsiteY5" fmla="*/ 271967 h 294246"/>
                  <a:gd name="connsiteX6" fmla="*/ 133145 w 377725"/>
                  <a:gd name="connsiteY6" fmla="*/ 288866 h 294246"/>
                  <a:gd name="connsiteX7" fmla="*/ 162471 w 377725"/>
                  <a:gd name="connsiteY7" fmla="*/ 293937 h 294246"/>
                  <a:gd name="connsiteX8" fmla="*/ 179370 w 377725"/>
                  <a:gd name="connsiteY8" fmla="*/ 280404 h 294246"/>
                  <a:gd name="connsiteX9" fmla="*/ 201364 w 377725"/>
                  <a:gd name="connsiteY9" fmla="*/ 275885 h 294246"/>
                  <a:gd name="connsiteX10" fmla="*/ 213768 w 377725"/>
                  <a:gd name="connsiteY10" fmla="*/ 280981 h 294246"/>
                  <a:gd name="connsiteX11" fmla="*/ 226436 w 377725"/>
                  <a:gd name="connsiteY11" fmla="*/ 277399 h 294246"/>
                  <a:gd name="connsiteX12" fmla="*/ 247036 w 377725"/>
                  <a:gd name="connsiteY12" fmla="*/ 274202 h 294246"/>
                  <a:gd name="connsiteX13" fmla="*/ 280305 w 377725"/>
                  <a:gd name="connsiteY13" fmla="*/ 256703 h 294246"/>
                  <a:gd name="connsiteX14" fmla="*/ 308501 w 377725"/>
                  <a:gd name="connsiteY14" fmla="*/ 251631 h 294246"/>
                  <a:gd name="connsiteX15" fmla="*/ 376168 w 377725"/>
                  <a:gd name="connsiteY15" fmla="*/ 183964 h 294246"/>
                  <a:gd name="connsiteX16" fmla="*/ 367153 w 377725"/>
                  <a:gd name="connsiteY16" fmla="*/ 178340 h 294246"/>
                  <a:gd name="connsiteX17" fmla="*/ 332178 w 377725"/>
                  <a:gd name="connsiteY17" fmla="*/ 170431 h 294246"/>
                  <a:gd name="connsiteX18" fmla="*/ 280858 w 377725"/>
                  <a:gd name="connsiteY18" fmla="*/ 152379 h 294246"/>
                  <a:gd name="connsiteX19" fmla="*/ 263935 w 377725"/>
                  <a:gd name="connsiteY19" fmla="*/ 137163 h 294246"/>
                  <a:gd name="connsiteX20" fmla="*/ 248142 w 377725"/>
                  <a:gd name="connsiteY20" fmla="*/ 114038 h 294246"/>
                  <a:gd name="connsiteX21" fmla="*/ 251988 w 377725"/>
                  <a:gd name="connsiteY21" fmla="*/ 104567 h 294246"/>
                  <a:gd name="connsiteX22" fmla="*/ 240017 w 377725"/>
                  <a:gd name="connsiteY22" fmla="*/ 100409 h 294246"/>
                  <a:gd name="connsiteX23" fmla="*/ 225738 w 377725"/>
                  <a:gd name="connsiteY23" fmla="*/ 101202 h 294246"/>
                  <a:gd name="connsiteX24" fmla="*/ 226532 w 377725"/>
                  <a:gd name="connsiteY24" fmla="*/ 79784 h 294246"/>
                  <a:gd name="connsiteX25" fmla="*/ 239224 w 377725"/>
                  <a:gd name="connsiteY25" fmla="*/ 61563 h 294246"/>
                  <a:gd name="connsiteX26" fmla="*/ 185307 w 377725"/>
                  <a:gd name="connsiteY26" fmla="*/ 9233 h 294246"/>
                  <a:gd name="connsiteX27" fmla="*/ 159947 w 377725"/>
                  <a:gd name="connsiteY27" fmla="*/ 9233 h 294246"/>
                  <a:gd name="connsiteX28" fmla="*/ 148841 w 377725"/>
                  <a:gd name="connsiteY28" fmla="*/ 9233 h 294246"/>
                  <a:gd name="connsiteX29" fmla="*/ 133001 w 377725"/>
                  <a:gd name="connsiteY29" fmla="*/ 2911 h 294246"/>
                  <a:gd name="connsiteX30" fmla="*/ 121102 w 377725"/>
                  <a:gd name="connsiteY30" fmla="*/ 6084 h 294246"/>
                  <a:gd name="connsiteX31" fmla="*/ 113170 w 377725"/>
                  <a:gd name="connsiteY31" fmla="*/ 14016 h 294246"/>
                  <a:gd name="connsiteX32" fmla="*/ 91896 w 377725"/>
                  <a:gd name="connsiteY32" fmla="*/ 12911 h 294246"/>
                  <a:gd name="connsiteX33" fmla="*/ 91920 w 377725"/>
                  <a:gd name="connsiteY33" fmla="*/ 13127 h 294246"/>
                  <a:gd name="connsiteX34" fmla="*/ 82473 w 377725"/>
                  <a:gd name="connsiteY34" fmla="*/ 42982 h 294246"/>
                  <a:gd name="connsiteX35" fmla="*/ 71488 w 377725"/>
                  <a:gd name="connsiteY35" fmla="*/ 55554 h 294246"/>
                  <a:gd name="connsiteX36" fmla="*/ 55767 w 377725"/>
                  <a:gd name="connsiteY36" fmla="*/ 74400 h 294246"/>
                  <a:gd name="connsiteX37" fmla="*/ 47906 w 377725"/>
                  <a:gd name="connsiteY37" fmla="*/ 99567 h 294246"/>
                  <a:gd name="connsiteX38" fmla="*/ 36897 w 377725"/>
                  <a:gd name="connsiteY38" fmla="*/ 110577 h 294246"/>
                  <a:gd name="connsiteX39" fmla="*/ 29037 w 377725"/>
                  <a:gd name="connsiteY39" fmla="*/ 134158 h 294246"/>
                  <a:gd name="connsiteX40" fmla="*/ 25888 w 377725"/>
                  <a:gd name="connsiteY40" fmla="*/ 162474 h 294246"/>
                  <a:gd name="connsiteX41" fmla="*/ 5456 w 377725"/>
                  <a:gd name="connsiteY41" fmla="*/ 167162 h 294246"/>
                  <a:gd name="connsiteX42" fmla="*/ 744 w 377725"/>
                  <a:gd name="connsiteY42" fmla="*/ 181320 h 294246"/>
                  <a:gd name="connsiteX43" fmla="*/ 24326 w 377725"/>
                  <a:gd name="connsiteY43" fmla="*/ 193892 h 29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77725" h="294246">
                    <a:moveTo>
                      <a:pt x="24373" y="193916"/>
                    </a:moveTo>
                    <a:cubicBezTo>
                      <a:pt x="27522" y="201776"/>
                      <a:pt x="41657" y="209637"/>
                      <a:pt x="46392" y="222185"/>
                    </a:cubicBezTo>
                    <a:cubicBezTo>
                      <a:pt x="51104" y="234756"/>
                      <a:pt x="63675" y="241054"/>
                      <a:pt x="69974" y="241054"/>
                    </a:cubicBezTo>
                    <a:cubicBezTo>
                      <a:pt x="74661" y="241054"/>
                      <a:pt x="71488" y="248962"/>
                      <a:pt x="69565" y="263385"/>
                    </a:cubicBezTo>
                    <a:cubicBezTo>
                      <a:pt x="72569" y="264611"/>
                      <a:pt x="75767" y="265693"/>
                      <a:pt x="77882" y="266895"/>
                    </a:cubicBezTo>
                    <a:cubicBezTo>
                      <a:pt x="81824" y="269154"/>
                      <a:pt x="98170" y="266895"/>
                      <a:pt x="103818" y="271967"/>
                    </a:cubicBezTo>
                    <a:cubicBezTo>
                      <a:pt x="109468" y="277039"/>
                      <a:pt x="127496" y="288866"/>
                      <a:pt x="133145" y="288866"/>
                    </a:cubicBezTo>
                    <a:cubicBezTo>
                      <a:pt x="138794" y="288866"/>
                      <a:pt x="159082" y="291678"/>
                      <a:pt x="162471" y="293937"/>
                    </a:cubicBezTo>
                    <a:cubicBezTo>
                      <a:pt x="165860" y="296197"/>
                      <a:pt x="170379" y="285500"/>
                      <a:pt x="179370" y="280404"/>
                    </a:cubicBezTo>
                    <a:cubicBezTo>
                      <a:pt x="188384" y="275332"/>
                      <a:pt x="199682" y="271967"/>
                      <a:pt x="201364" y="275885"/>
                    </a:cubicBezTo>
                    <a:cubicBezTo>
                      <a:pt x="203047" y="279827"/>
                      <a:pt x="209249" y="283240"/>
                      <a:pt x="213768" y="280981"/>
                    </a:cubicBezTo>
                    <a:cubicBezTo>
                      <a:pt x="215595" y="280044"/>
                      <a:pt x="220739" y="278674"/>
                      <a:pt x="226436" y="277399"/>
                    </a:cubicBezTo>
                    <a:cubicBezTo>
                      <a:pt x="234753" y="275548"/>
                      <a:pt x="244344" y="273866"/>
                      <a:pt x="247036" y="274202"/>
                    </a:cubicBezTo>
                    <a:cubicBezTo>
                      <a:pt x="251555" y="274755"/>
                      <a:pt x="263959" y="256703"/>
                      <a:pt x="280305" y="256703"/>
                    </a:cubicBezTo>
                    <a:cubicBezTo>
                      <a:pt x="296650" y="256703"/>
                      <a:pt x="301170" y="259515"/>
                      <a:pt x="308501" y="251631"/>
                    </a:cubicBezTo>
                    <a:cubicBezTo>
                      <a:pt x="315832" y="243722"/>
                      <a:pt x="371095" y="187907"/>
                      <a:pt x="376168" y="183964"/>
                    </a:cubicBezTo>
                    <a:cubicBezTo>
                      <a:pt x="381240" y="180022"/>
                      <a:pt x="372778" y="178340"/>
                      <a:pt x="367153" y="178340"/>
                    </a:cubicBezTo>
                    <a:cubicBezTo>
                      <a:pt x="361528" y="178340"/>
                      <a:pt x="350231" y="177786"/>
                      <a:pt x="332178" y="170431"/>
                    </a:cubicBezTo>
                    <a:cubicBezTo>
                      <a:pt x="314126" y="163099"/>
                      <a:pt x="285953" y="153532"/>
                      <a:pt x="280858" y="152379"/>
                    </a:cubicBezTo>
                    <a:cubicBezTo>
                      <a:pt x="275785" y="151273"/>
                      <a:pt x="268454" y="139422"/>
                      <a:pt x="263935" y="137163"/>
                    </a:cubicBezTo>
                    <a:cubicBezTo>
                      <a:pt x="259415" y="134903"/>
                      <a:pt x="250401" y="119110"/>
                      <a:pt x="248142" y="114038"/>
                    </a:cubicBezTo>
                    <a:cubicBezTo>
                      <a:pt x="247372" y="112259"/>
                      <a:pt x="249151" y="108654"/>
                      <a:pt x="251988" y="104567"/>
                    </a:cubicBezTo>
                    <a:cubicBezTo>
                      <a:pt x="246483" y="99351"/>
                      <a:pt x="243695" y="97933"/>
                      <a:pt x="240017" y="100409"/>
                    </a:cubicBezTo>
                    <a:cubicBezTo>
                      <a:pt x="235258" y="103582"/>
                      <a:pt x="227325" y="104351"/>
                      <a:pt x="225738" y="101202"/>
                    </a:cubicBezTo>
                    <a:cubicBezTo>
                      <a:pt x="224152" y="98029"/>
                      <a:pt x="220979" y="86130"/>
                      <a:pt x="226532" y="79784"/>
                    </a:cubicBezTo>
                    <a:cubicBezTo>
                      <a:pt x="232085" y="73462"/>
                      <a:pt x="239224" y="61563"/>
                      <a:pt x="239224" y="61563"/>
                    </a:cubicBezTo>
                    <a:cubicBezTo>
                      <a:pt x="239224" y="61563"/>
                      <a:pt x="190859" y="10026"/>
                      <a:pt x="185307" y="9233"/>
                    </a:cubicBezTo>
                    <a:cubicBezTo>
                      <a:pt x="179754" y="8440"/>
                      <a:pt x="163913" y="10844"/>
                      <a:pt x="159947" y="9233"/>
                    </a:cubicBezTo>
                    <a:cubicBezTo>
                      <a:pt x="155981" y="7647"/>
                      <a:pt x="156774" y="5267"/>
                      <a:pt x="148841" y="9233"/>
                    </a:cubicBezTo>
                    <a:cubicBezTo>
                      <a:pt x="140909" y="13199"/>
                      <a:pt x="137736" y="6853"/>
                      <a:pt x="133001" y="2911"/>
                    </a:cubicBezTo>
                    <a:cubicBezTo>
                      <a:pt x="128241" y="-1031"/>
                      <a:pt x="123482" y="-1848"/>
                      <a:pt x="121102" y="6084"/>
                    </a:cubicBezTo>
                    <a:cubicBezTo>
                      <a:pt x="118722" y="14016"/>
                      <a:pt x="117160" y="17959"/>
                      <a:pt x="113170" y="14016"/>
                    </a:cubicBezTo>
                    <a:cubicBezTo>
                      <a:pt x="111222" y="12070"/>
                      <a:pt x="101391" y="12214"/>
                      <a:pt x="91896" y="12911"/>
                    </a:cubicBezTo>
                    <a:cubicBezTo>
                      <a:pt x="91896" y="12983"/>
                      <a:pt x="91896" y="13055"/>
                      <a:pt x="91920" y="13127"/>
                    </a:cubicBezTo>
                    <a:cubicBezTo>
                      <a:pt x="93482" y="24137"/>
                      <a:pt x="82473" y="36684"/>
                      <a:pt x="82473" y="42982"/>
                    </a:cubicBezTo>
                    <a:cubicBezTo>
                      <a:pt x="82473" y="49280"/>
                      <a:pt x="76199" y="55554"/>
                      <a:pt x="71488" y="55554"/>
                    </a:cubicBezTo>
                    <a:cubicBezTo>
                      <a:pt x="66776" y="55554"/>
                      <a:pt x="62065" y="68102"/>
                      <a:pt x="55767" y="74400"/>
                    </a:cubicBezTo>
                    <a:cubicBezTo>
                      <a:pt x="49469" y="80697"/>
                      <a:pt x="54205" y="94856"/>
                      <a:pt x="47906" y="99567"/>
                    </a:cubicBezTo>
                    <a:cubicBezTo>
                      <a:pt x="41609" y="104279"/>
                      <a:pt x="32186" y="105841"/>
                      <a:pt x="36897" y="110577"/>
                    </a:cubicBezTo>
                    <a:cubicBezTo>
                      <a:pt x="41609" y="115288"/>
                      <a:pt x="29037" y="124735"/>
                      <a:pt x="29037" y="134158"/>
                    </a:cubicBezTo>
                    <a:cubicBezTo>
                      <a:pt x="29037" y="143581"/>
                      <a:pt x="27474" y="160888"/>
                      <a:pt x="25888" y="162474"/>
                    </a:cubicBezTo>
                    <a:cubicBezTo>
                      <a:pt x="24326" y="164061"/>
                      <a:pt x="5456" y="159301"/>
                      <a:pt x="5456" y="167162"/>
                    </a:cubicBezTo>
                    <a:cubicBezTo>
                      <a:pt x="5456" y="175022"/>
                      <a:pt x="-2405" y="175022"/>
                      <a:pt x="744" y="181320"/>
                    </a:cubicBezTo>
                    <a:cubicBezTo>
                      <a:pt x="3869" y="187594"/>
                      <a:pt x="21153" y="186032"/>
                      <a:pt x="24326" y="1938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579FAB5-8998-E768-C5DD-8EACE08E4CFB}"/>
                  </a:ext>
                </a:extLst>
              </p:cNvPr>
              <p:cNvSpPr/>
              <p:nvPr/>
            </p:nvSpPr>
            <p:spPr bwMode="gray">
              <a:xfrm>
                <a:off x="5458120" y="1669927"/>
                <a:ext cx="1034143" cy="481493"/>
              </a:xfrm>
              <a:custGeom>
                <a:avLst/>
                <a:gdLst>
                  <a:gd name="connsiteX0" fmla="*/ 1028759 w 1034143"/>
                  <a:gd name="connsiteY0" fmla="*/ 197273 h 481493"/>
                  <a:gd name="connsiteX1" fmla="*/ 1019745 w 1034143"/>
                  <a:gd name="connsiteY1" fmla="*/ 196528 h 481493"/>
                  <a:gd name="connsiteX2" fmla="*/ 999432 w 1034143"/>
                  <a:gd name="connsiteY2" fmla="*/ 200278 h 481493"/>
                  <a:gd name="connsiteX3" fmla="*/ 986644 w 1034143"/>
                  <a:gd name="connsiteY3" fmla="*/ 189773 h 481493"/>
                  <a:gd name="connsiteX4" fmla="*/ 981188 w 1034143"/>
                  <a:gd name="connsiteY4" fmla="*/ 180158 h 481493"/>
                  <a:gd name="connsiteX5" fmla="*/ 965395 w 1034143"/>
                  <a:gd name="connsiteY5" fmla="*/ 167201 h 481493"/>
                  <a:gd name="connsiteX6" fmla="*/ 949049 w 1034143"/>
                  <a:gd name="connsiteY6" fmla="*/ 153668 h 481493"/>
                  <a:gd name="connsiteX7" fmla="*/ 923665 w 1034143"/>
                  <a:gd name="connsiteY7" fmla="*/ 161000 h 481493"/>
                  <a:gd name="connsiteX8" fmla="*/ 898858 w 1034143"/>
                  <a:gd name="connsiteY8" fmla="*/ 157057 h 481493"/>
                  <a:gd name="connsiteX9" fmla="*/ 879123 w 1034143"/>
                  <a:gd name="connsiteY9" fmla="*/ 142971 h 481493"/>
                  <a:gd name="connsiteX10" fmla="*/ 864460 w 1034143"/>
                  <a:gd name="connsiteY10" fmla="*/ 159317 h 481493"/>
                  <a:gd name="connsiteX11" fmla="*/ 837946 w 1034143"/>
                  <a:gd name="connsiteY11" fmla="*/ 113645 h 481493"/>
                  <a:gd name="connsiteX12" fmla="*/ 791144 w 1034143"/>
                  <a:gd name="connsiteY12" fmla="*/ 58382 h 481493"/>
                  <a:gd name="connsiteX13" fmla="*/ 783813 w 1034143"/>
                  <a:gd name="connsiteY13" fmla="*/ 39224 h 481493"/>
                  <a:gd name="connsiteX14" fmla="*/ 766890 w 1034143"/>
                  <a:gd name="connsiteY14" fmla="*/ 37517 h 481493"/>
                  <a:gd name="connsiteX15" fmla="*/ 743766 w 1034143"/>
                  <a:gd name="connsiteY15" fmla="*/ 50498 h 481493"/>
                  <a:gd name="connsiteX16" fmla="*/ 716146 w 1034143"/>
                  <a:gd name="connsiteY16" fmla="*/ 61771 h 481493"/>
                  <a:gd name="connsiteX17" fmla="*/ 696964 w 1034143"/>
                  <a:gd name="connsiteY17" fmla="*/ 66290 h 481493"/>
                  <a:gd name="connsiteX18" fmla="*/ 705978 w 1034143"/>
                  <a:gd name="connsiteY18" fmla="*/ 49921 h 481493"/>
                  <a:gd name="connsiteX19" fmla="*/ 692445 w 1034143"/>
                  <a:gd name="connsiteY19" fmla="*/ 48238 h 481493"/>
                  <a:gd name="connsiteX20" fmla="*/ 680618 w 1034143"/>
                  <a:gd name="connsiteY20" fmla="*/ 46531 h 481493"/>
                  <a:gd name="connsiteX21" fmla="*/ 673287 w 1034143"/>
                  <a:gd name="connsiteY21" fmla="*/ 44825 h 481493"/>
                  <a:gd name="connsiteX22" fmla="*/ 663696 w 1034143"/>
                  <a:gd name="connsiteY22" fmla="*/ 38647 h 481493"/>
                  <a:gd name="connsiteX23" fmla="*/ 640572 w 1034143"/>
                  <a:gd name="connsiteY23" fmla="*/ 42589 h 481493"/>
                  <a:gd name="connsiteX24" fmla="*/ 643384 w 1034143"/>
                  <a:gd name="connsiteY24" fmla="*/ 31892 h 481493"/>
                  <a:gd name="connsiteX25" fmla="*/ 638864 w 1034143"/>
                  <a:gd name="connsiteY25" fmla="*/ 13840 h 481493"/>
                  <a:gd name="connsiteX26" fmla="*/ 622519 w 1034143"/>
                  <a:gd name="connsiteY26" fmla="*/ 3672 h 481493"/>
                  <a:gd name="connsiteX27" fmla="*/ 602784 w 1034143"/>
                  <a:gd name="connsiteY27" fmla="*/ 860 h 481493"/>
                  <a:gd name="connsiteX28" fmla="*/ 571198 w 1034143"/>
                  <a:gd name="connsiteY28" fmla="*/ 8191 h 481493"/>
                  <a:gd name="connsiteX29" fmla="*/ 533987 w 1034143"/>
                  <a:gd name="connsiteY29" fmla="*/ 20619 h 481493"/>
                  <a:gd name="connsiteX30" fmla="*/ 497907 w 1034143"/>
                  <a:gd name="connsiteY30" fmla="*/ 27397 h 481493"/>
                  <a:gd name="connsiteX31" fmla="*/ 471970 w 1034143"/>
                  <a:gd name="connsiteY31" fmla="*/ 35282 h 481493"/>
                  <a:gd name="connsiteX32" fmla="*/ 433629 w 1034143"/>
                  <a:gd name="connsiteY32" fmla="*/ 43190 h 481493"/>
                  <a:gd name="connsiteX33" fmla="*/ 403174 w 1034143"/>
                  <a:gd name="connsiteY33" fmla="*/ 46555 h 481493"/>
                  <a:gd name="connsiteX34" fmla="*/ 381731 w 1034143"/>
                  <a:gd name="connsiteY34" fmla="*/ 47685 h 481493"/>
                  <a:gd name="connsiteX35" fmla="*/ 382861 w 1034143"/>
                  <a:gd name="connsiteY35" fmla="*/ 69103 h 481493"/>
                  <a:gd name="connsiteX36" fmla="*/ 405409 w 1034143"/>
                  <a:gd name="connsiteY36" fmla="*/ 80377 h 481493"/>
                  <a:gd name="connsiteX37" fmla="*/ 378342 w 1034143"/>
                  <a:gd name="connsiteY37" fmla="*/ 84896 h 481493"/>
                  <a:gd name="connsiteX38" fmla="*/ 373823 w 1034143"/>
                  <a:gd name="connsiteY38" fmla="*/ 102948 h 481493"/>
                  <a:gd name="connsiteX39" fmla="*/ 358031 w 1034143"/>
                  <a:gd name="connsiteY39" fmla="*/ 116482 h 481493"/>
                  <a:gd name="connsiteX40" fmla="*/ 364809 w 1034143"/>
                  <a:gd name="connsiteY40" fmla="*/ 129991 h 481493"/>
                  <a:gd name="connsiteX41" fmla="*/ 382861 w 1034143"/>
                  <a:gd name="connsiteY41" fmla="*/ 135640 h 481493"/>
                  <a:gd name="connsiteX42" fmla="*/ 389616 w 1034143"/>
                  <a:gd name="connsiteY42" fmla="*/ 153692 h 481493"/>
                  <a:gd name="connsiteX43" fmla="*/ 373847 w 1034143"/>
                  <a:gd name="connsiteY43" fmla="*/ 162706 h 481493"/>
                  <a:gd name="connsiteX44" fmla="*/ 354665 w 1034143"/>
                  <a:gd name="connsiteY44" fmla="*/ 154798 h 481493"/>
                  <a:gd name="connsiteX45" fmla="*/ 345651 w 1034143"/>
                  <a:gd name="connsiteY45" fmla="*/ 167226 h 481493"/>
                  <a:gd name="connsiteX46" fmla="*/ 333247 w 1034143"/>
                  <a:gd name="connsiteY46" fmla="*/ 159317 h 481493"/>
                  <a:gd name="connsiteX47" fmla="*/ 316325 w 1034143"/>
                  <a:gd name="connsiteY47" fmla="*/ 151433 h 481493"/>
                  <a:gd name="connsiteX48" fmla="*/ 291517 w 1034143"/>
                  <a:gd name="connsiteY48" fmla="*/ 150303 h 481493"/>
                  <a:gd name="connsiteX49" fmla="*/ 276855 w 1034143"/>
                  <a:gd name="connsiteY49" fmla="*/ 149197 h 481493"/>
                  <a:gd name="connsiteX50" fmla="*/ 252047 w 1034143"/>
                  <a:gd name="connsiteY50" fmla="*/ 157082 h 481493"/>
                  <a:gd name="connsiteX51" fmla="*/ 228370 w 1034143"/>
                  <a:gd name="connsiteY51" fmla="*/ 159341 h 481493"/>
                  <a:gd name="connsiteX52" fmla="*/ 213707 w 1034143"/>
                  <a:gd name="connsiteY52" fmla="*/ 159341 h 481493"/>
                  <a:gd name="connsiteX53" fmla="*/ 206928 w 1034143"/>
                  <a:gd name="connsiteY53" fmla="*/ 155976 h 481493"/>
                  <a:gd name="connsiteX54" fmla="*/ 185487 w 1034143"/>
                  <a:gd name="connsiteY54" fmla="*/ 137923 h 481493"/>
                  <a:gd name="connsiteX55" fmla="*/ 156161 w 1034143"/>
                  <a:gd name="connsiteY55" fmla="*/ 128909 h 481493"/>
                  <a:gd name="connsiteX56" fmla="*/ 138132 w 1034143"/>
                  <a:gd name="connsiteY56" fmla="*/ 128909 h 481493"/>
                  <a:gd name="connsiteX57" fmla="*/ 124599 w 1034143"/>
                  <a:gd name="connsiteY57" fmla="*/ 128909 h 481493"/>
                  <a:gd name="connsiteX58" fmla="*/ 105416 w 1034143"/>
                  <a:gd name="connsiteY58" fmla="*/ 134534 h 481493"/>
                  <a:gd name="connsiteX59" fmla="*/ 78350 w 1034143"/>
                  <a:gd name="connsiteY59" fmla="*/ 146962 h 481493"/>
                  <a:gd name="connsiteX60" fmla="*/ 64817 w 1034143"/>
                  <a:gd name="connsiteY60" fmla="*/ 159365 h 481493"/>
                  <a:gd name="connsiteX61" fmla="*/ 58062 w 1034143"/>
                  <a:gd name="connsiteY61" fmla="*/ 172898 h 481493"/>
                  <a:gd name="connsiteX62" fmla="*/ 55803 w 1034143"/>
                  <a:gd name="connsiteY62" fmla="*/ 188691 h 481493"/>
                  <a:gd name="connsiteX63" fmla="*/ 35490 w 1034143"/>
                  <a:gd name="connsiteY63" fmla="*/ 171793 h 481493"/>
                  <a:gd name="connsiteX64" fmla="*/ 20827 w 1034143"/>
                  <a:gd name="connsiteY64" fmla="*/ 180807 h 481493"/>
                  <a:gd name="connsiteX65" fmla="*/ 7294 w 1034143"/>
                  <a:gd name="connsiteY65" fmla="*/ 196600 h 481493"/>
                  <a:gd name="connsiteX66" fmla="*/ 15178 w 1034143"/>
                  <a:gd name="connsiteY66" fmla="*/ 209003 h 481493"/>
                  <a:gd name="connsiteX67" fmla="*/ 6164 w 1034143"/>
                  <a:gd name="connsiteY67" fmla="*/ 216888 h 481493"/>
                  <a:gd name="connsiteX68" fmla="*/ 516 w 1034143"/>
                  <a:gd name="connsiteY68" fmla="*/ 232681 h 481493"/>
                  <a:gd name="connsiteX69" fmla="*/ 15178 w 1034143"/>
                  <a:gd name="connsiteY69" fmla="*/ 242849 h 481493"/>
                  <a:gd name="connsiteX70" fmla="*/ 19698 w 1034143"/>
                  <a:gd name="connsiteY70" fmla="*/ 256382 h 481493"/>
                  <a:gd name="connsiteX71" fmla="*/ 37750 w 1034143"/>
                  <a:gd name="connsiteY71" fmla="*/ 255252 h 481493"/>
                  <a:gd name="connsiteX72" fmla="*/ 53543 w 1034143"/>
                  <a:gd name="connsiteY72" fmla="*/ 273305 h 481493"/>
                  <a:gd name="connsiteX73" fmla="*/ 56908 w 1034143"/>
                  <a:gd name="connsiteY73" fmla="*/ 289097 h 481493"/>
                  <a:gd name="connsiteX74" fmla="*/ 62557 w 1034143"/>
                  <a:gd name="connsiteY74" fmla="*/ 300371 h 481493"/>
                  <a:gd name="connsiteX75" fmla="*/ 70778 w 1034143"/>
                  <a:gd name="connsiteY75" fmla="*/ 305275 h 481493"/>
                  <a:gd name="connsiteX76" fmla="*/ 75369 w 1034143"/>
                  <a:gd name="connsiteY76" fmla="*/ 301886 h 481493"/>
                  <a:gd name="connsiteX77" fmla="*/ 128733 w 1034143"/>
                  <a:gd name="connsiteY77" fmla="*/ 284578 h 481493"/>
                  <a:gd name="connsiteX78" fmla="*/ 167819 w 1034143"/>
                  <a:gd name="connsiteY78" fmla="*/ 292102 h 481493"/>
                  <a:gd name="connsiteX79" fmla="*/ 170823 w 1034143"/>
                  <a:gd name="connsiteY79" fmla="*/ 329697 h 481493"/>
                  <a:gd name="connsiteX80" fmla="*/ 146016 w 1034143"/>
                  <a:gd name="connsiteY80" fmla="*/ 336476 h 481493"/>
                  <a:gd name="connsiteX81" fmla="*/ 114455 w 1034143"/>
                  <a:gd name="connsiteY81" fmla="*/ 347750 h 481493"/>
                  <a:gd name="connsiteX82" fmla="*/ 110705 w 1034143"/>
                  <a:gd name="connsiteY82" fmla="*/ 362028 h 481493"/>
                  <a:gd name="connsiteX83" fmla="*/ 97917 w 1034143"/>
                  <a:gd name="connsiteY83" fmla="*/ 370297 h 481493"/>
                  <a:gd name="connsiteX84" fmla="*/ 117459 w 1034143"/>
                  <a:gd name="connsiteY84" fmla="*/ 386835 h 481493"/>
                  <a:gd name="connsiteX85" fmla="*/ 125728 w 1034143"/>
                  <a:gd name="connsiteY85" fmla="*/ 406378 h 481493"/>
                  <a:gd name="connsiteX86" fmla="*/ 143757 w 1034143"/>
                  <a:gd name="connsiteY86" fmla="*/ 416907 h 481493"/>
                  <a:gd name="connsiteX87" fmla="*/ 155800 w 1034143"/>
                  <a:gd name="connsiteY87" fmla="*/ 429695 h 481493"/>
                  <a:gd name="connsiteX88" fmla="*/ 164045 w 1034143"/>
                  <a:gd name="connsiteY88" fmla="*/ 460511 h 481493"/>
                  <a:gd name="connsiteX89" fmla="*/ 167266 w 1034143"/>
                  <a:gd name="connsiteY89" fmla="*/ 443300 h 481493"/>
                  <a:gd name="connsiteX90" fmla="*/ 193515 w 1034143"/>
                  <a:gd name="connsiteY90" fmla="*/ 429406 h 481493"/>
                  <a:gd name="connsiteX91" fmla="*/ 224644 w 1034143"/>
                  <a:gd name="connsiteY91" fmla="*/ 453516 h 481493"/>
                  <a:gd name="connsiteX92" fmla="*/ 242721 w 1034143"/>
                  <a:gd name="connsiteY92" fmla="*/ 457507 h 481493"/>
                  <a:gd name="connsiteX93" fmla="*/ 245726 w 1034143"/>
                  <a:gd name="connsiteY93" fmla="*/ 345058 h 481493"/>
                  <a:gd name="connsiteX94" fmla="*/ 310051 w 1034143"/>
                  <a:gd name="connsiteY94" fmla="*/ 327919 h 481493"/>
                  <a:gd name="connsiteX95" fmla="*/ 312190 w 1034143"/>
                  <a:gd name="connsiteY95" fmla="*/ 323640 h 481493"/>
                  <a:gd name="connsiteX96" fmla="*/ 335507 w 1034143"/>
                  <a:gd name="connsiteY96" fmla="*/ 324409 h 481493"/>
                  <a:gd name="connsiteX97" fmla="*/ 346036 w 1034143"/>
                  <a:gd name="connsiteY97" fmla="*/ 312366 h 481493"/>
                  <a:gd name="connsiteX98" fmla="*/ 352069 w 1034143"/>
                  <a:gd name="connsiteY98" fmla="*/ 327414 h 481493"/>
                  <a:gd name="connsiteX99" fmla="*/ 365602 w 1034143"/>
                  <a:gd name="connsiteY99" fmla="*/ 360730 h 481493"/>
                  <a:gd name="connsiteX100" fmla="*/ 395337 w 1034143"/>
                  <a:gd name="connsiteY100" fmla="*/ 393253 h 481493"/>
                  <a:gd name="connsiteX101" fmla="*/ 428461 w 1034143"/>
                  <a:gd name="connsiteY101" fmla="*/ 391258 h 481493"/>
                  <a:gd name="connsiteX102" fmla="*/ 479686 w 1034143"/>
                  <a:gd name="connsiteY102" fmla="*/ 393253 h 481493"/>
                  <a:gd name="connsiteX103" fmla="*/ 499758 w 1034143"/>
                  <a:gd name="connsiteY103" fmla="*/ 408325 h 481493"/>
                  <a:gd name="connsiteX104" fmla="*/ 505791 w 1034143"/>
                  <a:gd name="connsiteY104" fmla="*/ 432411 h 481493"/>
                  <a:gd name="connsiteX105" fmla="*/ 519853 w 1034143"/>
                  <a:gd name="connsiteY105" fmla="*/ 458516 h 481493"/>
                  <a:gd name="connsiteX106" fmla="*/ 541944 w 1034143"/>
                  <a:gd name="connsiteY106" fmla="*/ 464550 h 481493"/>
                  <a:gd name="connsiteX107" fmla="*/ 563025 w 1034143"/>
                  <a:gd name="connsiteY107" fmla="*/ 477626 h 481493"/>
                  <a:gd name="connsiteX108" fmla="*/ 575092 w 1034143"/>
                  <a:gd name="connsiteY108" fmla="*/ 473612 h 481493"/>
                  <a:gd name="connsiteX109" fmla="*/ 601197 w 1034143"/>
                  <a:gd name="connsiteY109" fmla="*/ 453540 h 481493"/>
                  <a:gd name="connsiteX110" fmla="*/ 615861 w 1034143"/>
                  <a:gd name="connsiteY110" fmla="*/ 452122 h 481493"/>
                  <a:gd name="connsiteX111" fmla="*/ 623553 w 1034143"/>
                  <a:gd name="connsiteY111" fmla="*/ 437964 h 481493"/>
                  <a:gd name="connsiteX112" fmla="*/ 639346 w 1034143"/>
                  <a:gd name="connsiteY112" fmla="*/ 420681 h 481493"/>
                  <a:gd name="connsiteX113" fmla="*/ 673912 w 1034143"/>
                  <a:gd name="connsiteY113" fmla="*/ 419911 h 481493"/>
                  <a:gd name="connsiteX114" fmla="*/ 696460 w 1034143"/>
                  <a:gd name="connsiteY114" fmla="*/ 416162 h 481493"/>
                  <a:gd name="connsiteX115" fmla="*/ 722781 w 1034143"/>
                  <a:gd name="connsiteY115" fmla="*/ 405633 h 481493"/>
                  <a:gd name="connsiteX116" fmla="*/ 756602 w 1034143"/>
                  <a:gd name="connsiteY116" fmla="*/ 415392 h 481493"/>
                  <a:gd name="connsiteX117" fmla="*/ 822009 w 1034143"/>
                  <a:gd name="connsiteY117" fmla="*/ 419166 h 481493"/>
                  <a:gd name="connsiteX118" fmla="*/ 846071 w 1034143"/>
                  <a:gd name="connsiteY118" fmla="*/ 425945 h 481493"/>
                  <a:gd name="connsiteX119" fmla="*/ 867368 w 1034143"/>
                  <a:gd name="connsiteY119" fmla="*/ 434190 h 481493"/>
                  <a:gd name="connsiteX120" fmla="*/ 866743 w 1034143"/>
                  <a:gd name="connsiteY120" fmla="*/ 423854 h 481493"/>
                  <a:gd name="connsiteX121" fmla="*/ 880277 w 1034143"/>
                  <a:gd name="connsiteY121" fmla="*/ 404695 h 481493"/>
                  <a:gd name="connsiteX122" fmla="*/ 870133 w 1034143"/>
                  <a:gd name="connsiteY122" fmla="*/ 376475 h 481493"/>
                  <a:gd name="connsiteX123" fmla="*/ 864484 w 1034143"/>
                  <a:gd name="connsiteY123" fmla="*/ 354504 h 481493"/>
                  <a:gd name="connsiteX124" fmla="*/ 879099 w 1034143"/>
                  <a:gd name="connsiteY124" fmla="*/ 344553 h 481493"/>
                  <a:gd name="connsiteX125" fmla="*/ 903017 w 1034143"/>
                  <a:gd name="connsiteY125" fmla="*/ 339865 h 481493"/>
                  <a:gd name="connsiteX126" fmla="*/ 921237 w 1034143"/>
                  <a:gd name="connsiteY126" fmla="*/ 344553 h 481493"/>
                  <a:gd name="connsiteX127" fmla="*/ 921237 w 1034143"/>
                  <a:gd name="connsiteY127" fmla="*/ 332582 h 481493"/>
                  <a:gd name="connsiteX128" fmla="*/ 936838 w 1034143"/>
                  <a:gd name="connsiteY128" fmla="*/ 283641 h 481493"/>
                  <a:gd name="connsiteX129" fmla="*/ 954001 w 1034143"/>
                  <a:gd name="connsiteY129" fmla="*/ 283641 h 481493"/>
                  <a:gd name="connsiteX130" fmla="*/ 977414 w 1034143"/>
                  <a:gd name="connsiteY130" fmla="*/ 285732 h 481493"/>
                  <a:gd name="connsiteX131" fmla="*/ 1001379 w 1034143"/>
                  <a:gd name="connsiteY131" fmla="*/ 276862 h 481493"/>
                  <a:gd name="connsiteX132" fmla="*/ 997726 w 1034143"/>
                  <a:gd name="connsiteY132" fmla="*/ 256550 h 481493"/>
                  <a:gd name="connsiteX133" fmla="*/ 1014384 w 1034143"/>
                  <a:gd name="connsiteY133" fmla="*/ 237320 h 481493"/>
                  <a:gd name="connsiteX134" fmla="*/ 1025321 w 1034143"/>
                  <a:gd name="connsiteY134" fmla="*/ 223258 h 481493"/>
                  <a:gd name="connsiteX135" fmla="*/ 1034143 w 1034143"/>
                  <a:gd name="connsiteY135" fmla="*/ 206888 h 481493"/>
                  <a:gd name="connsiteX136" fmla="*/ 1028783 w 1034143"/>
                  <a:gd name="connsiteY136" fmla="*/ 197345 h 481493"/>
                  <a:gd name="connsiteX137" fmla="*/ 385265 w 1034143"/>
                  <a:gd name="connsiteY137" fmla="*/ 307462 h 481493"/>
                  <a:gd name="connsiteX138" fmla="*/ 350050 w 1034143"/>
                  <a:gd name="connsiteY138" fmla="*/ 297823 h 481493"/>
                  <a:gd name="connsiteX139" fmla="*/ 385265 w 1034143"/>
                  <a:gd name="connsiteY139" fmla="*/ 307462 h 481493"/>
                  <a:gd name="connsiteX140" fmla="*/ 812202 w 1034143"/>
                  <a:gd name="connsiteY140" fmla="*/ 304794 h 481493"/>
                  <a:gd name="connsiteX141" fmla="*/ 725738 w 1034143"/>
                  <a:gd name="connsiteY141" fmla="*/ 314554 h 481493"/>
                  <a:gd name="connsiteX142" fmla="*/ 712204 w 1034143"/>
                  <a:gd name="connsiteY142" fmla="*/ 346884 h 481493"/>
                  <a:gd name="connsiteX143" fmla="*/ 709199 w 1034143"/>
                  <a:gd name="connsiteY143" fmla="*/ 305539 h 481493"/>
                  <a:gd name="connsiteX144" fmla="*/ 774630 w 1034143"/>
                  <a:gd name="connsiteY144" fmla="*/ 295780 h 481493"/>
                  <a:gd name="connsiteX145" fmla="*/ 838547 w 1034143"/>
                  <a:gd name="connsiteY145" fmla="*/ 292775 h 481493"/>
                  <a:gd name="connsiteX146" fmla="*/ 812226 w 1034143"/>
                  <a:gd name="connsiteY146" fmla="*/ 304794 h 48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1034143" h="481493">
                    <a:moveTo>
                      <a:pt x="1028759" y="197273"/>
                    </a:moveTo>
                    <a:cubicBezTo>
                      <a:pt x="1028014" y="192009"/>
                      <a:pt x="1023494" y="194268"/>
                      <a:pt x="1019745" y="196528"/>
                    </a:cubicBezTo>
                    <a:cubicBezTo>
                      <a:pt x="1015995" y="198787"/>
                      <a:pt x="1003952" y="200278"/>
                      <a:pt x="999432" y="200278"/>
                    </a:cubicBezTo>
                    <a:cubicBezTo>
                      <a:pt x="994913" y="200278"/>
                      <a:pt x="986644" y="194268"/>
                      <a:pt x="986644" y="189773"/>
                    </a:cubicBezTo>
                    <a:cubicBezTo>
                      <a:pt x="986644" y="185278"/>
                      <a:pt x="985707" y="180158"/>
                      <a:pt x="981188" y="180158"/>
                    </a:cubicBezTo>
                    <a:cubicBezTo>
                      <a:pt x="976668" y="180158"/>
                      <a:pt x="969914" y="177898"/>
                      <a:pt x="965395" y="167201"/>
                    </a:cubicBezTo>
                    <a:cubicBezTo>
                      <a:pt x="960876" y="156481"/>
                      <a:pt x="954121" y="156481"/>
                      <a:pt x="949049" y="153668"/>
                    </a:cubicBezTo>
                    <a:cubicBezTo>
                      <a:pt x="943977" y="150856"/>
                      <a:pt x="929867" y="158740"/>
                      <a:pt x="923665" y="161000"/>
                    </a:cubicBezTo>
                    <a:cubicBezTo>
                      <a:pt x="917463" y="163259"/>
                      <a:pt x="906767" y="158740"/>
                      <a:pt x="898858" y="157057"/>
                    </a:cubicBezTo>
                    <a:cubicBezTo>
                      <a:pt x="890974" y="155375"/>
                      <a:pt x="886454" y="141265"/>
                      <a:pt x="879123" y="142971"/>
                    </a:cubicBezTo>
                    <a:cubicBezTo>
                      <a:pt x="871792" y="144678"/>
                      <a:pt x="870109" y="159317"/>
                      <a:pt x="864460" y="159317"/>
                    </a:cubicBezTo>
                    <a:cubicBezTo>
                      <a:pt x="858811" y="159317"/>
                      <a:pt x="848667" y="129991"/>
                      <a:pt x="837946" y="113645"/>
                    </a:cubicBezTo>
                    <a:cubicBezTo>
                      <a:pt x="827225" y="97299"/>
                      <a:pt x="808067" y="64608"/>
                      <a:pt x="791144" y="58382"/>
                    </a:cubicBezTo>
                    <a:cubicBezTo>
                      <a:pt x="774246" y="52180"/>
                      <a:pt x="779294" y="43719"/>
                      <a:pt x="783813" y="39224"/>
                    </a:cubicBezTo>
                    <a:cubicBezTo>
                      <a:pt x="788332" y="34705"/>
                      <a:pt x="773669" y="33575"/>
                      <a:pt x="766890" y="37517"/>
                    </a:cubicBezTo>
                    <a:cubicBezTo>
                      <a:pt x="760112" y="41484"/>
                      <a:pt x="751674" y="48791"/>
                      <a:pt x="743766" y="50498"/>
                    </a:cubicBezTo>
                    <a:cubicBezTo>
                      <a:pt x="735881" y="52180"/>
                      <a:pt x="724584" y="64584"/>
                      <a:pt x="716146" y="61771"/>
                    </a:cubicBezTo>
                    <a:cubicBezTo>
                      <a:pt x="707685" y="58935"/>
                      <a:pt x="703743" y="72468"/>
                      <a:pt x="696964" y="66290"/>
                    </a:cubicBezTo>
                    <a:cubicBezTo>
                      <a:pt x="690185" y="60089"/>
                      <a:pt x="705978" y="55570"/>
                      <a:pt x="705978" y="49921"/>
                    </a:cubicBezTo>
                    <a:cubicBezTo>
                      <a:pt x="705978" y="44272"/>
                      <a:pt x="695258" y="51627"/>
                      <a:pt x="692445" y="48238"/>
                    </a:cubicBezTo>
                    <a:cubicBezTo>
                      <a:pt x="689633" y="44849"/>
                      <a:pt x="680618" y="41459"/>
                      <a:pt x="680618" y="46531"/>
                    </a:cubicBezTo>
                    <a:cubicBezTo>
                      <a:pt x="680618" y="51603"/>
                      <a:pt x="673287" y="48791"/>
                      <a:pt x="673287" y="44825"/>
                    </a:cubicBezTo>
                    <a:cubicBezTo>
                      <a:pt x="673287" y="40859"/>
                      <a:pt x="668215" y="33551"/>
                      <a:pt x="663696" y="38647"/>
                    </a:cubicBezTo>
                    <a:cubicBezTo>
                      <a:pt x="659177" y="43719"/>
                      <a:pt x="643961" y="46531"/>
                      <a:pt x="640572" y="42589"/>
                    </a:cubicBezTo>
                    <a:cubicBezTo>
                      <a:pt x="637182" y="38647"/>
                      <a:pt x="642831" y="36964"/>
                      <a:pt x="643384" y="31892"/>
                    </a:cubicBezTo>
                    <a:cubicBezTo>
                      <a:pt x="643961" y="26796"/>
                      <a:pt x="637735" y="20042"/>
                      <a:pt x="638864" y="13840"/>
                    </a:cubicBezTo>
                    <a:cubicBezTo>
                      <a:pt x="639994" y="7638"/>
                      <a:pt x="628144" y="1412"/>
                      <a:pt x="622519" y="3672"/>
                    </a:cubicBezTo>
                    <a:cubicBezTo>
                      <a:pt x="616870" y="5931"/>
                      <a:pt x="608985" y="3672"/>
                      <a:pt x="602784" y="860"/>
                    </a:cubicBezTo>
                    <a:cubicBezTo>
                      <a:pt x="596582" y="-1953"/>
                      <a:pt x="572328" y="2566"/>
                      <a:pt x="571198" y="8191"/>
                    </a:cubicBezTo>
                    <a:cubicBezTo>
                      <a:pt x="570068" y="13840"/>
                      <a:pt x="539636" y="18359"/>
                      <a:pt x="533987" y="20619"/>
                    </a:cubicBezTo>
                    <a:cubicBezTo>
                      <a:pt x="528338" y="22878"/>
                      <a:pt x="505791" y="26243"/>
                      <a:pt x="497907" y="27397"/>
                    </a:cubicBezTo>
                    <a:cubicBezTo>
                      <a:pt x="489998" y="28503"/>
                      <a:pt x="482114" y="35282"/>
                      <a:pt x="471970" y="35282"/>
                    </a:cubicBezTo>
                    <a:cubicBezTo>
                      <a:pt x="461826" y="35282"/>
                      <a:pt x="442644" y="36411"/>
                      <a:pt x="433629" y="43190"/>
                    </a:cubicBezTo>
                    <a:cubicBezTo>
                      <a:pt x="424615" y="49945"/>
                      <a:pt x="409952" y="44296"/>
                      <a:pt x="403174" y="46555"/>
                    </a:cubicBezTo>
                    <a:cubicBezTo>
                      <a:pt x="396395" y="48815"/>
                      <a:pt x="385145" y="45450"/>
                      <a:pt x="381731" y="47685"/>
                    </a:cubicBezTo>
                    <a:cubicBezTo>
                      <a:pt x="378366" y="49921"/>
                      <a:pt x="379496" y="63454"/>
                      <a:pt x="382861" y="69103"/>
                    </a:cubicBezTo>
                    <a:cubicBezTo>
                      <a:pt x="386227" y="74728"/>
                      <a:pt x="404279" y="76987"/>
                      <a:pt x="405409" y="80377"/>
                    </a:cubicBezTo>
                    <a:cubicBezTo>
                      <a:pt x="406539" y="83742"/>
                      <a:pt x="387357" y="83742"/>
                      <a:pt x="378342" y="84896"/>
                    </a:cubicBezTo>
                    <a:cubicBezTo>
                      <a:pt x="369328" y="86002"/>
                      <a:pt x="371564" y="97299"/>
                      <a:pt x="373823" y="102948"/>
                    </a:cubicBezTo>
                    <a:cubicBezTo>
                      <a:pt x="376083" y="108573"/>
                      <a:pt x="364809" y="114222"/>
                      <a:pt x="358031" y="116482"/>
                    </a:cubicBezTo>
                    <a:cubicBezTo>
                      <a:pt x="351252" y="118741"/>
                      <a:pt x="358031" y="129991"/>
                      <a:pt x="364809" y="129991"/>
                    </a:cubicBezTo>
                    <a:cubicBezTo>
                      <a:pt x="371588" y="129991"/>
                      <a:pt x="377213" y="135640"/>
                      <a:pt x="382861" y="135640"/>
                    </a:cubicBezTo>
                    <a:cubicBezTo>
                      <a:pt x="388510" y="135640"/>
                      <a:pt x="389616" y="146914"/>
                      <a:pt x="389616" y="153692"/>
                    </a:cubicBezTo>
                    <a:cubicBezTo>
                      <a:pt x="389616" y="160471"/>
                      <a:pt x="382861" y="162706"/>
                      <a:pt x="373847" y="162706"/>
                    </a:cubicBezTo>
                    <a:cubicBezTo>
                      <a:pt x="364833" y="162706"/>
                      <a:pt x="360314" y="155928"/>
                      <a:pt x="354665" y="154798"/>
                    </a:cubicBezTo>
                    <a:cubicBezTo>
                      <a:pt x="349016" y="153692"/>
                      <a:pt x="350146" y="164966"/>
                      <a:pt x="345651" y="167226"/>
                    </a:cubicBezTo>
                    <a:cubicBezTo>
                      <a:pt x="341132" y="169485"/>
                      <a:pt x="340002" y="159317"/>
                      <a:pt x="333247" y="159317"/>
                    </a:cubicBezTo>
                    <a:cubicBezTo>
                      <a:pt x="326493" y="159317"/>
                      <a:pt x="318584" y="158211"/>
                      <a:pt x="316325" y="151433"/>
                    </a:cubicBezTo>
                    <a:cubicBezTo>
                      <a:pt x="314065" y="144654"/>
                      <a:pt x="298296" y="143524"/>
                      <a:pt x="291517" y="150303"/>
                    </a:cubicBezTo>
                    <a:cubicBezTo>
                      <a:pt x="284739" y="157082"/>
                      <a:pt x="282503" y="153692"/>
                      <a:pt x="276855" y="149197"/>
                    </a:cubicBezTo>
                    <a:cubicBezTo>
                      <a:pt x="271205" y="144678"/>
                      <a:pt x="254307" y="151457"/>
                      <a:pt x="252047" y="157082"/>
                    </a:cubicBezTo>
                    <a:cubicBezTo>
                      <a:pt x="249788" y="162730"/>
                      <a:pt x="237384" y="164990"/>
                      <a:pt x="228370" y="159341"/>
                    </a:cubicBezTo>
                    <a:cubicBezTo>
                      <a:pt x="219356" y="153716"/>
                      <a:pt x="213707" y="151457"/>
                      <a:pt x="213707" y="159341"/>
                    </a:cubicBezTo>
                    <a:cubicBezTo>
                      <a:pt x="213707" y="167226"/>
                      <a:pt x="206928" y="160471"/>
                      <a:pt x="206928" y="155976"/>
                    </a:cubicBezTo>
                    <a:cubicBezTo>
                      <a:pt x="206928" y="151481"/>
                      <a:pt x="192266" y="142443"/>
                      <a:pt x="185487" y="137923"/>
                    </a:cubicBezTo>
                    <a:cubicBezTo>
                      <a:pt x="178708" y="133404"/>
                      <a:pt x="157290" y="133404"/>
                      <a:pt x="156161" y="128909"/>
                    </a:cubicBezTo>
                    <a:cubicBezTo>
                      <a:pt x="155030" y="124390"/>
                      <a:pt x="141497" y="121025"/>
                      <a:pt x="138132" y="128909"/>
                    </a:cubicBezTo>
                    <a:cubicBezTo>
                      <a:pt x="134743" y="136794"/>
                      <a:pt x="129118" y="131169"/>
                      <a:pt x="124599" y="128909"/>
                    </a:cubicBezTo>
                    <a:cubicBezTo>
                      <a:pt x="120080" y="126650"/>
                      <a:pt x="109936" y="132274"/>
                      <a:pt x="105416" y="134534"/>
                    </a:cubicBezTo>
                    <a:cubicBezTo>
                      <a:pt x="100898" y="136794"/>
                      <a:pt x="86234" y="146962"/>
                      <a:pt x="78350" y="146962"/>
                    </a:cubicBezTo>
                    <a:cubicBezTo>
                      <a:pt x="70465" y="146962"/>
                      <a:pt x="74961" y="157106"/>
                      <a:pt x="64817" y="159365"/>
                    </a:cubicBezTo>
                    <a:cubicBezTo>
                      <a:pt x="54672" y="161625"/>
                      <a:pt x="56932" y="168403"/>
                      <a:pt x="58062" y="172898"/>
                    </a:cubicBezTo>
                    <a:cubicBezTo>
                      <a:pt x="59168" y="177418"/>
                      <a:pt x="64817" y="185326"/>
                      <a:pt x="55803" y="188691"/>
                    </a:cubicBezTo>
                    <a:cubicBezTo>
                      <a:pt x="46788" y="192081"/>
                      <a:pt x="43399" y="177418"/>
                      <a:pt x="35490" y="171793"/>
                    </a:cubicBezTo>
                    <a:cubicBezTo>
                      <a:pt x="27606" y="166144"/>
                      <a:pt x="20827" y="172898"/>
                      <a:pt x="20827" y="180807"/>
                    </a:cubicBezTo>
                    <a:cubicBezTo>
                      <a:pt x="20827" y="188715"/>
                      <a:pt x="11813" y="188691"/>
                      <a:pt x="7294" y="196600"/>
                    </a:cubicBezTo>
                    <a:cubicBezTo>
                      <a:pt x="2775" y="204484"/>
                      <a:pt x="15178" y="205614"/>
                      <a:pt x="15178" y="209003"/>
                    </a:cubicBezTo>
                    <a:cubicBezTo>
                      <a:pt x="15178" y="212393"/>
                      <a:pt x="8399" y="215782"/>
                      <a:pt x="6164" y="216888"/>
                    </a:cubicBezTo>
                    <a:cubicBezTo>
                      <a:pt x="3905" y="218018"/>
                      <a:pt x="-1720" y="229315"/>
                      <a:pt x="516" y="232681"/>
                    </a:cubicBezTo>
                    <a:cubicBezTo>
                      <a:pt x="2775" y="236070"/>
                      <a:pt x="16308" y="234940"/>
                      <a:pt x="15178" y="242849"/>
                    </a:cubicBezTo>
                    <a:cubicBezTo>
                      <a:pt x="14049" y="250733"/>
                      <a:pt x="12919" y="258641"/>
                      <a:pt x="19698" y="256382"/>
                    </a:cubicBezTo>
                    <a:cubicBezTo>
                      <a:pt x="26476" y="254122"/>
                      <a:pt x="33231" y="255252"/>
                      <a:pt x="37750" y="255252"/>
                    </a:cubicBezTo>
                    <a:cubicBezTo>
                      <a:pt x="42269" y="255252"/>
                      <a:pt x="45635" y="264266"/>
                      <a:pt x="53543" y="273305"/>
                    </a:cubicBezTo>
                    <a:cubicBezTo>
                      <a:pt x="61427" y="282319"/>
                      <a:pt x="64817" y="286838"/>
                      <a:pt x="56908" y="289097"/>
                    </a:cubicBezTo>
                    <a:cubicBezTo>
                      <a:pt x="49024" y="291357"/>
                      <a:pt x="52413" y="295876"/>
                      <a:pt x="62557" y="300371"/>
                    </a:cubicBezTo>
                    <a:cubicBezTo>
                      <a:pt x="65249" y="301549"/>
                      <a:pt x="68062" y="303376"/>
                      <a:pt x="70778" y="305275"/>
                    </a:cubicBezTo>
                    <a:cubicBezTo>
                      <a:pt x="72413" y="304193"/>
                      <a:pt x="73975" y="303087"/>
                      <a:pt x="75369" y="301886"/>
                    </a:cubicBezTo>
                    <a:cubicBezTo>
                      <a:pt x="88133" y="290612"/>
                      <a:pt x="111450" y="280059"/>
                      <a:pt x="128733" y="284578"/>
                    </a:cubicBezTo>
                    <a:cubicBezTo>
                      <a:pt x="146016" y="289097"/>
                      <a:pt x="160295" y="281574"/>
                      <a:pt x="167819" y="292102"/>
                    </a:cubicBezTo>
                    <a:cubicBezTo>
                      <a:pt x="175319" y="302607"/>
                      <a:pt x="167819" y="322173"/>
                      <a:pt x="170823" y="329697"/>
                    </a:cubicBezTo>
                    <a:cubicBezTo>
                      <a:pt x="173828" y="337197"/>
                      <a:pt x="157290" y="337966"/>
                      <a:pt x="146016" y="336476"/>
                    </a:cubicBezTo>
                    <a:cubicBezTo>
                      <a:pt x="134743" y="334962"/>
                      <a:pt x="111426" y="340995"/>
                      <a:pt x="114455" y="347750"/>
                    </a:cubicBezTo>
                    <a:cubicBezTo>
                      <a:pt x="117459" y="354528"/>
                      <a:pt x="125728" y="370297"/>
                      <a:pt x="110705" y="362028"/>
                    </a:cubicBezTo>
                    <a:cubicBezTo>
                      <a:pt x="95657" y="353759"/>
                      <a:pt x="89647" y="370297"/>
                      <a:pt x="97917" y="370297"/>
                    </a:cubicBezTo>
                    <a:cubicBezTo>
                      <a:pt x="106186" y="370297"/>
                      <a:pt x="117459" y="380057"/>
                      <a:pt x="117459" y="386835"/>
                    </a:cubicBezTo>
                    <a:cubicBezTo>
                      <a:pt x="117459" y="393614"/>
                      <a:pt x="118205" y="408638"/>
                      <a:pt x="125728" y="406378"/>
                    </a:cubicBezTo>
                    <a:cubicBezTo>
                      <a:pt x="133252" y="404119"/>
                      <a:pt x="133252" y="417652"/>
                      <a:pt x="143757" y="416907"/>
                    </a:cubicBezTo>
                    <a:cubicBezTo>
                      <a:pt x="154310" y="416162"/>
                      <a:pt x="164069" y="419911"/>
                      <a:pt x="155800" y="429695"/>
                    </a:cubicBezTo>
                    <a:cubicBezTo>
                      <a:pt x="147531" y="439454"/>
                      <a:pt x="161040" y="466545"/>
                      <a:pt x="164045" y="460511"/>
                    </a:cubicBezTo>
                    <a:cubicBezTo>
                      <a:pt x="165944" y="456737"/>
                      <a:pt x="164285" y="448516"/>
                      <a:pt x="167266" y="443300"/>
                    </a:cubicBezTo>
                    <a:cubicBezTo>
                      <a:pt x="161377" y="429454"/>
                      <a:pt x="186304" y="429406"/>
                      <a:pt x="193515" y="429406"/>
                    </a:cubicBezTo>
                    <a:cubicBezTo>
                      <a:pt x="201544" y="429406"/>
                      <a:pt x="215606" y="441473"/>
                      <a:pt x="224644" y="453516"/>
                    </a:cubicBezTo>
                    <a:cubicBezTo>
                      <a:pt x="233659" y="465535"/>
                      <a:pt x="242721" y="457507"/>
                      <a:pt x="242721" y="457507"/>
                    </a:cubicBezTo>
                    <a:lnTo>
                      <a:pt x="245726" y="345058"/>
                    </a:lnTo>
                    <a:lnTo>
                      <a:pt x="310051" y="327919"/>
                    </a:lnTo>
                    <a:cubicBezTo>
                      <a:pt x="310675" y="326332"/>
                      <a:pt x="311349" y="324842"/>
                      <a:pt x="312190" y="323640"/>
                    </a:cubicBezTo>
                    <a:cubicBezTo>
                      <a:pt x="320459" y="311621"/>
                      <a:pt x="331589" y="321573"/>
                      <a:pt x="335507" y="324409"/>
                    </a:cubicBezTo>
                    <a:cubicBezTo>
                      <a:pt x="338776" y="326789"/>
                      <a:pt x="336997" y="311621"/>
                      <a:pt x="346036" y="312366"/>
                    </a:cubicBezTo>
                    <a:cubicBezTo>
                      <a:pt x="355050" y="313135"/>
                      <a:pt x="345290" y="327414"/>
                      <a:pt x="352069" y="327414"/>
                    </a:cubicBezTo>
                    <a:cubicBezTo>
                      <a:pt x="357333" y="327414"/>
                      <a:pt x="369376" y="346091"/>
                      <a:pt x="365602" y="360730"/>
                    </a:cubicBezTo>
                    <a:cubicBezTo>
                      <a:pt x="375626" y="368975"/>
                      <a:pt x="393726" y="388350"/>
                      <a:pt x="395337" y="393253"/>
                    </a:cubicBezTo>
                    <a:cubicBezTo>
                      <a:pt x="397356" y="399287"/>
                      <a:pt x="423437" y="389263"/>
                      <a:pt x="428461" y="391258"/>
                    </a:cubicBezTo>
                    <a:cubicBezTo>
                      <a:pt x="433485" y="393253"/>
                      <a:pt x="472643" y="393253"/>
                      <a:pt x="479686" y="393253"/>
                    </a:cubicBezTo>
                    <a:cubicBezTo>
                      <a:pt x="486729" y="393253"/>
                      <a:pt x="491729" y="406330"/>
                      <a:pt x="499758" y="408325"/>
                    </a:cubicBezTo>
                    <a:cubicBezTo>
                      <a:pt x="507786" y="410344"/>
                      <a:pt x="504781" y="423373"/>
                      <a:pt x="505791" y="432411"/>
                    </a:cubicBezTo>
                    <a:cubicBezTo>
                      <a:pt x="506801" y="441449"/>
                      <a:pt x="518844" y="450488"/>
                      <a:pt x="519853" y="458516"/>
                    </a:cubicBezTo>
                    <a:cubicBezTo>
                      <a:pt x="520863" y="466569"/>
                      <a:pt x="533891" y="462531"/>
                      <a:pt x="541944" y="464550"/>
                    </a:cubicBezTo>
                    <a:cubicBezTo>
                      <a:pt x="549972" y="466569"/>
                      <a:pt x="562015" y="469574"/>
                      <a:pt x="563025" y="477626"/>
                    </a:cubicBezTo>
                    <a:cubicBezTo>
                      <a:pt x="564035" y="485655"/>
                      <a:pt x="574082" y="479621"/>
                      <a:pt x="575092" y="473612"/>
                    </a:cubicBezTo>
                    <a:cubicBezTo>
                      <a:pt x="576102" y="467578"/>
                      <a:pt x="586150" y="459550"/>
                      <a:pt x="601197" y="453540"/>
                    </a:cubicBezTo>
                    <a:cubicBezTo>
                      <a:pt x="608000" y="450824"/>
                      <a:pt x="612471" y="450824"/>
                      <a:pt x="615861" y="452122"/>
                    </a:cubicBezTo>
                    <a:cubicBezTo>
                      <a:pt x="618673" y="444911"/>
                      <a:pt x="621533" y="438829"/>
                      <a:pt x="623553" y="437964"/>
                    </a:cubicBezTo>
                    <a:cubicBezTo>
                      <a:pt x="628793" y="435704"/>
                      <a:pt x="638576" y="428204"/>
                      <a:pt x="639346" y="420681"/>
                    </a:cubicBezTo>
                    <a:cubicBezTo>
                      <a:pt x="640066" y="413133"/>
                      <a:pt x="660379" y="413133"/>
                      <a:pt x="673912" y="419911"/>
                    </a:cubicBezTo>
                    <a:cubicBezTo>
                      <a:pt x="687445" y="426690"/>
                      <a:pt x="695738" y="426690"/>
                      <a:pt x="696460" y="416162"/>
                    </a:cubicBezTo>
                    <a:cubicBezTo>
                      <a:pt x="697228" y="405633"/>
                      <a:pt x="716747" y="402628"/>
                      <a:pt x="722781" y="405633"/>
                    </a:cubicBezTo>
                    <a:cubicBezTo>
                      <a:pt x="728790" y="408638"/>
                      <a:pt x="747588" y="419166"/>
                      <a:pt x="756602" y="415392"/>
                    </a:cubicBezTo>
                    <a:cubicBezTo>
                      <a:pt x="765616" y="411642"/>
                      <a:pt x="810735" y="416138"/>
                      <a:pt x="822009" y="419166"/>
                    </a:cubicBezTo>
                    <a:cubicBezTo>
                      <a:pt x="833283" y="422171"/>
                      <a:pt x="836288" y="414647"/>
                      <a:pt x="846071" y="425945"/>
                    </a:cubicBezTo>
                    <a:cubicBezTo>
                      <a:pt x="854292" y="435416"/>
                      <a:pt x="858282" y="426906"/>
                      <a:pt x="867368" y="434190"/>
                    </a:cubicBezTo>
                    <a:cubicBezTo>
                      <a:pt x="867344" y="431305"/>
                      <a:pt x="866743" y="427676"/>
                      <a:pt x="866743" y="423854"/>
                    </a:cubicBezTo>
                    <a:cubicBezTo>
                      <a:pt x="866743" y="416522"/>
                      <a:pt x="878017" y="410320"/>
                      <a:pt x="880277" y="404695"/>
                    </a:cubicBezTo>
                    <a:cubicBezTo>
                      <a:pt x="882536" y="399047"/>
                      <a:pt x="870133" y="382148"/>
                      <a:pt x="870133" y="376475"/>
                    </a:cubicBezTo>
                    <a:cubicBezTo>
                      <a:pt x="870133" y="370802"/>
                      <a:pt x="870133" y="357317"/>
                      <a:pt x="864484" y="354504"/>
                    </a:cubicBezTo>
                    <a:cubicBezTo>
                      <a:pt x="858835" y="351668"/>
                      <a:pt x="875205" y="344336"/>
                      <a:pt x="879099" y="344553"/>
                    </a:cubicBezTo>
                    <a:cubicBezTo>
                      <a:pt x="887464" y="344937"/>
                      <a:pt x="899387" y="336212"/>
                      <a:pt x="903017" y="339865"/>
                    </a:cubicBezTo>
                    <a:cubicBezTo>
                      <a:pt x="906646" y="343495"/>
                      <a:pt x="913930" y="344553"/>
                      <a:pt x="921237" y="344553"/>
                    </a:cubicBezTo>
                    <a:cubicBezTo>
                      <a:pt x="928545" y="344553"/>
                      <a:pt x="925396" y="336212"/>
                      <a:pt x="921237" y="332582"/>
                    </a:cubicBezTo>
                    <a:cubicBezTo>
                      <a:pt x="917054" y="328928"/>
                      <a:pt x="934242" y="295083"/>
                      <a:pt x="936838" y="283641"/>
                    </a:cubicBezTo>
                    <a:cubicBezTo>
                      <a:pt x="939434" y="272199"/>
                      <a:pt x="945684" y="282583"/>
                      <a:pt x="954001" y="283641"/>
                    </a:cubicBezTo>
                    <a:cubicBezTo>
                      <a:pt x="962342" y="284699"/>
                      <a:pt x="972222" y="283136"/>
                      <a:pt x="977414" y="285732"/>
                    </a:cubicBezTo>
                    <a:cubicBezTo>
                      <a:pt x="982606" y="288304"/>
                      <a:pt x="997726" y="282583"/>
                      <a:pt x="1001379" y="276862"/>
                    </a:cubicBezTo>
                    <a:cubicBezTo>
                      <a:pt x="1005033" y="271141"/>
                      <a:pt x="997197" y="269579"/>
                      <a:pt x="997726" y="256550"/>
                    </a:cubicBezTo>
                    <a:cubicBezTo>
                      <a:pt x="998254" y="243546"/>
                      <a:pt x="1006067" y="237320"/>
                      <a:pt x="1014384" y="237320"/>
                    </a:cubicBezTo>
                    <a:cubicBezTo>
                      <a:pt x="1022701" y="237320"/>
                      <a:pt x="1025321" y="229508"/>
                      <a:pt x="1025321" y="223258"/>
                    </a:cubicBezTo>
                    <a:cubicBezTo>
                      <a:pt x="1025321" y="217633"/>
                      <a:pt x="1032100" y="214051"/>
                      <a:pt x="1034143" y="206888"/>
                    </a:cubicBezTo>
                    <a:cubicBezTo>
                      <a:pt x="1031451" y="204051"/>
                      <a:pt x="1029191" y="200254"/>
                      <a:pt x="1028783" y="197345"/>
                    </a:cubicBezTo>
                    <a:close/>
                    <a:moveTo>
                      <a:pt x="385265" y="307462"/>
                    </a:moveTo>
                    <a:cubicBezTo>
                      <a:pt x="382260" y="311597"/>
                      <a:pt x="352526" y="303905"/>
                      <a:pt x="350050" y="297823"/>
                    </a:cubicBezTo>
                    <a:cubicBezTo>
                      <a:pt x="347381" y="291309"/>
                      <a:pt x="391756" y="298616"/>
                      <a:pt x="385265" y="307462"/>
                    </a:cubicBezTo>
                    <a:close/>
                    <a:moveTo>
                      <a:pt x="812202" y="304794"/>
                    </a:moveTo>
                    <a:cubicBezTo>
                      <a:pt x="791144" y="304794"/>
                      <a:pt x="744535" y="294290"/>
                      <a:pt x="725738" y="314554"/>
                    </a:cubicBezTo>
                    <a:cubicBezTo>
                      <a:pt x="706940" y="334866"/>
                      <a:pt x="720473" y="345394"/>
                      <a:pt x="712204" y="346884"/>
                    </a:cubicBezTo>
                    <a:cubicBezTo>
                      <a:pt x="703334" y="348519"/>
                      <a:pt x="698671" y="316068"/>
                      <a:pt x="709199" y="305539"/>
                    </a:cubicBezTo>
                    <a:cubicBezTo>
                      <a:pt x="719752" y="295035"/>
                      <a:pt x="753573" y="290516"/>
                      <a:pt x="774630" y="295780"/>
                    </a:cubicBezTo>
                    <a:cubicBezTo>
                      <a:pt x="795687" y="301068"/>
                      <a:pt x="833283" y="291261"/>
                      <a:pt x="838547" y="292775"/>
                    </a:cubicBezTo>
                    <a:cubicBezTo>
                      <a:pt x="843811" y="294290"/>
                      <a:pt x="833283" y="304794"/>
                      <a:pt x="812226" y="30479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BE9ADBF-882F-3F9C-715F-433B6C03FD75}"/>
                  </a:ext>
                </a:extLst>
              </p:cNvPr>
              <p:cNvSpPr/>
              <p:nvPr/>
            </p:nvSpPr>
            <p:spPr bwMode="gray">
              <a:xfrm>
                <a:off x="4776009" y="472579"/>
                <a:ext cx="4341456" cy="1660030"/>
              </a:xfrm>
              <a:custGeom>
                <a:avLst/>
                <a:gdLst>
                  <a:gd name="connsiteX0" fmla="*/ 65792 w 4341456"/>
                  <a:gd name="connsiteY0" fmla="*/ 1201597 h 1660030"/>
                  <a:gd name="connsiteX1" fmla="*/ 50576 w 4341456"/>
                  <a:gd name="connsiteY1" fmla="*/ 1195948 h 1660030"/>
                  <a:gd name="connsiteX2" fmla="*/ 35143 w 4341456"/>
                  <a:gd name="connsiteY2" fmla="*/ 1194554 h 1660030"/>
                  <a:gd name="connsiteX3" fmla="*/ 39110 w 4341456"/>
                  <a:gd name="connsiteY3" fmla="*/ 1198400 h 1660030"/>
                  <a:gd name="connsiteX4" fmla="*/ 30840 w 4341456"/>
                  <a:gd name="connsiteY4" fmla="*/ 1212318 h 1660030"/>
                  <a:gd name="connsiteX5" fmla="*/ 18797 w 4341456"/>
                  <a:gd name="connsiteY5" fmla="*/ 1212318 h 1660030"/>
                  <a:gd name="connsiteX6" fmla="*/ 1514 w 4341456"/>
                  <a:gd name="connsiteY6" fmla="*/ 1213448 h 1660030"/>
                  <a:gd name="connsiteX7" fmla="*/ 0 w 4341456"/>
                  <a:gd name="connsiteY7" fmla="*/ 1219457 h 1660030"/>
                  <a:gd name="connsiteX8" fmla="*/ 12860 w 4341456"/>
                  <a:gd name="connsiteY8" fmla="*/ 1224145 h 1660030"/>
                  <a:gd name="connsiteX9" fmla="*/ 78988 w 4341456"/>
                  <a:gd name="connsiteY9" fmla="*/ 1226933 h 1660030"/>
                  <a:gd name="connsiteX10" fmla="*/ 79926 w 4341456"/>
                  <a:gd name="connsiteY10" fmla="*/ 1210059 h 1660030"/>
                  <a:gd name="connsiteX11" fmla="*/ 65840 w 4341456"/>
                  <a:gd name="connsiteY11" fmla="*/ 1201621 h 1660030"/>
                  <a:gd name="connsiteX12" fmla="*/ 1834930 w 4341456"/>
                  <a:gd name="connsiteY12" fmla="*/ 23983 h 1660030"/>
                  <a:gd name="connsiteX13" fmla="*/ 1801108 w 4341456"/>
                  <a:gd name="connsiteY13" fmla="*/ 28502 h 1660030"/>
                  <a:gd name="connsiteX14" fmla="*/ 1834930 w 4341456"/>
                  <a:gd name="connsiteY14" fmla="*/ 23983 h 1660030"/>
                  <a:gd name="connsiteX15" fmla="*/ 1153745 w 4341456"/>
                  <a:gd name="connsiteY15" fmla="*/ 43525 h 1660030"/>
                  <a:gd name="connsiteX16" fmla="*/ 1166509 w 4341456"/>
                  <a:gd name="connsiteY16" fmla="*/ 21723 h 1660030"/>
                  <a:gd name="connsiteX17" fmla="*/ 1141702 w 4341456"/>
                  <a:gd name="connsiteY17" fmla="*/ 29992 h 1660030"/>
                  <a:gd name="connsiteX18" fmla="*/ 1111631 w 4341456"/>
                  <a:gd name="connsiteY18" fmla="*/ 41266 h 1660030"/>
                  <a:gd name="connsiteX19" fmla="*/ 1153745 w 4341456"/>
                  <a:gd name="connsiteY19" fmla="*/ 43525 h 1660030"/>
                  <a:gd name="connsiteX20" fmla="*/ 1894351 w 4341456"/>
                  <a:gd name="connsiteY20" fmla="*/ 98404 h 1660030"/>
                  <a:gd name="connsiteX21" fmla="*/ 1877044 w 4341456"/>
                  <a:gd name="connsiteY21" fmla="*/ 120951 h 1660030"/>
                  <a:gd name="connsiteX22" fmla="*/ 1895842 w 4341456"/>
                  <a:gd name="connsiteY22" fmla="*/ 126216 h 1660030"/>
                  <a:gd name="connsiteX23" fmla="*/ 1920648 w 4341456"/>
                  <a:gd name="connsiteY23" fmla="*/ 143523 h 1660030"/>
                  <a:gd name="connsiteX24" fmla="*/ 1992834 w 4341456"/>
                  <a:gd name="connsiteY24" fmla="*/ 158571 h 1660030"/>
                  <a:gd name="connsiteX25" fmla="*/ 2010118 w 4341456"/>
                  <a:gd name="connsiteY25" fmla="*/ 139773 h 1660030"/>
                  <a:gd name="connsiteX26" fmla="*/ 2021391 w 4341456"/>
                  <a:gd name="connsiteY26" fmla="*/ 111216 h 1660030"/>
                  <a:gd name="connsiteX27" fmla="*/ 1983796 w 4341456"/>
                  <a:gd name="connsiteY27" fmla="*/ 94678 h 1660030"/>
                  <a:gd name="connsiteX28" fmla="*/ 1964999 w 4341456"/>
                  <a:gd name="connsiteY28" fmla="*/ 83404 h 1660030"/>
                  <a:gd name="connsiteX29" fmla="*/ 1894351 w 4341456"/>
                  <a:gd name="connsiteY29" fmla="*/ 98428 h 1660030"/>
                  <a:gd name="connsiteX30" fmla="*/ 1298837 w 4341456"/>
                  <a:gd name="connsiteY30" fmla="*/ 461544 h 1660030"/>
                  <a:gd name="connsiteX31" fmla="*/ 1337947 w 4341456"/>
                  <a:gd name="connsiteY31" fmla="*/ 452530 h 1660030"/>
                  <a:gd name="connsiteX32" fmla="*/ 1310111 w 4341456"/>
                  <a:gd name="connsiteY32" fmla="*/ 441256 h 1660030"/>
                  <a:gd name="connsiteX33" fmla="*/ 1298837 w 4341456"/>
                  <a:gd name="connsiteY33" fmla="*/ 461544 h 1660030"/>
                  <a:gd name="connsiteX34" fmla="*/ 1518399 w 4341456"/>
                  <a:gd name="connsiteY34" fmla="*/ 472818 h 1660030"/>
                  <a:gd name="connsiteX35" fmla="*/ 1537942 w 4341456"/>
                  <a:gd name="connsiteY35" fmla="*/ 464549 h 1660030"/>
                  <a:gd name="connsiteX36" fmla="*/ 1518399 w 4341456"/>
                  <a:gd name="connsiteY36" fmla="*/ 472818 h 1660030"/>
                  <a:gd name="connsiteX37" fmla="*/ 2010887 w 4341456"/>
                  <a:gd name="connsiteY37" fmla="*/ 204411 h 1660030"/>
                  <a:gd name="connsiteX38" fmla="*/ 2077808 w 4341456"/>
                  <a:gd name="connsiteY38" fmla="*/ 197632 h 1660030"/>
                  <a:gd name="connsiteX39" fmla="*/ 2165787 w 4341456"/>
                  <a:gd name="connsiteY39" fmla="*/ 168306 h 1660030"/>
                  <a:gd name="connsiteX40" fmla="*/ 2132711 w 4341456"/>
                  <a:gd name="connsiteY40" fmla="*/ 146504 h 1660030"/>
                  <a:gd name="connsiteX41" fmla="*/ 2095861 w 4341456"/>
                  <a:gd name="connsiteY41" fmla="*/ 154028 h 1660030"/>
                  <a:gd name="connsiteX42" fmla="*/ 2098865 w 4341456"/>
                  <a:gd name="connsiteY42" fmla="*/ 140494 h 1660030"/>
                  <a:gd name="connsiteX43" fmla="*/ 2083818 w 4341456"/>
                  <a:gd name="connsiteY43" fmla="*/ 123956 h 1660030"/>
                  <a:gd name="connsiteX44" fmla="*/ 2056751 w 4341456"/>
                  <a:gd name="connsiteY44" fmla="*/ 133740 h 1660030"/>
                  <a:gd name="connsiteX45" fmla="*/ 2047737 w 4341456"/>
                  <a:gd name="connsiteY45" fmla="*/ 154028 h 1660030"/>
                  <a:gd name="connsiteX46" fmla="*/ 2028939 w 4341456"/>
                  <a:gd name="connsiteY46" fmla="*/ 168306 h 1660030"/>
                  <a:gd name="connsiteX47" fmla="*/ 2010887 w 4341456"/>
                  <a:gd name="connsiteY47" fmla="*/ 204387 h 1660030"/>
                  <a:gd name="connsiteX48" fmla="*/ 1854497 w 4341456"/>
                  <a:gd name="connsiteY48" fmla="*/ 77347 h 1660030"/>
                  <a:gd name="connsiteX49" fmla="*/ 1848487 w 4341456"/>
                  <a:gd name="connsiteY49" fmla="*/ 87130 h 1660030"/>
                  <a:gd name="connsiteX50" fmla="*/ 1830435 w 4341456"/>
                  <a:gd name="connsiteY50" fmla="*/ 96144 h 1660030"/>
                  <a:gd name="connsiteX51" fmla="*/ 1853006 w 4341456"/>
                  <a:gd name="connsiteY51" fmla="*/ 111192 h 1660030"/>
                  <a:gd name="connsiteX52" fmla="*/ 1883078 w 4341456"/>
                  <a:gd name="connsiteY52" fmla="*/ 93140 h 1660030"/>
                  <a:gd name="connsiteX53" fmla="*/ 1953004 w 4341456"/>
                  <a:gd name="connsiteY53" fmla="*/ 72082 h 1660030"/>
                  <a:gd name="connsiteX54" fmla="*/ 1959782 w 4341456"/>
                  <a:gd name="connsiteY54" fmla="*/ 51025 h 1660030"/>
                  <a:gd name="connsiteX55" fmla="*/ 1949254 w 4341456"/>
                  <a:gd name="connsiteY55" fmla="*/ 39006 h 1660030"/>
                  <a:gd name="connsiteX56" fmla="*/ 1930456 w 4341456"/>
                  <a:gd name="connsiteY56" fmla="*/ 12685 h 1660030"/>
                  <a:gd name="connsiteX57" fmla="*/ 1893606 w 4341456"/>
                  <a:gd name="connsiteY57" fmla="*/ 25473 h 1660030"/>
                  <a:gd name="connsiteX58" fmla="*/ 1865049 w 4341456"/>
                  <a:gd name="connsiteY58" fmla="*/ 42756 h 1660030"/>
                  <a:gd name="connsiteX59" fmla="*/ 1853776 w 4341456"/>
                  <a:gd name="connsiteY59" fmla="*/ 60039 h 1660030"/>
                  <a:gd name="connsiteX60" fmla="*/ 1854521 w 4341456"/>
                  <a:gd name="connsiteY60" fmla="*/ 77347 h 1660030"/>
                  <a:gd name="connsiteX61" fmla="*/ 3208597 w 4341456"/>
                  <a:gd name="connsiteY61" fmla="*/ 358542 h 1660030"/>
                  <a:gd name="connsiteX62" fmla="*/ 3270254 w 4341456"/>
                  <a:gd name="connsiteY62" fmla="*/ 379599 h 1660030"/>
                  <a:gd name="connsiteX63" fmla="*/ 3331142 w 4341456"/>
                  <a:gd name="connsiteY63" fmla="*/ 367556 h 1660030"/>
                  <a:gd name="connsiteX64" fmla="*/ 3289773 w 4341456"/>
                  <a:gd name="connsiteY64" fmla="*/ 354792 h 1660030"/>
                  <a:gd name="connsiteX65" fmla="*/ 3260447 w 4341456"/>
                  <a:gd name="connsiteY65" fmla="*/ 348782 h 1660030"/>
                  <a:gd name="connsiteX66" fmla="*/ 3225856 w 4341456"/>
                  <a:gd name="connsiteY66" fmla="*/ 341258 h 1660030"/>
                  <a:gd name="connsiteX67" fmla="*/ 3208573 w 4341456"/>
                  <a:gd name="connsiteY67" fmla="*/ 358542 h 1660030"/>
                  <a:gd name="connsiteX68" fmla="*/ 4047686 w 4341456"/>
                  <a:gd name="connsiteY68" fmla="*/ 569065 h 1660030"/>
                  <a:gd name="connsiteX69" fmla="*/ 4083791 w 4341456"/>
                  <a:gd name="connsiteY69" fmla="*/ 568320 h 1660030"/>
                  <a:gd name="connsiteX70" fmla="*/ 4137179 w 4341456"/>
                  <a:gd name="connsiteY70" fmla="*/ 562286 h 1660030"/>
                  <a:gd name="connsiteX71" fmla="*/ 4109367 w 4341456"/>
                  <a:gd name="connsiteY71" fmla="*/ 540484 h 1660030"/>
                  <a:gd name="connsiteX72" fmla="*/ 4047711 w 4341456"/>
                  <a:gd name="connsiteY72" fmla="*/ 569041 h 1660030"/>
                  <a:gd name="connsiteX73" fmla="*/ 2980790 w 4341456"/>
                  <a:gd name="connsiteY73" fmla="*/ 359311 h 1660030"/>
                  <a:gd name="connsiteX74" fmla="*/ 3001103 w 4341456"/>
                  <a:gd name="connsiteY74" fmla="*/ 375849 h 1660030"/>
                  <a:gd name="connsiteX75" fmla="*/ 3038697 w 4341456"/>
                  <a:gd name="connsiteY75" fmla="*/ 369815 h 1660030"/>
                  <a:gd name="connsiteX76" fmla="*/ 3062759 w 4341456"/>
                  <a:gd name="connsiteY76" fmla="*/ 374334 h 1660030"/>
                  <a:gd name="connsiteX77" fmla="*/ 3107879 w 4341456"/>
                  <a:gd name="connsiteY77" fmla="*/ 369815 h 1660030"/>
                  <a:gd name="connsiteX78" fmla="*/ 3105619 w 4341456"/>
                  <a:gd name="connsiteY78" fmla="*/ 340489 h 1660030"/>
                  <a:gd name="connsiteX79" fmla="*/ 3119152 w 4341456"/>
                  <a:gd name="connsiteY79" fmla="*/ 345008 h 1660030"/>
                  <a:gd name="connsiteX80" fmla="*/ 3152228 w 4341456"/>
                  <a:gd name="connsiteY80" fmla="*/ 368325 h 1660030"/>
                  <a:gd name="connsiteX81" fmla="*/ 3170281 w 4341456"/>
                  <a:gd name="connsiteY81" fmla="*/ 346523 h 1660030"/>
                  <a:gd name="connsiteX82" fmla="*/ 3163502 w 4341456"/>
                  <a:gd name="connsiteY82" fmla="*/ 324720 h 1660030"/>
                  <a:gd name="connsiteX83" fmla="*/ 3108600 w 4341456"/>
                  <a:gd name="connsiteY83" fmla="*/ 314192 h 1660030"/>
                  <a:gd name="connsiteX84" fmla="*/ 3072519 w 4341456"/>
                  <a:gd name="connsiteY84" fmla="*/ 323206 h 1660030"/>
                  <a:gd name="connsiteX85" fmla="*/ 3023650 w 4341456"/>
                  <a:gd name="connsiteY85" fmla="*/ 299889 h 1660030"/>
                  <a:gd name="connsiteX86" fmla="*/ 2980790 w 4341456"/>
                  <a:gd name="connsiteY86" fmla="*/ 359287 h 1660030"/>
                  <a:gd name="connsiteX87" fmla="*/ 3137926 w 4341456"/>
                  <a:gd name="connsiteY87" fmla="*/ 455534 h 1660030"/>
                  <a:gd name="connsiteX88" fmla="*/ 3104850 w 4341456"/>
                  <a:gd name="connsiteY88" fmla="*/ 423949 h 1660030"/>
                  <a:gd name="connsiteX89" fmla="*/ 3062735 w 4341456"/>
                  <a:gd name="connsiteY89" fmla="*/ 443491 h 1660030"/>
                  <a:gd name="connsiteX90" fmla="*/ 3137926 w 4341456"/>
                  <a:gd name="connsiteY90" fmla="*/ 455510 h 1660030"/>
                  <a:gd name="connsiteX91" fmla="*/ 3077783 w 4341456"/>
                  <a:gd name="connsiteY91" fmla="*/ 405920 h 1660030"/>
                  <a:gd name="connsiteX92" fmla="*/ 3053721 w 4341456"/>
                  <a:gd name="connsiteY92" fmla="*/ 415704 h 1660030"/>
                  <a:gd name="connsiteX93" fmla="*/ 3077783 w 4341456"/>
                  <a:gd name="connsiteY93" fmla="*/ 405920 h 1660030"/>
                  <a:gd name="connsiteX94" fmla="*/ 3131916 w 4341456"/>
                  <a:gd name="connsiteY94" fmla="*/ 1323950 h 1660030"/>
                  <a:gd name="connsiteX95" fmla="*/ 3128912 w 4341456"/>
                  <a:gd name="connsiteY95" fmla="*/ 1269817 h 1660030"/>
                  <a:gd name="connsiteX96" fmla="*/ 3112397 w 4341456"/>
                  <a:gd name="connsiteY96" fmla="*/ 1239745 h 1660030"/>
                  <a:gd name="connsiteX97" fmla="*/ 3100354 w 4341456"/>
                  <a:gd name="connsiteY97" fmla="*/ 1266067 h 1660030"/>
                  <a:gd name="connsiteX98" fmla="*/ 3095066 w 4341456"/>
                  <a:gd name="connsiteY98" fmla="*/ 1293879 h 1660030"/>
                  <a:gd name="connsiteX99" fmla="*/ 3103359 w 4341456"/>
                  <a:gd name="connsiteY99" fmla="*/ 1344262 h 1660030"/>
                  <a:gd name="connsiteX100" fmla="*/ 3101100 w 4341456"/>
                  <a:gd name="connsiteY100" fmla="*/ 1442000 h 1660030"/>
                  <a:gd name="connsiteX101" fmla="*/ 3096581 w 4341456"/>
                  <a:gd name="connsiteY101" fmla="*/ 1513416 h 1660030"/>
                  <a:gd name="connsiteX102" fmla="*/ 3113095 w 4341456"/>
                  <a:gd name="connsiteY102" fmla="*/ 1496878 h 1660030"/>
                  <a:gd name="connsiteX103" fmla="*/ 3134921 w 4341456"/>
                  <a:gd name="connsiteY103" fmla="*/ 1515676 h 1660030"/>
                  <a:gd name="connsiteX104" fmla="*/ 3130402 w 4341456"/>
                  <a:gd name="connsiteY104" fmla="*/ 1493128 h 1660030"/>
                  <a:gd name="connsiteX105" fmla="*/ 3113095 w 4341456"/>
                  <a:gd name="connsiteY105" fmla="*/ 1463057 h 1660030"/>
                  <a:gd name="connsiteX106" fmla="*/ 3120619 w 4341456"/>
                  <a:gd name="connsiteY106" fmla="*/ 1421712 h 1660030"/>
                  <a:gd name="connsiteX107" fmla="*/ 3150690 w 4341456"/>
                  <a:gd name="connsiteY107" fmla="*/ 1418683 h 1660030"/>
                  <a:gd name="connsiteX108" fmla="*/ 3158959 w 4341456"/>
                  <a:gd name="connsiteY108" fmla="*/ 1414164 h 1660030"/>
                  <a:gd name="connsiteX109" fmla="*/ 3131892 w 4341456"/>
                  <a:gd name="connsiteY109" fmla="*/ 1323950 h 1660030"/>
                  <a:gd name="connsiteX110" fmla="*/ 734958 w 4341456"/>
                  <a:gd name="connsiteY110" fmla="*/ 654039 h 1660030"/>
                  <a:gd name="connsiteX111" fmla="*/ 782336 w 4341456"/>
                  <a:gd name="connsiteY111" fmla="*/ 644280 h 1660030"/>
                  <a:gd name="connsiteX112" fmla="*/ 759764 w 4341456"/>
                  <a:gd name="connsiteY112" fmla="*/ 627742 h 1660030"/>
                  <a:gd name="connsiteX113" fmla="*/ 734958 w 4341456"/>
                  <a:gd name="connsiteY113" fmla="*/ 654039 h 1660030"/>
                  <a:gd name="connsiteX114" fmla="*/ 767289 w 4341456"/>
                  <a:gd name="connsiteY114" fmla="*/ 46530 h 1660030"/>
                  <a:gd name="connsiteX115" fmla="*/ 732698 w 4341456"/>
                  <a:gd name="connsiteY115" fmla="*/ 59318 h 1660030"/>
                  <a:gd name="connsiteX116" fmla="*/ 708660 w 4341456"/>
                  <a:gd name="connsiteY116" fmla="*/ 72852 h 1660030"/>
                  <a:gd name="connsiteX117" fmla="*/ 750750 w 4341456"/>
                  <a:gd name="connsiteY117" fmla="*/ 75111 h 1660030"/>
                  <a:gd name="connsiteX118" fmla="*/ 771062 w 4341456"/>
                  <a:gd name="connsiteY118" fmla="*/ 67587 h 1660030"/>
                  <a:gd name="connsiteX119" fmla="*/ 801133 w 4341456"/>
                  <a:gd name="connsiteY119" fmla="*/ 51795 h 1660030"/>
                  <a:gd name="connsiteX120" fmla="*/ 802624 w 4341456"/>
                  <a:gd name="connsiteY120" fmla="*/ 33766 h 1660030"/>
                  <a:gd name="connsiteX121" fmla="*/ 767289 w 4341456"/>
                  <a:gd name="connsiteY121" fmla="*/ 46554 h 1660030"/>
                  <a:gd name="connsiteX122" fmla="*/ 696617 w 4341456"/>
                  <a:gd name="connsiteY122" fmla="*/ 53309 h 1660030"/>
                  <a:gd name="connsiteX123" fmla="*/ 739477 w 4341456"/>
                  <a:gd name="connsiteY123" fmla="*/ 45040 h 1660030"/>
                  <a:gd name="connsiteX124" fmla="*/ 694357 w 4341456"/>
                  <a:gd name="connsiteY124" fmla="*/ 42035 h 1660030"/>
                  <a:gd name="connsiteX125" fmla="*/ 655272 w 4341456"/>
                  <a:gd name="connsiteY125" fmla="*/ 51795 h 1660030"/>
                  <a:gd name="connsiteX126" fmla="*/ 696617 w 4341456"/>
                  <a:gd name="connsiteY126" fmla="*/ 53309 h 1660030"/>
                  <a:gd name="connsiteX127" fmla="*/ 2335686 w 4341456"/>
                  <a:gd name="connsiteY127" fmla="*/ 392387 h 1660030"/>
                  <a:gd name="connsiteX128" fmla="*/ 2320663 w 4341456"/>
                  <a:gd name="connsiteY128" fmla="*/ 404430 h 1660030"/>
                  <a:gd name="connsiteX129" fmla="*/ 2366527 w 4341456"/>
                  <a:gd name="connsiteY129" fmla="*/ 396906 h 1660030"/>
                  <a:gd name="connsiteX130" fmla="*/ 2335711 w 4341456"/>
                  <a:gd name="connsiteY130" fmla="*/ 392387 h 1660030"/>
                  <a:gd name="connsiteX131" fmla="*/ 4336766 w 4341456"/>
                  <a:gd name="connsiteY131" fmla="*/ 782233 h 1660030"/>
                  <a:gd name="connsiteX132" fmla="*/ 4299171 w 4341456"/>
                  <a:gd name="connsiteY132" fmla="*/ 755527 h 1660030"/>
                  <a:gd name="connsiteX133" fmla="*/ 4264196 w 4341456"/>
                  <a:gd name="connsiteY133" fmla="*/ 747258 h 1660030"/>
                  <a:gd name="connsiteX134" fmla="*/ 4252561 w 4341456"/>
                  <a:gd name="connsiteY134" fmla="*/ 741224 h 1660030"/>
                  <a:gd name="connsiteX135" fmla="*/ 4219461 w 4341456"/>
                  <a:gd name="connsiteY135" fmla="*/ 740864 h 1660030"/>
                  <a:gd name="connsiteX136" fmla="*/ 4231120 w 4341456"/>
                  <a:gd name="connsiteY136" fmla="*/ 752522 h 1660030"/>
                  <a:gd name="connsiteX137" fmla="*/ 4227345 w 4341456"/>
                  <a:gd name="connsiteY137" fmla="*/ 768700 h 1660030"/>
                  <a:gd name="connsiteX138" fmla="*/ 4211192 w 4341456"/>
                  <a:gd name="connsiteY138" fmla="*/ 761536 h 1660030"/>
                  <a:gd name="connsiteX139" fmla="*/ 4210062 w 4341456"/>
                  <a:gd name="connsiteY139" fmla="*/ 735599 h 1660030"/>
                  <a:gd name="connsiteX140" fmla="*/ 4200279 w 4341456"/>
                  <a:gd name="connsiteY140" fmla="*/ 722066 h 1660030"/>
                  <a:gd name="connsiteX141" fmla="*/ 4151049 w 4341456"/>
                  <a:gd name="connsiteY141" fmla="*/ 693124 h 1660030"/>
                  <a:gd name="connsiteX142" fmla="*/ 4113454 w 4341456"/>
                  <a:gd name="connsiteY142" fmla="*/ 674327 h 1660030"/>
                  <a:gd name="connsiteX143" fmla="*/ 4073238 w 4341456"/>
                  <a:gd name="connsiteY143" fmla="*/ 655914 h 1660030"/>
                  <a:gd name="connsiteX144" fmla="*/ 4002183 w 4341456"/>
                  <a:gd name="connsiteY144" fmla="*/ 626588 h 1660030"/>
                  <a:gd name="connsiteX145" fmla="*/ 3978866 w 4341456"/>
                  <a:gd name="connsiteY145" fmla="*/ 616828 h 1660030"/>
                  <a:gd name="connsiteX146" fmla="*/ 3919084 w 4341456"/>
                  <a:gd name="connsiteY146" fmla="*/ 614569 h 1660030"/>
                  <a:gd name="connsiteX147" fmla="*/ 3895767 w 4341456"/>
                  <a:gd name="connsiteY147" fmla="*/ 618343 h 1660030"/>
                  <a:gd name="connsiteX148" fmla="*/ 3837115 w 4341456"/>
                  <a:gd name="connsiteY148" fmla="*/ 604809 h 1660030"/>
                  <a:gd name="connsiteX149" fmla="*/ 3828870 w 4341456"/>
                  <a:gd name="connsiteY149" fmla="*/ 620963 h 1660030"/>
                  <a:gd name="connsiteX150" fmla="*/ 3841273 w 4341456"/>
                  <a:gd name="connsiteY150" fmla="*/ 641275 h 1660030"/>
                  <a:gd name="connsiteX151" fmla="*/ 3834855 w 4341456"/>
                  <a:gd name="connsiteY151" fmla="*/ 666082 h 1660030"/>
                  <a:gd name="connsiteX152" fmla="*/ 3799904 w 4341456"/>
                  <a:gd name="connsiteY152" fmla="*/ 652909 h 1660030"/>
                  <a:gd name="connsiteX153" fmla="*/ 3775097 w 4341456"/>
                  <a:gd name="connsiteY153" fmla="*/ 636756 h 1660030"/>
                  <a:gd name="connsiteX154" fmla="*/ 3787140 w 4341456"/>
                  <a:gd name="connsiteY154" fmla="*/ 629977 h 1660030"/>
                  <a:gd name="connsiteX155" fmla="*/ 3805938 w 4341456"/>
                  <a:gd name="connsiteY155" fmla="*/ 622838 h 1660030"/>
                  <a:gd name="connsiteX156" fmla="*/ 3773967 w 4341456"/>
                  <a:gd name="connsiteY156" fmla="*/ 609665 h 1660030"/>
                  <a:gd name="connsiteX157" fmla="*/ 3743920 w 4341456"/>
                  <a:gd name="connsiteY157" fmla="*/ 633342 h 1660030"/>
                  <a:gd name="connsiteX158" fmla="*/ 3680364 w 4341456"/>
                  <a:gd name="connsiteY158" fmla="*/ 626203 h 1660030"/>
                  <a:gd name="connsiteX159" fmla="*/ 3603683 w 4341456"/>
                  <a:gd name="connsiteY159" fmla="*/ 630722 h 1660030"/>
                  <a:gd name="connsiteX160" fmla="*/ 3598443 w 4341456"/>
                  <a:gd name="connsiteY160" fmla="*/ 654399 h 1660030"/>
                  <a:gd name="connsiteX161" fmla="*/ 3591664 w 4341456"/>
                  <a:gd name="connsiteY161" fmla="*/ 629977 h 1660030"/>
                  <a:gd name="connsiteX162" fmla="*/ 3572097 w 4341456"/>
                  <a:gd name="connsiteY162" fmla="*/ 622838 h 1660030"/>
                  <a:gd name="connsiteX163" fmla="*/ 3558564 w 4341456"/>
                  <a:gd name="connsiteY163" fmla="*/ 617574 h 1660030"/>
                  <a:gd name="connsiteX164" fmla="*/ 3563083 w 4341456"/>
                  <a:gd name="connsiteY164" fmla="*/ 601396 h 1660030"/>
                  <a:gd name="connsiteX165" fmla="*/ 3521738 w 4341456"/>
                  <a:gd name="connsiteY165" fmla="*/ 565315 h 1660030"/>
                  <a:gd name="connsiteX166" fmla="*/ 3425466 w 4341456"/>
                  <a:gd name="connsiteY166" fmla="*/ 565700 h 1660030"/>
                  <a:gd name="connsiteX167" fmla="*/ 3366069 w 4341456"/>
                  <a:gd name="connsiteY167" fmla="*/ 569065 h 1660030"/>
                  <a:gd name="connsiteX168" fmla="*/ 3359314 w 4341456"/>
                  <a:gd name="connsiteY168" fmla="*/ 556662 h 1660030"/>
                  <a:gd name="connsiteX169" fmla="*/ 3327344 w 4341456"/>
                  <a:gd name="connsiteY169" fmla="*/ 547263 h 1660030"/>
                  <a:gd name="connsiteX170" fmla="*/ 3317585 w 4341456"/>
                  <a:gd name="connsiteY170" fmla="*/ 543128 h 1660030"/>
                  <a:gd name="connsiteX171" fmla="*/ 3285614 w 4341456"/>
                  <a:gd name="connsiteY171" fmla="*/ 532600 h 1660030"/>
                  <a:gd name="connsiteX172" fmla="*/ 3282994 w 4341456"/>
                  <a:gd name="connsiteY172" fmla="*/ 524331 h 1660030"/>
                  <a:gd name="connsiteX173" fmla="*/ 3303667 w 4341456"/>
                  <a:gd name="connsiteY173" fmla="*/ 514547 h 1660030"/>
                  <a:gd name="connsiteX174" fmla="*/ 3221721 w 4341456"/>
                  <a:gd name="connsiteY174" fmla="*/ 501014 h 1660030"/>
                  <a:gd name="connsiteX175" fmla="*/ 3206674 w 4341456"/>
                  <a:gd name="connsiteY175" fmla="*/ 525821 h 1660030"/>
                  <a:gd name="connsiteX176" fmla="*/ 3179608 w 4341456"/>
                  <a:gd name="connsiteY176" fmla="*/ 523561 h 1660030"/>
                  <a:gd name="connsiteX177" fmla="*/ 3199535 w 4341456"/>
                  <a:gd name="connsiteY177" fmla="*/ 511158 h 1660030"/>
                  <a:gd name="connsiteX178" fmla="*/ 3170978 w 4341456"/>
                  <a:gd name="connsiteY178" fmla="*/ 502504 h 1660030"/>
                  <a:gd name="connsiteX179" fmla="*/ 3185256 w 4341456"/>
                  <a:gd name="connsiteY179" fmla="*/ 495750 h 1660030"/>
                  <a:gd name="connsiteX180" fmla="*/ 3210833 w 4341456"/>
                  <a:gd name="connsiteY180" fmla="*/ 495750 h 1660030"/>
                  <a:gd name="connsiteX181" fmla="*/ 3186386 w 4341456"/>
                  <a:gd name="connsiteY181" fmla="*/ 488226 h 1660030"/>
                  <a:gd name="connsiteX182" fmla="*/ 3115739 w 4341456"/>
                  <a:gd name="connsiteY182" fmla="*/ 478827 h 1660030"/>
                  <a:gd name="connsiteX183" fmla="*/ 3077399 w 4341456"/>
                  <a:gd name="connsiteY183" fmla="*/ 470943 h 1660030"/>
                  <a:gd name="connsiteX184" fmla="*/ 3071750 w 4341456"/>
                  <a:gd name="connsiteY184" fmla="*/ 482601 h 1660030"/>
                  <a:gd name="connsiteX185" fmla="*/ 3049202 w 4341456"/>
                  <a:gd name="connsiteY185" fmla="*/ 490485 h 1660030"/>
                  <a:gd name="connsiteX186" fmla="*/ 3025885 w 4341456"/>
                  <a:gd name="connsiteY186" fmla="*/ 506278 h 1660030"/>
                  <a:gd name="connsiteX187" fmla="*/ 3046198 w 4341456"/>
                  <a:gd name="connsiteY187" fmla="*/ 506663 h 1660030"/>
                  <a:gd name="connsiteX188" fmla="*/ 3039419 w 4341456"/>
                  <a:gd name="connsiteY188" fmla="*/ 520196 h 1660030"/>
                  <a:gd name="connsiteX189" fmla="*/ 3047303 w 4341456"/>
                  <a:gd name="connsiteY189" fmla="*/ 537479 h 1660030"/>
                  <a:gd name="connsiteX190" fmla="*/ 3026630 w 4341456"/>
                  <a:gd name="connsiteY190" fmla="*/ 537479 h 1660030"/>
                  <a:gd name="connsiteX191" fmla="*/ 3002569 w 4341456"/>
                  <a:gd name="connsiteY191" fmla="*/ 535989 h 1660030"/>
                  <a:gd name="connsiteX192" fmla="*/ 2995429 w 4341456"/>
                  <a:gd name="connsiteY192" fmla="*/ 541614 h 1660030"/>
                  <a:gd name="connsiteX193" fmla="*/ 2995429 w 4341456"/>
                  <a:gd name="connsiteY193" fmla="*/ 551758 h 1660030"/>
                  <a:gd name="connsiteX194" fmla="*/ 2975117 w 4341456"/>
                  <a:gd name="connsiteY194" fmla="*/ 539739 h 1660030"/>
                  <a:gd name="connsiteX195" fmla="*/ 2936032 w 4341456"/>
                  <a:gd name="connsiteY195" fmla="*/ 532960 h 1660030"/>
                  <a:gd name="connsiteX196" fmla="*/ 2906706 w 4341456"/>
                  <a:gd name="connsiteY196" fmla="*/ 542720 h 1660030"/>
                  <a:gd name="connsiteX197" fmla="*/ 2868365 w 4341456"/>
                  <a:gd name="connsiteY197" fmla="*/ 528057 h 1660030"/>
                  <a:gd name="connsiteX198" fmla="*/ 2854111 w 4341456"/>
                  <a:gd name="connsiteY198" fmla="*/ 526951 h 1660030"/>
                  <a:gd name="connsiteX199" fmla="*/ 2840193 w 4341456"/>
                  <a:gd name="connsiteY199" fmla="*/ 553248 h 1660030"/>
                  <a:gd name="connsiteX200" fmla="*/ 2824039 w 4341456"/>
                  <a:gd name="connsiteY200" fmla="*/ 572815 h 1660030"/>
                  <a:gd name="connsiteX201" fmla="*/ 2808246 w 4341456"/>
                  <a:gd name="connsiteY201" fmla="*/ 567935 h 1660030"/>
                  <a:gd name="connsiteX202" fmla="*/ 2770267 w 4341456"/>
                  <a:gd name="connsiteY202" fmla="*/ 533729 h 1660030"/>
                  <a:gd name="connsiteX203" fmla="*/ 2746974 w 4341456"/>
                  <a:gd name="connsiteY203" fmla="*/ 507769 h 1660030"/>
                  <a:gd name="connsiteX204" fmla="*/ 2757118 w 4341456"/>
                  <a:gd name="connsiteY204" fmla="*/ 508153 h 1660030"/>
                  <a:gd name="connsiteX205" fmla="*/ 2775531 w 4341456"/>
                  <a:gd name="connsiteY205" fmla="*/ 510004 h 1660030"/>
                  <a:gd name="connsiteX206" fmla="*/ 2770651 w 4341456"/>
                  <a:gd name="connsiteY206" fmla="*/ 492721 h 1660030"/>
                  <a:gd name="connsiteX207" fmla="*/ 2769522 w 4341456"/>
                  <a:gd name="connsiteY207" fmla="*/ 482577 h 1660030"/>
                  <a:gd name="connsiteX208" fmla="*/ 2764257 w 4341456"/>
                  <a:gd name="connsiteY208" fmla="*/ 464909 h 1660030"/>
                  <a:gd name="connsiteX209" fmla="*/ 2759378 w 4341456"/>
                  <a:gd name="connsiteY209" fmla="*/ 455895 h 1660030"/>
                  <a:gd name="connsiteX210" fmla="*/ 2742071 w 4341456"/>
                  <a:gd name="connsiteY210" fmla="*/ 443876 h 1660030"/>
                  <a:gd name="connsiteX211" fmla="*/ 2708225 w 4341456"/>
                  <a:gd name="connsiteY211" fmla="*/ 444237 h 1660030"/>
                  <a:gd name="connsiteX212" fmla="*/ 2698827 w 4341456"/>
                  <a:gd name="connsiteY212" fmla="*/ 443491 h 1660030"/>
                  <a:gd name="connsiteX213" fmla="*/ 2669885 w 4341456"/>
                  <a:gd name="connsiteY213" fmla="*/ 435607 h 1660030"/>
                  <a:gd name="connsiteX214" fmla="*/ 2647313 w 4341456"/>
                  <a:gd name="connsiteY214" fmla="*/ 418684 h 1660030"/>
                  <a:gd name="connsiteX215" fmla="*/ 2635294 w 4341456"/>
                  <a:gd name="connsiteY215" fmla="*/ 431088 h 1660030"/>
                  <a:gd name="connsiteX216" fmla="*/ 2622482 w 4341456"/>
                  <a:gd name="connsiteY216" fmla="*/ 444237 h 1660030"/>
                  <a:gd name="connsiteX217" fmla="*/ 2622121 w 4341456"/>
                  <a:gd name="connsiteY217" fmla="*/ 463395 h 1660030"/>
                  <a:gd name="connsiteX218" fmla="*/ 2607098 w 4341456"/>
                  <a:gd name="connsiteY218" fmla="*/ 464524 h 1660030"/>
                  <a:gd name="connsiteX219" fmla="*/ 2576258 w 4341456"/>
                  <a:gd name="connsiteY219" fmla="*/ 467529 h 1660030"/>
                  <a:gd name="connsiteX220" fmla="*/ 2542051 w 4341456"/>
                  <a:gd name="connsiteY220" fmla="*/ 461135 h 1660030"/>
                  <a:gd name="connsiteX221" fmla="*/ 2531138 w 4341456"/>
                  <a:gd name="connsiteY221" fmla="*/ 459260 h 1660030"/>
                  <a:gd name="connsiteX222" fmla="*/ 2495418 w 4341456"/>
                  <a:gd name="connsiteY222" fmla="*/ 454356 h 1660030"/>
                  <a:gd name="connsiteX223" fmla="*/ 2505947 w 4341456"/>
                  <a:gd name="connsiteY223" fmla="*/ 442338 h 1660030"/>
                  <a:gd name="connsiteX224" fmla="*/ 2483015 w 4341456"/>
                  <a:gd name="connsiteY224" fmla="*/ 437818 h 1660030"/>
                  <a:gd name="connsiteX225" fmla="*/ 2436020 w 4341456"/>
                  <a:gd name="connsiteY225" fmla="*/ 430679 h 1660030"/>
                  <a:gd name="connsiteX226" fmla="*/ 2372104 w 4341456"/>
                  <a:gd name="connsiteY226" fmla="*/ 438948 h 1660030"/>
                  <a:gd name="connsiteX227" fmla="*/ 2368714 w 4341456"/>
                  <a:gd name="connsiteY227" fmla="*/ 452481 h 1660030"/>
                  <a:gd name="connsiteX228" fmla="*/ 2364604 w 4341456"/>
                  <a:gd name="connsiteY228" fmla="*/ 427674 h 1660030"/>
                  <a:gd name="connsiteX229" fmla="*/ 2351816 w 4341456"/>
                  <a:gd name="connsiteY229" fmla="*/ 424670 h 1660030"/>
                  <a:gd name="connsiteX230" fmla="*/ 2325494 w 4341456"/>
                  <a:gd name="connsiteY230" fmla="*/ 428420 h 1660030"/>
                  <a:gd name="connsiteX231" fmla="*/ 2296168 w 4341456"/>
                  <a:gd name="connsiteY231" fmla="*/ 413396 h 1660030"/>
                  <a:gd name="connsiteX232" fmla="*/ 2267611 w 4341456"/>
                  <a:gd name="connsiteY232" fmla="*/ 429934 h 1660030"/>
                  <a:gd name="connsiteX233" fmla="*/ 2283019 w 4341456"/>
                  <a:gd name="connsiteY233" fmla="*/ 434068 h 1660030"/>
                  <a:gd name="connsiteX234" fmla="*/ 2251818 w 4341456"/>
                  <a:gd name="connsiteY234" fmla="*/ 443083 h 1660030"/>
                  <a:gd name="connsiteX235" fmla="*/ 2213093 w 4341456"/>
                  <a:gd name="connsiteY235" fmla="*/ 456616 h 1660030"/>
                  <a:gd name="connsiteX236" fmla="*/ 2171363 w 4341456"/>
                  <a:gd name="connsiteY236" fmla="*/ 469404 h 1660030"/>
                  <a:gd name="connsiteX237" fmla="*/ 2177758 w 4341456"/>
                  <a:gd name="connsiteY237" fmla="*/ 451736 h 1660030"/>
                  <a:gd name="connsiteX238" fmla="*/ 2201435 w 4341456"/>
                  <a:gd name="connsiteY238" fmla="*/ 439333 h 1660030"/>
                  <a:gd name="connsiteX239" fmla="*/ 2229247 w 4341456"/>
                  <a:gd name="connsiteY239" fmla="*/ 430679 h 1660030"/>
                  <a:gd name="connsiteX240" fmla="*/ 2249559 w 4341456"/>
                  <a:gd name="connsiteY240" fmla="*/ 417146 h 1660030"/>
                  <a:gd name="connsiteX241" fmla="*/ 2275880 w 4341456"/>
                  <a:gd name="connsiteY241" fmla="*/ 400992 h 1660030"/>
                  <a:gd name="connsiteX242" fmla="*/ 2319485 w 4341456"/>
                  <a:gd name="connsiteY242" fmla="*/ 383325 h 1660030"/>
                  <a:gd name="connsiteX243" fmla="*/ 2331504 w 4341456"/>
                  <a:gd name="connsiteY243" fmla="*/ 369791 h 1660030"/>
                  <a:gd name="connsiteX244" fmla="*/ 2362344 w 4341456"/>
                  <a:gd name="connsiteY244" fmla="*/ 357772 h 1660030"/>
                  <a:gd name="connsiteX245" fmla="*/ 2374003 w 4341456"/>
                  <a:gd name="connsiteY245" fmla="*/ 342364 h 1660030"/>
                  <a:gd name="connsiteX246" fmla="*/ 2362729 w 4341456"/>
                  <a:gd name="connsiteY246" fmla="*/ 333710 h 1660030"/>
                  <a:gd name="connsiteX247" fmla="*/ 2375493 w 4341456"/>
                  <a:gd name="connsiteY247" fmla="*/ 329215 h 1660030"/>
                  <a:gd name="connsiteX248" fmla="*/ 2369123 w 4341456"/>
                  <a:gd name="connsiteY248" fmla="*/ 317557 h 1660030"/>
                  <a:gd name="connsiteX249" fmla="*/ 2366864 w 4341456"/>
                  <a:gd name="connsiteY249" fmla="*/ 305154 h 1660030"/>
                  <a:gd name="connsiteX250" fmla="*/ 2350325 w 4341456"/>
                  <a:gd name="connsiteY250" fmla="*/ 302149 h 1660030"/>
                  <a:gd name="connsiteX251" fmla="*/ 2345061 w 4341456"/>
                  <a:gd name="connsiteY251" fmla="*/ 281476 h 1660030"/>
                  <a:gd name="connsiteX252" fmla="*/ 2322874 w 4341456"/>
                  <a:gd name="connsiteY252" fmla="*/ 282221 h 1660030"/>
                  <a:gd name="connsiteX253" fmla="*/ 2286048 w 4341456"/>
                  <a:gd name="connsiteY253" fmla="*/ 273568 h 1660030"/>
                  <a:gd name="connsiteX254" fmla="*/ 2270256 w 4341456"/>
                  <a:gd name="connsiteY254" fmla="*/ 272053 h 1660030"/>
                  <a:gd name="connsiteX255" fmla="*/ 2239054 w 4341456"/>
                  <a:gd name="connsiteY255" fmla="*/ 272799 h 1660030"/>
                  <a:gd name="connsiteX256" fmla="*/ 2222540 w 4341456"/>
                  <a:gd name="connsiteY256" fmla="*/ 282197 h 1660030"/>
                  <a:gd name="connsiteX257" fmla="*/ 2190570 w 4341456"/>
                  <a:gd name="connsiteY257" fmla="*/ 285202 h 1660030"/>
                  <a:gd name="connsiteX258" fmla="*/ 2209007 w 4341456"/>
                  <a:gd name="connsiteY258" fmla="*/ 261525 h 1660030"/>
                  <a:gd name="connsiteX259" fmla="*/ 2167277 w 4341456"/>
                  <a:gd name="connsiteY259" fmla="*/ 258520 h 1660030"/>
                  <a:gd name="connsiteX260" fmla="*/ 2137206 w 4341456"/>
                  <a:gd name="connsiteY260" fmla="*/ 254001 h 1660030"/>
                  <a:gd name="connsiteX261" fmla="*/ 2144730 w 4341456"/>
                  <a:gd name="connsiteY261" fmla="*/ 250996 h 1660030"/>
                  <a:gd name="connsiteX262" fmla="*/ 2168407 w 4341456"/>
                  <a:gd name="connsiteY262" fmla="*/ 241982 h 1660030"/>
                  <a:gd name="connsiteX263" fmla="*/ 2171412 w 4341456"/>
                  <a:gd name="connsiteY263" fmla="*/ 232199 h 1660030"/>
                  <a:gd name="connsiteX264" fmla="*/ 2149970 w 4341456"/>
                  <a:gd name="connsiteY264" fmla="*/ 226934 h 1660030"/>
                  <a:gd name="connsiteX265" fmla="*/ 2123288 w 4341456"/>
                  <a:gd name="connsiteY265" fmla="*/ 220156 h 1660030"/>
                  <a:gd name="connsiteX266" fmla="*/ 2089827 w 4341456"/>
                  <a:gd name="connsiteY266" fmla="*/ 227295 h 1660030"/>
                  <a:gd name="connsiteX267" fmla="*/ 2061631 w 4341456"/>
                  <a:gd name="connsiteY267" fmla="*/ 248352 h 1660030"/>
                  <a:gd name="connsiteX268" fmla="*/ 2044348 w 4341456"/>
                  <a:gd name="connsiteY268" fmla="*/ 270515 h 1660030"/>
                  <a:gd name="connsiteX269" fmla="*/ 2049227 w 4341456"/>
                  <a:gd name="connsiteY269" fmla="*/ 281428 h 1660030"/>
                  <a:gd name="connsiteX270" fmla="*/ 2034924 w 4341456"/>
                  <a:gd name="connsiteY270" fmla="*/ 285947 h 1660030"/>
                  <a:gd name="connsiteX271" fmla="*/ 1996200 w 4341456"/>
                  <a:gd name="connsiteY271" fmla="*/ 291212 h 1660030"/>
                  <a:gd name="connsiteX272" fmla="*/ 2012738 w 4341456"/>
                  <a:gd name="connsiteY272" fmla="*/ 304000 h 1660030"/>
                  <a:gd name="connsiteX273" fmla="*/ 1993555 w 4341456"/>
                  <a:gd name="connsiteY273" fmla="*/ 300226 h 1660030"/>
                  <a:gd name="connsiteX274" fmla="*/ 1971369 w 4341456"/>
                  <a:gd name="connsiteY274" fmla="*/ 305105 h 1660030"/>
                  <a:gd name="connsiteX275" fmla="*/ 1954831 w 4341456"/>
                  <a:gd name="connsiteY275" fmla="*/ 308495 h 1660030"/>
                  <a:gd name="connsiteX276" fmla="*/ 1938292 w 4341456"/>
                  <a:gd name="connsiteY276" fmla="*/ 309625 h 1660030"/>
                  <a:gd name="connsiteX277" fmla="*/ 1945432 w 4341456"/>
                  <a:gd name="connsiteY277" fmla="*/ 295322 h 1660030"/>
                  <a:gd name="connsiteX278" fmla="*/ 1921370 w 4341456"/>
                  <a:gd name="connsiteY278" fmla="*/ 301716 h 1660030"/>
                  <a:gd name="connsiteX279" fmla="*/ 1904447 w 4341456"/>
                  <a:gd name="connsiteY279" fmla="*/ 299072 h 1660030"/>
                  <a:gd name="connsiteX280" fmla="*/ 1887909 w 4341456"/>
                  <a:gd name="connsiteY280" fmla="*/ 307341 h 1660030"/>
                  <a:gd name="connsiteX281" fmla="*/ 1863463 w 4341456"/>
                  <a:gd name="connsiteY281" fmla="*/ 309601 h 1660030"/>
                  <a:gd name="connsiteX282" fmla="*/ 1878871 w 4341456"/>
                  <a:gd name="connsiteY282" fmla="*/ 320129 h 1660030"/>
                  <a:gd name="connsiteX283" fmla="*/ 1836757 w 4341456"/>
                  <a:gd name="connsiteY283" fmla="*/ 326523 h 1660030"/>
                  <a:gd name="connsiteX284" fmla="*/ 1804786 w 4341456"/>
                  <a:gd name="connsiteY284" fmla="*/ 331042 h 1660030"/>
                  <a:gd name="connsiteX285" fmla="*/ 1781109 w 4341456"/>
                  <a:gd name="connsiteY285" fmla="*/ 342316 h 1660030"/>
                  <a:gd name="connsiteX286" fmla="*/ 1757047 w 4341456"/>
                  <a:gd name="connsiteY286" fmla="*/ 352075 h 1660030"/>
                  <a:gd name="connsiteX287" fmla="*/ 1737480 w 4341456"/>
                  <a:gd name="connsiteY287" fmla="*/ 354720 h 1660030"/>
                  <a:gd name="connsiteX288" fmla="*/ 1727336 w 4341456"/>
                  <a:gd name="connsiteY288" fmla="*/ 358109 h 1660030"/>
                  <a:gd name="connsiteX289" fmla="*/ 1723586 w 4341456"/>
                  <a:gd name="connsiteY289" fmla="*/ 364118 h 1660030"/>
                  <a:gd name="connsiteX290" fmla="*/ 1714212 w 4341456"/>
                  <a:gd name="connsiteY290" fmla="*/ 370512 h 1660030"/>
                  <a:gd name="connsiteX291" fmla="*/ 1720990 w 4341456"/>
                  <a:gd name="connsiteY291" fmla="*/ 379527 h 1660030"/>
                  <a:gd name="connsiteX292" fmla="*/ 1699188 w 4341456"/>
                  <a:gd name="connsiteY292" fmla="*/ 378397 h 1660030"/>
                  <a:gd name="connsiteX293" fmla="*/ 1713106 w 4341456"/>
                  <a:gd name="connsiteY293" fmla="*/ 386281 h 1660030"/>
                  <a:gd name="connsiteX294" fmla="*/ 1724380 w 4341456"/>
                  <a:gd name="connsiteY294" fmla="*/ 394935 h 1660030"/>
                  <a:gd name="connsiteX295" fmla="*/ 1705197 w 4341456"/>
                  <a:gd name="connsiteY295" fmla="*/ 396065 h 1660030"/>
                  <a:gd name="connsiteX296" fmla="*/ 1714957 w 4341456"/>
                  <a:gd name="connsiteY296" fmla="*/ 402843 h 1660030"/>
                  <a:gd name="connsiteX297" fmla="*/ 1723250 w 4341456"/>
                  <a:gd name="connsiteY297" fmla="*/ 411858 h 1660030"/>
                  <a:gd name="connsiteX298" fmla="*/ 1724476 w 4341456"/>
                  <a:gd name="connsiteY298" fmla="*/ 413107 h 1660030"/>
                  <a:gd name="connsiteX299" fmla="*/ 1721735 w 4341456"/>
                  <a:gd name="connsiteY299" fmla="*/ 423901 h 1660030"/>
                  <a:gd name="connsiteX300" fmla="*/ 1714572 w 4341456"/>
                  <a:gd name="connsiteY300" fmla="*/ 426160 h 1660030"/>
                  <a:gd name="connsiteX301" fmla="*/ 1690510 w 4341456"/>
                  <a:gd name="connsiteY301" fmla="*/ 425030 h 1660030"/>
                  <a:gd name="connsiteX302" fmla="*/ 1678467 w 4341456"/>
                  <a:gd name="connsiteY302" fmla="*/ 429165 h 1660030"/>
                  <a:gd name="connsiteX303" fmla="*/ 1640872 w 4341456"/>
                  <a:gd name="connsiteY303" fmla="*/ 431040 h 1660030"/>
                  <a:gd name="connsiteX304" fmla="*/ 1575081 w 4341456"/>
                  <a:gd name="connsiteY304" fmla="*/ 436689 h 1660030"/>
                  <a:gd name="connsiteX305" fmla="*/ 1566427 w 4341456"/>
                  <a:gd name="connsiteY305" fmla="*/ 461880 h 1660030"/>
                  <a:gd name="connsiteX306" fmla="*/ 1566787 w 4341456"/>
                  <a:gd name="connsiteY306" fmla="*/ 479933 h 1660030"/>
                  <a:gd name="connsiteX307" fmla="*/ 1601378 w 4341456"/>
                  <a:gd name="connsiteY307" fmla="*/ 498346 h 1660030"/>
                  <a:gd name="connsiteX308" fmla="*/ 1616041 w 4341456"/>
                  <a:gd name="connsiteY308" fmla="*/ 523153 h 1660030"/>
                  <a:gd name="connsiteX309" fmla="*/ 1572821 w 4341456"/>
                  <a:gd name="connsiteY309" fmla="*/ 509235 h 1660030"/>
                  <a:gd name="connsiteX310" fmla="*/ 1514529 w 4341456"/>
                  <a:gd name="connsiteY310" fmla="*/ 494211 h 1660030"/>
                  <a:gd name="connsiteX311" fmla="*/ 1496116 w 4341456"/>
                  <a:gd name="connsiteY311" fmla="*/ 484812 h 1660030"/>
                  <a:gd name="connsiteX312" fmla="*/ 1479939 w 4341456"/>
                  <a:gd name="connsiteY312" fmla="*/ 497601 h 1660030"/>
                  <a:gd name="connsiteX313" fmla="*/ 1490491 w 4341456"/>
                  <a:gd name="connsiteY313" fmla="*/ 501374 h 1660030"/>
                  <a:gd name="connsiteX314" fmla="*/ 1504385 w 4341456"/>
                  <a:gd name="connsiteY314" fmla="*/ 509620 h 1660030"/>
                  <a:gd name="connsiteX315" fmla="*/ 1483328 w 4341456"/>
                  <a:gd name="connsiteY315" fmla="*/ 513393 h 1660030"/>
                  <a:gd name="connsiteX316" fmla="*/ 1455901 w 4341456"/>
                  <a:gd name="connsiteY316" fmla="*/ 519018 h 1660030"/>
                  <a:gd name="connsiteX317" fmla="*/ 1489722 w 4341456"/>
                  <a:gd name="connsiteY317" fmla="*/ 545340 h 1660030"/>
                  <a:gd name="connsiteX318" fmla="*/ 1512654 w 4341456"/>
                  <a:gd name="connsiteY318" fmla="*/ 558104 h 1660030"/>
                  <a:gd name="connsiteX319" fmla="*/ 1508905 w 4341456"/>
                  <a:gd name="connsiteY319" fmla="*/ 565628 h 1660030"/>
                  <a:gd name="connsiteX320" fmla="*/ 1479578 w 4341456"/>
                  <a:gd name="connsiteY320" fmla="*/ 550580 h 1660030"/>
                  <a:gd name="connsiteX321" fmla="*/ 1436334 w 4341456"/>
                  <a:gd name="connsiteY321" fmla="*/ 546806 h 1660030"/>
                  <a:gd name="connsiteX322" fmla="*/ 1434820 w 4341456"/>
                  <a:gd name="connsiteY322" fmla="*/ 530268 h 1660030"/>
                  <a:gd name="connsiteX323" fmla="*/ 1440853 w 4341456"/>
                  <a:gd name="connsiteY323" fmla="*/ 505076 h 1660030"/>
                  <a:gd name="connsiteX324" fmla="*/ 1429940 w 4341456"/>
                  <a:gd name="connsiteY324" fmla="*/ 473491 h 1660030"/>
                  <a:gd name="connsiteX325" fmla="*/ 1423161 w 4341456"/>
                  <a:gd name="connsiteY325" fmla="*/ 483635 h 1660030"/>
                  <a:gd name="connsiteX326" fmla="*/ 1416767 w 4341456"/>
                  <a:gd name="connsiteY326" fmla="*/ 510341 h 1660030"/>
                  <a:gd name="connsiteX327" fmla="*/ 1386336 w 4341456"/>
                  <a:gd name="connsiteY327" fmla="*/ 526134 h 1660030"/>
                  <a:gd name="connsiteX328" fmla="*/ 1376191 w 4341456"/>
                  <a:gd name="connsiteY328" fmla="*/ 541926 h 1660030"/>
                  <a:gd name="connsiteX329" fmla="*/ 1405157 w 4341456"/>
                  <a:gd name="connsiteY329" fmla="*/ 576901 h 1660030"/>
                  <a:gd name="connsiteX330" fmla="*/ 1390085 w 4341456"/>
                  <a:gd name="connsiteY330" fmla="*/ 619761 h 1660030"/>
                  <a:gd name="connsiteX331" fmla="*/ 1391215 w 4341456"/>
                  <a:gd name="connsiteY331" fmla="*/ 645313 h 1660030"/>
                  <a:gd name="connsiteX332" fmla="*/ 1410782 w 4341456"/>
                  <a:gd name="connsiteY332" fmla="*/ 648703 h 1660030"/>
                  <a:gd name="connsiteX333" fmla="*/ 1440492 w 4341456"/>
                  <a:gd name="connsiteY333" fmla="*/ 642308 h 1660030"/>
                  <a:gd name="connsiteX334" fmla="*/ 1489361 w 4341456"/>
                  <a:gd name="connsiteY334" fmla="*/ 658846 h 1660030"/>
                  <a:gd name="connsiteX335" fmla="*/ 1498761 w 4341456"/>
                  <a:gd name="connsiteY335" fmla="*/ 678413 h 1660030"/>
                  <a:gd name="connsiteX336" fmla="*/ 1487102 w 4341456"/>
                  <a:gd name="connsiteY336" fmla="*/ 697211 h 1660030"/>
                  <a:gd name="connsiteX337" fmla="*/ 1516428 w 4341456"/>
                  <a:gd name="connsiteY337" fmla="*/ 716778 h 1660030"/>
                  <a:gd name="connsiteX338" fmla="*/ 1487847 w 4341456"/>
                  <a:gd name="connsiteY338" fmla="*/ 714518 h 1660030"/>
                  <a:gd name="connsiteX339" fmla="*/ 1476213 w 4341456"/>
                  <a:gd name="connsiteY339" fmla="*/ 698365 h 1660030"/>
                  <a:gd name="connsiteX340" fmla="*/ 1482583 w 4341456"/>
                  <a:gd name="connsiteY340" fmla="*/ 679928 h 1660030"/>
                  <a:gd name="connsiteX341" fmla="*/ 1469819 w 4341456"/>
                  <a:gd name="connsiteY341" fmla="*/ 663774 h 1660030"/>
                  <a:gd name="connsiteX342" fmla="*/ 1453666 w 4341456"/>
                  <a:gd name="connsiteY342" fmla="*/ 653246 h 1660030"/>
                  <a:gd name="connsiteX343" fmla="*/ 1414556 w 4341456"/>
                  <a:gd name="connsiteY343" fmla="*/ 663774 h 1660030"/>
                  <a:gd name="connsiteX344" fmla="*/ 1419820 w 4341456"/>
                  <a:gd name="connsiteY344" fmla="*/ 699110 h 1660030"/>
                  <a:gd name="connsiteX345" fmla="*/ 1398763 w 4341456"/>
                  <a:gd name="connsiteY345" fmla="*/ 729181 h 1660030"/>
                  <a:gd name="connsiteX346" fmla="*/ 1379605 w 4341456"/>
                  <a:gd name="connsiteY346" fmla="*/ 746104 h 1660030"/>
                  <a:gd name="connsiteX347" fmla="*/ 1356288 w 4341456"/>
                  <a:gd name="connsiteY347" fmla="*/ 766392 h 1660030"/>
                  <a:gd name="connsiteX348" fmla="*/ 1333356 w 4341456"/>
                  <a:gd name="connsiteY348" fmla="*/ 766392 h 1660030"/>
                  <a:gd name="connsiteX349" fmla="*/ 1304030 w 4341456"/>
                  <a:gd name="connsiteY349" fmla="*/ 768651 h 1660030"/>
                  <a:gd name="connsiteX350" fmla="*/ 1283717 w 4341456"/>
                  <a:gd name="connsiteY350" fmla="*/ 762257 h 1660030"/>
                  <a:gd name="connsiteX351" fmla="*/ 1271314 w 4341456"/>
                  <a:gd name="connsiteY351" fmla="*/ 751368 h 1660030"/>
                  <a:gd name="connsiteX352" fmla="*/ 1284847 w 4341456"/>
                  <a:gd name="connsiteY352" fmla="*/ 754734 h 1660030"/>
                  <a:gd name="connsiteX353" fmla="*/ 1299511 w 4341456"/>
                  <a:gd name="connsiteY353" fmla="*/ 753243 h 1660030"/>
                  <a:gd name="connsiteX354" fmla="*/ 1314174 w 4341456"/>
                  <a:gd name="connsiteY354" fmla="*/ 759253 h 1660030"/>
                  <a:gd name="connsiteX355" fmla="*/ 1327347 w 4341456"/>
                  <a:gd name="connsiteY355" fmla="*/ 754373 h 1660030"/>
                  <a:gd name="connsiteX356" fmla="*/ 1333356 w 4341456"/>
                  <a:gd name="connsiteY356" fmla="*/ 748363 h 1660030"/>
                  <a:gd name="connsiteX357" fmla="*/ 1344630 w 4341456"/>
                  <a:gd name="connsiteY357" fmla="*/ 738965 h 1660030"/>
                  <a:gd name="connsiteX358" fmla="*/ 1352538 w 4341456"/>
                  <a:gd name="connsiteY358" fmla="*/ 725431 h 1660030"/>
                  <a:gd name="connsiteX359" fmla="*/ 1359317 w 4341456"/>
                  <a:gd name="connsiteY359" fmla="*/ 717162 h 1660030"/>
                  <a:gd name="connsiteX360" fmla="*/ 1371720 w 4341456"/>
                  <a:gd name="connsiteY360" fmla="*/ 708893 h 1660030"/>
                  <a:gd name="connsiteX361" fmla="*/ 1376239 w 4341456"/>
                  <a:gd name="connsiteY361" fmla="*/ 696874 h 1660030"/>
                  <a:gd name="connsiteX362" fmla="*/ 1383018 w 4341456"/>
                  <a:gd name="connsiteY362" fmla="*/ 679952 h 1660030"/>
                  <a:gd name="connsiteX363" fmla="*/ 1383763 w 4341456"/>
                  <a:gd name="connsiteY363" fmla="*/ 670577 h 1660030"/>
                  <a:gd name="connsiteX364" fmla="*/ 1363836 w 4341456"/>
                  <a:gd name="connsiteY364" fmla="*/ 648751 h 1660030"/>
                  <a:gd name="connsiteX365" fmla="*/ 1363091 w 4341456"/>
                  <a:gd name="connsiteY365" fmla="*/ 622814 h 1660030"/>
                  <a:gd name="connsiteX366" fmla="*/ 1362706 w 4341456"/>
                  <a:gd name="connsiteY366" fmla="*/ 598752 h 1660030"/>
                  <a:gd name="connsiteX367" fmla="*/ 1369100 w 4341456"/>
                  <a:gd name="connsiteY367" fmla="*/ 572070 h 1660030"/>
                  <a:gd name="connsiteX368" fmla="*/ 1348428 w 4341456"/>
                  <a:gd name="connsiteY368" fmla="*/ 543128 h 1660030"/>
                  <a:gd name="connsiteX369" fmla="*/ 1356697 w 4341456"/>
                  <a:gd name="connsiteY369" fmla="*/ 523946 h 1660030"/>
                  <a:gd name="connsiteX370" fmla="*/ 1367610 w 4341456"/>
                  <a:gd name="connsiteY370" fmla="*/ 480702 h 1660030"/>
                  <a:gd name="connsiteX371" fmla="*/ 1336048 w 4341456"/>
                  <a:gd name="connsiteY371" fmla="*/ 470173 h 1660030"/>
                  <a:gd name="connsiteX372" fmla="*/ 1287540 w 4341456"/>
                  <a:gd name="connsiteY372" fmla="*/ 467914 h 1660030"/>
                  <a:gd name="connsiteX373" fmla="*/ 1273237 w 4341456"/>
                  <a:gd name="connsiteY373" fmla="*/ 482192 h 1660030"/>
                  <a:gd name="connsiteX374" fmla="*/ 1256315 w 4341456"/>
                  <a:gd name="connsiteY374" fmla="*/ 518273 h 1660030"/>
                  <a:gd name="connsiteX375" fmla="*/ 1222493 w 4341456"/>
                  <a:gd name="connsiteY375" fmla="*/ 544210 h 1660030"/>
                  <a:gd name="connsiteX376" fmla="*/ 1211965 w 4341456"/>
                  <a:gd name="connsiteY376" fmla="*/ 566397 h 1660030"/>
                  <a:gd name="connsiteX377" fmla="*/ 1226243 w 4341456"/>
                  <a:gd name="connsiteY377" fmla="*/ 569786 h 1660030"/>
                  <a:gd name="connsiteX378" fmla="*/ 1223238 w 4341456"/>
                  <a:gd name="connsiteY378" fmla="*/ 590074 h 1660030"/>
                  <a:gd name="connsiteX379" fmla="*/ 1221748 w 4341456"/>
                  <a:gd name="connsiteY379" fmla="*/ 602117 h 1660030"/>
                  <a:gd name="connsiteX380" fmla="*/ 1213095 w 4341456"/>
                  <a:gd name="connsiteY380" fmla="*/ 619400 h 1660030"/>
                  <a:gd name="connsiteX381" fmla="*/ 1243190 w 4341456"/>
                  <a:gd name="connsiteY381" fmla="*/ 630674 h 1660030"/>
                  <a:gd name="connsiteX382" fmla="*/ 1254103 w 4341456"/>
                  <a:gd name="connsiteY382" fmla="*/ 651347 h 1660030"/>
                  <a:gd name="connsiteX383" fmla="*/ 1269511 w 4341456"/>
                  <a:gd name="connsiteY383" fmla="*/ 659255 h 1660030"/>
                  <a:gd name="connsiteX384" fmla="*/ 1253718 w 4341456"/>
                  <a:gd name="connsiteY384" fmla="*/ 684423 h 1660030"/>
                  <a:gd name="connsiteX385" fmla="*/ 1222902 w 4341456"/>
                  <a:gd name="connsiteY385" fmla="*/ 660000 h 1660030"/>
                  <a:gd name="connsiteX386" fmla="*/ 1181918 w 4341456"/>
                  <a:gd name="connsiteY386" fmla="*/ 642333 h 1660030"/>
                  <a:gd name="connsiteX387" fmla="*/ 1148096 w 4341456"/>
                  <a:gd name="connsiteY387" fmla="*/ 628415 h 1660030"/>
                  <a:gd name="connsiteX388" fmla="*/ 1101102 w 4341456"/>
                  <a:gd name="connsiteY388" fmla="*/ 616011 h 1660030"/>
                  <a:gd name="connsiteX389" fmla="*/ 1054877 w 4341456"/>
                  <a:gd name="connsiteY389" fmla="*/ 611877 h 1660030"/>
                  <a:gd name="connsiteX390" fmla="*/ 1036079 w 4341456"/>
                  <a:gd name="connsiteY390" fmla="*/ 597959 h 1660030"/>
                  <a:gd name="connsiteX391" fmla="*/ 1005239 w 4341456"/>
                  <a:gd name="connsiteY391" fmla="*/ 587791 h 1660030"/>
                  <a:gd name="connsiteX392" fmla="*/ 1012402 w 4341456"/>
                  <a:gd name="connsiteY392" fmla="*/ 608848 h 1660030"/>
                  <a:gd name="connsiteX393" fmla="*/ 1031200 w 4341456"/>
                  <a:gd name="connsiteY393" fmla="*/ 616372 h 1660030"/>
                  <a:gd name="connsiteX394" fmla="*/ 1047378 w 4341456"/>
                  <a:gd name="connsiteY394" fmla="*/ 628030 h 1660030"/>
                  <a:gd name="connsiteX395" fmla="*/ 1059036 w 4341456"/>
                  <a:gd name="connsiteY395" fmla="*/ 649087 h 1660030"/>
                  <a:gd name="connsiteX396" fmla="*/ 1051151 w 4341456"/>
                  <a:gd name="connsiteY396" fmla="*/ 663005 h 1660030"/>
                  <a:gd name="connsiteX397" fmla="*/ 1033868 w 4341456"/>
                  <a:gd name="connsiteY397" fmla="*/ 671659 h 1660030"/>
                  <a:gd name="connsiteX398" fmla="*/ 1020695 w 4341456"/>
                  <a:gd name="connsiteY398" fmla="*/ 676923 h 1660030"/>
                  <a:gd name="connsiteX399" fmla="*/ 1020695 w 4341456"/>
                  <a:gd name="connsiteY399" fmla="*/ 661875 h 1660030"/>
                  <a:gd name="connsiteX400" fmla="*/ 1005287 w 4341456"/>
                  <a:gd name="connsiteY400" fmla="*/ 650241 h 1660030"/>
                  <a:gd name="connsiteX401" fmla="*/ 966202 w 4341456"/>
                  <a:gd name="connsiteY401" fmla="*/ 669784 h 1660030"/>
                  <a:gd name="connsiteX402" fmla="*/ 923342 w 4341456"/>
                  <a:gd name="connsiteY402" fmla="*/ 669784 h 1660030"/>
                  <a:gd name="connsiteX403" fmla="*/ 899665 w 4341456"/>
                  <a:gd name="connsiteY403" fmla="*/ 687091 h 1660030"/>
                  <a:gd name="connsiteX404" fmla="*/ 865435 w 4341456"/>
                  <a:gd name="connsiteY404" fmla="*/ 684447 h 1660030"/>
                  <a:gd name="connsiteX405" fmla="*/ 871829 w 4341456"/>
                  <a:gd name="connsiteY405" fmla="*/ 677668 h 1660030"/>
                  <a:gd name="connsiteX406" fmla="*/ 877839 w 4341456"/>
                  <a:gd name="connsiteY406" fmla="*/ 670144 h 1660030"/>
                  <a:gd name="connsiteX407" fmla="*/ 883487 w 4341456"/>
                  <a:gd name="connsiteY407" fmla="*/ 652861 h 1660030"/>
                  <a:gd name="connsiteX408" fmla="*/ 848921 w 4341456"/>
                  <a:gd name="connsiteY408" fmla="*/ 663005 h 1660030"/>
                  <a:gd name="connsiteX409" fmla="*/ 844017 w 4341456"/>
                  <a:gd name="connsiteY409" fmla="*/ 677308 h 1660030"/>
                  <a:gd name="connsiteX410" fmla="*/ 832744 w 4341456"/>
                  <a:gd name="connsiteY410" fmla="*/ 670553 h 1660030"/>
                  <a:gd name="connsiteX411" fmla="*/ 774476 w 4341456"/>
                  <a:gd name="connsiteY411" fmla="*/ 687836 h 1660030"/>
                  <a:gd name="connsiteX412" fmla="*/ 750053 w 4341456"/>
                  <a:gd name="connsiteY412" fmla="*/ 702884 h 1660030"/>
                  <a:gd name="connsiteX413" fmla="*/ 722218 w 4341456"/>
                  <a:gd name="connsiteY413" fmla="*/ 711513 h 1660030"/>
                  <a:gd name="connsiteX414" fmla="*/ 716568 w 4341456"/>
                  <a:gd name="connsiteY414" fmla="*/ 738219 h 1660030"/>
                  <a:gd name="connsiteX415" fmla="*/ 673348 w 4341456"/>
                  <a:gd name="connsiteY415" fmla="*/ 743868 h 1660030"/>
                  <a:gd name="connsiteX416" fmla="*/ 653037 w 4341456"/>
                  <a:gd name="connsiteY416" fmla="*/ 724686 h 1660030"/>
                  <a:gd name="connsiteX417" fmla="*/ 652291 w 4341456"/>
                  <a:gd name="connsiteY417" fmla="*/ 708533 h 1660030"/>
                  <a:gd name="connsiteX418" fmla="*/ 669959 w 4341456"/>
                  <a:gd name="connsiteY418" fmla="*/ 701754 h 1660030"/>
                  <a:gd name="connsiteX419" fmla="*/ 692507 w 4341456"/>
                  <a:gd name="connsiteY419" fmla="*/ 700624 h 1660030"/>
                  <a:gd name="connsiteX420" fmla="*/ 677098 w 4341456"/>
                  <a:gd name="connsiteY420" fmla="*/ 676178 h 1660030"/>
                  <a:gd name="connsiteX421" fmla="*/ 644768 w 4341456"/>
                  <a:gd name="connsiteY421" fmla="*/ 667164 h 1660030"/>
                  <a:gd name="connsiteX422" fmla="*/ 613182 w 4341456"/>
                  <a:gd name="connsiteY422" fmla="*/ 663798 h 1660030"/>
                  <a:gd name="connsiteX423" fmla="*/ 617701 w 4341456"/>
                  <a:gd name="connsiteY423" fmla="*/ 673558 h 1660030"/>
                  <a:gd name="connsiteX424" fmla="*/ 625225 w 4341456"/>
                  <a:gd name="connsiteY424" fmla="*/ 691225 h 1660030"/>
                  <a:gd name="connsiteX425" fmla="*/ 615441 w 4341456"/>
                  <a:gd name="connsiteY425" fmla="*/ 719422 h 1660030"/>
                  <a:gd name="connsiteX426" fmla="*/ 623710 w 4341456"/>
                  <a:gd name="connsiteY426" fmla="*/ 728436 h 1660030"/>
                  <a:gd name="connsiteX427" fmla="*/ 633109 w 4341456"/>
                  <a:gd name="connsiteY427" fmla="*/ 750984 h 1660030"/>
                  <a:gd name="connsiteX428" fmla="*/ 625225 w 4341456"/>
                  <a:gd name="connsiteY428" fmla="*/ 770526 h 1660030"/>
                  <a:gd name="connsiteX429" fmla="*/ 614311 w 4341456"/>
                  <a:gd name="connsiteY429" fmla="*/ 770142 h 1660030"/>
                  <a:gd name="connsiteX430" fmla="*/ 606812 w 4341456"/>
                  <a:gd name="connsiteY430" fmla="*/ 762642 h 1660030"/>
                  <a:gd name="connsiteX431" fmla="*/ 581235 w 4341456"/>
                  <a:gd name="connsiteY431" fmla="*/ 757738 h 1660030"/>
                  <a:gd name="connsiteX432" fmla="*/ 565082 w 4341456"/>
                  <a:gd name="connsiteY432" fmla="*/ 765623 h 1660030"/>
                  <a:gd name="connsiteX433" fmla="*/ 542511 w 4341456"/>
                  <a:gd name="connsiteY433" fmla="*/ 775406 h 1660030"/>
                  <a:gd name="connsiteX434" fmla="*/ 518064 w 4341456"/>
                  <a:gd name="connsiteY434" fmla="*/ 793074 h 1660030"/>
                  <a:gd name="connsiteX435" fmla="*/ 519554 w 4341456"/>
                  <a:gd name="connsiteY435" fmla="*/ 815261 h 1660030"/>
                  <a:gd name="connsiteX436" fmla="*/ 530083 w 4341456"/>
                  <a:gd name="connsiteY436" fmla="*/ 835188 h 1660030"/>
                  <a:gd name="connsiteX437" fmla="*/ 499651 w 4341456"/>
                  <a:gd name="connsiteY437" fmla="*/ 833313 h 1660030"/>
                  <a:gd name="connsiteX438" fmla="*/ 473329 w 4341456"/>
                  <a:gd name="connsiteY438" fmla="*/ 827304 h 1660030"/>
                  <a:gd name="connsiteX439" fmla="*/ 444388 w 4341456"/>
                  <a:gd name="connsiteY439" fmla="*/ 810021 h 1660030"/>
                  <a:gd name="connsiteX440" fmla="*/ 428980 w 4341456"/>
                  <a:gd name="connsiteY440" fmla="*/ 824299 h 1660030"/>
                  <a:gd name="connsiteX441" fmla="*/ 436503 w 4341456"/>
                  <a:gd name="connsiteY441" fmla="*/ 838962 h 1660030"/>
                  <a:gd name="connsiteX442" fmla="*/ 461311 w 4341456"/>
                  <a:gd name="connsiteY442" fmla="*/ 847616 h 1660030"/>
                  <a:gd name="connsiteX443" fmla="*/ 463570 w 4341456"/>
                  <a:gd name="connsiteY443" fmla="*/ 863048 h 1660030"/>
                  <a:gd name="connsiteX444" fmla="*/ 444388 w 4341456"/>
                  <a:gd name="connsiteY444" fmla="*/ 866053 h 1660030"/>
                  <a:gd name="connsiteX445" fmla="*/ 424460 w 4341456"/>
                  <a:gd name="connsiteY445" fmla="*/ 860043 h 1660030"/>
                  <a:gd name="connsiteX446" fmla="*/ 401168 w 4341456"/>
                  <a:gd name="connsiteY446" fmla="*/ 846871 h 1660030"/>
                  <a:gd name="connsiteX447" fmla="*/ 388019 w 4341456"/>
                  <a:gd name="connsiteY447" fmla="*/ 832207 h 1660030"/>
                  <a:gd name="connsiteX448" fmla="*/ 382010 w 4341456"/>
                  <a:gd name="connsiteY448" fmla="*/ 813794 h 1660030"/>
                  <a:gd name="connsiteX449" fmla="*/ 382755 w 4341456"/>
                  <a:gd name="connsiteY449" fmla="*/ 797256 h 1660030"/>
                  <a:gd name="connsiteX450" fmla="*/ 384629 w 4341456"/>
                  <a:gd name="connsiteY450" fmla="*/ 781103 h 1660030"/>
                  <a:gd name="connsiteX451" fmla="*/ 365063 w 4341456"/>
                  <a:gd name="connsiteY451" fmla="*/ 766801 h 1660030"/>
                  <a:gd name="connsiteX452" fmla="*/ 349655 w 4341456"/>
                  <a:gd name="connsiteY452" fmla="*/ 755527 h 1660030"/>
                  <a:gd name="connsiteX453" fmla="*/ 324848 w 4341456"/>
                  <a:gd name="connsiteY453" fmla="*/ 734854 h 1660030"/>
                  <a:gd name="connsiteX454" fmla="*/ 315833 w 4341456"/>
                  <a:gd name="connsiteY454" fmla="*/ 726585 h 1660030"/>
                  <a:gd name="connsiteX455" fmla="*/ 336145 w 4341456"/>
                  <a:gd name="connsiteY455" fmla="*/ 734109 h 1660030"/>
                  <a:gd name="connsiteX456" fmla="*/ 371481 w 4341456"/>
                  <a:gd name="connsiteY456" fmla="*/ 749157 h 1660030"/>
                  <a:gd name="connsiteX457" fmla="*/ 415831 w 4341456"/>
                  <a:gd name="connsiteY457" fmla="*/ 763075 h 1660030"/>
                  <a:gd name="connsiteX458" fmla="*/ 475253 w 4341456"/>
                  <a:gd name="connsiteY458" fmla="*/ 772834 h 1660030"/>
                  <a:gd name="connsiteX459" fmla="*/ 548953 w 4341456"/>
                  <a:gd name="connsiteY459" fmla="*/ 740503 h 1660030"/>
                  <a:gd name="connsiteX460" fmla="*/ 546693 w 4341456"/>
                  <a:gd name="connsiteY460" fmla="*/ 710432 h 1660030"/>
                  <a:gd name="connsiteX461" fmla="*/ 532030 w 4341456"/>
                  <a:gd name="connsiteY461" fmla="*/ 699158 h 1660030"/>
                  <a:gd name="connsiteX462" fmla="*/ 510973 w 4341456"/>
                  <a:gd name="connsiteY462" fmla="*/ 686370 h 1660030"/>
                  <a:gd name="connsiteX463" fmla="*/ 489915 w 4341456"/>
                  <a:gd name="connsiteY463" fmla="*/ 674711 h 1660030"/>
                  <a:gd name="connsiteX464" fmla="*/ 452681 w 4341456"/>
                  <a:gd name="connsiteY464" fmla="*/ 655914 h 1660030"/>
                  <a:gd name="connsiteX465" fmla="*/ 393307 w 4341456"/>
                  <a:gd name="connsiteY465" fmla="*/ 632621 h 1660030"/>
                  <a:gd name="connsiteX466" fmla="*/ 380135 w 4341456"/>
                  <a:gd name="connsiteY466" fmla="*/ 631107 h 1660030"/>
                  <a:gd name="connsiteX467" fmla="*/ 361722 w 4341456"/>
                  <a:gd name="connsiteY467" fmla="*/ 630746 h 1660030"/>
                  <a:gd name="connsiteX468" fmla="*/ 338429 w 4341456"/>
                  <a:gd name="connsiteY468" fmla="*/ 629232 h 1660030"/>
                  <a:gd name="connsiteX469" fmla="*/ 324126 w 4341456"/>
                  <a:gd name="connsiteY469" fmla="*/ 620987 h 1660030"/>
                  <a:gd name="connsiteX470" fmla="*/ 342948 w 4341456"/>
                  <a:gd name="connsiteY470" fmla="*/ 614953 h 1660030"/>
                  <a:gd name="connsiteX471" fmla="*/ 326025 w 4341456"/>
                  <a:gd name="connsiteY471" fmla="*/ 608175 h 1660030"/>
                  <a:gd name="connsiteX472" fmla="*/ 307973 w 4341456"/>
                  <a:gd name="connsiteY472" fmla="*/ 611564 h 1660030"/>
                  <a:gd name="connsiteX473" fmla="*/ 292565 w 4341456"/>
                  <a:gd name="connsiteY473" fmla="*/ 610819 h 1660030"/>
                  <a:gd name="connsiteX474" fmla="*/ 290834 w 4341456"/>
                  <a:gd name="connsiteY474" fmla="*/ 609593 h 1660030"/>
                  <a:gd name="connsiteX475" fmla="*/ 277902 w 4341456"/>
                  <a:gd name="connsiteY475" fmla="*/ 618703 h 1660030"/>
                  <a:gd name="connsiteX476" fmla="*/ 256868 w 4341456"/>
                  <a:gd name="connsiteY476" fmla="*/ 628463 h 1660030"/>
                  <a:gd name="connsiteX477" fmla="*/ 239561 w 4341456"/>
                  <a:gd name="connsiteY477" fmla="*/ 643510 h 1660030"/>
                  <a:gd name="connsiteX478" fmla="*/ 229802 w 4341456"/>
                  <a:gd name="connsiteY478" fmla="*/ 651010 h 1660030"/>
                  <a:gd name="connsiteX479" fmla="*/ 226028 w 4341456"/>
                  <a:gd name="connsiteY479" fmla="*/ 664543 h 1660030"/>
                  <a:gd name="connsiteX480" fmla="*/ 229802 w 4341456"/>
                  <a:gd name="connsiteY480" fmla="*/ 678822 h 1660030"/>
                  <a:gd name="connsiteX481" fmla="*/ 245595 w 4341456"/>
                  <a:gd name="connsiteY481" fmla="*/ 687836 h 1660030"/>
                  <a:gd name="connsiteX482" fmla="*/ 263647 w 4341456"/>
                  <a:gd name="connsiteY482" fmla="*/ 706634 h 1660030"/>
                  <a:gd name="connsiteX483" fmla="*/ 247854 w 4341456"/>
                  <a:gd name="connsiteY483" fmla="*/ 725431 h 1660030"/>
                  <a:gd name="connsiteX484" fmla="*/ 240331 w 4341456"/>
                  <a:gd name="connsiteY484" fmla="*/ 740479 h 1660030"/>
                  <a:gd name="connsiteX485" fmla="*/ 264369 w 4341456"/>
                  <a:gd name="connsiteY485" fmla="*/ 778819 h 1660030"/>
                  <a:gd name="connsiteX486" fmla="*/ 256123 w 4341456"/>
                  <a:gd name="connsiteY486" fmla="*/ 793843 h 1660030"/>
                  <a:gd name="connsiteX487" fmla="*/ 259873 w 4341456"/>
                  <a:gd name="connsiteY487" fmla="*/ 813386 h 1660030"/>
                  <a:gd name="connsiteX488" fmla="*/ 253864 w 4341456"/>
                  <a:gd name="connsiteY488" fmla="*/ 820910 h 1660030"/>
                  <a:gd name="connsiteX489" fmla="*/ 266628 w 4341456"/>
                  <a:gd name="connsiteY489" fmla="*/ 829179 h 1660030"/>
                  <a:gd name="connsiteX490" fmla="*/ 262878 w 4341456"/>
                  <a:gd name="connsiteY490" fmla="*/ 841967 h 1660030"/>
                  <a:gd name="connsiteX491" fmla="*/ 276412 w 4341456"/>
                  <a:gd name="connsiteY491" fmla="*/ 855500 h 1660030"/>
                  <a:gd name="connsiteX492" fmla="*/ 260619 w 4341456"/>
                  <a:gd name="connsiteY492" fmla="*/ 869779 h 1660030"/>
                  <a:gd name="connsiteX493" fmla="*/ 292949 w 4341456"/>
                  <a:gd name="connsiteY493" fmla="*/ 894586 h 1660030"/>
                  <a:gd name="connsiteX494" fmla="*/ 299728 w 4341456"/>
                  <a:gd name="connsiteY494" fmla="*/ 914898 h 1660030"/>
                  <a:gd name="connsiteX495" fmla="*/ 262133 w 4341456"/>
                  <a:gd name="connsiteY495" fmla="*/ 951003 h 1660030"/>
                  <a:gd name="connsiteX496" fmla="*/ 223047 w 4341456"/>
                  <a:gd name="connsiteY496" fmla="*/ 982588 h 1660030"/>
                  <a:gd name="connsiteX497" fmla="*/ 210908 w 4341456"/>
                  <a:gd name="connsiteY497" fmla="*/ 998021 h 1660030"/>
                  <a:gd name="connsiteX498" fmla="*/ 221533 w 4341456"/>
                  <a:gd name="connsiteY498" fmla="*/ 994223 h 1660030"/>
                  <a:gd name="connsiteX499" fmla="*/ 237710 w 4341456"/>
                  <a:gd name="connsiteY499" fmla="*/ 1010761 h 1660030"/>
                  <a:gd name="connsiteX500" fmla="*/ 259873 w 4341456"/>
                  <a:gd name="connsiteY500" fmla="*/ 1015664 h 1660030"/>
                  <a:gd name="connsiteX501" fmla="*/ 247854 w 4341456"/>
                  <a:gd name="connsiteY501" fmla="*/ 1019030 h 1660030"/>
                  <a:gd name="connsiteX502" fmla="*/ 223408 w 4341456"/>
                  <a:gd name="connsiteY502" fmla="*/ 1027275 h 1660030"/>
                  <a:gd name="connsiteX503" fmla="*/ 210908 w 4341456"/>
                  <a:gd name="connsiteY503" fmla="*/ 1037082 h 1660030"/>
                  <a:gd name="connsiteX504" fmla="*/ 205740 w 4341456"/>
                  <a:gd name="connsiteY504" fmla="*/ 1053788 h 1660030"/>
                  <a:gd name="connsiteX505" fmla="*/ 197279 w 4341456"/>
                  <a:gd name="connsiteY505" fmla="*/ 1066769 h 1660030"/>
                  <a:gd name="connsiteX506" fmla="*/ 198961 w 4341456"/>
                  <a:gd name="connsiteY506" fmla="*/ 1081432 h 1660030"/>
                  <a:gd name="connsiteX507" fmla="*/ 204610 w 4341456"/>
                  <a:gd name="connsiteY507" fmla="*/ 1094965 h 1660030"/>
                  <a:gd name="connsiteX508" fmla="*/ 197831 w 4341456"/>
                  <a:gd name="connsiteY508" fmla="*/ 1103427 h 1660030"/>
                  <a:gd name="connsiteX509" fmla="*/ 201221 w 4341456"/>
                  <a:gd name="connsiteY509" fmla="*/ 1116960 h 1660030"/>
                  <a:gd name="connsiteX510" fmla="*/ 204057 w 4341456"/>
                  <a:gd name="connsiteY510" fmla="*/ 1131046 h 1660030"/>
                  <a:gd name="connsiteX511" fmla="*/ 211942 w 4341456"/>
                  <a:gd name="connsiteY511" fmla="*/ 1145709 h 1660030"/>
                  <a:gd name="connsiteX512" fmla="*/ 218721 w 4341456"/>
                  <a:gd name="connsiteY512" fmla="*/ 1163209 h 1660030"/>
                  <a:gd name="connsiteX513" fmla="*/ 232254 w 4341456"/>
                  <a:gd name="connsiteY513" fmla="*/ 1167127 h 1660030"/>
                  <a:gd name="connsiteX514" fmla="*/ 245234 w 4341456"/>
                  <a:gd name="connsiteY514" fmla="*/ 1173329 h 1660030"/>
                  <a:gd name="connsiteX515" fmla="*/ 258768 w 4341456"/>
                  <a:gd name="connsiteY515" fmla="*/ 1173329 h 1660030"/>
                  <a:gd name="connsiteX516" fmla="*/ 282445 w 4341456"/>
                  <a:gd name="connsiteY516" fmla="*/ 1180107 h 1660030"/>
                  <a:gd name="connsiteX517" fmla="*/ 284705 w 4341456"/>
                  <a:gd name="connsiteY517" fmla="*/ 1197607 h 1660030"/>
                  <a:gd name="connsiteX518" fmla="*/ 287517 w 4341456"/>
                  <a:gd name="connsiteY518" fmla="*/ 1215659 h 1660030"/>
                  <a:gd name="connsiteX519" fmla="*/ 299367 w 4341456"/>
                  <a:gd name="connsiteY519" fmla="*/ 1231452 h 1660030"/>
                  <a:gd name="connsiteX520" fmla="*/ 314031 w 4341456"/>
                  <a:gd name="connsiteY520" fmla="*/ 1245538 h 1660030"/>
                  <a:gd name="connsiteX521" fmla="*/ 328117 w 4341456"/>
                  <a:gd name="connsiteY521" fmla="*/ 1258495 h 1660030"/>
                  <a:gd name="connsiteX522" fmla="*/ 315160 w 4341456"/>
                  <a:gd name="connsiteY522" fmla="*/ 1270346 h 1660030"/>
                  <a:gd name="connsiteX523" fmla="*/ 297108 w 4341456"/>
                  <a:gd name="connsiteY523" fmla="*/ 1267509 h 1660030"/>
                  <a:gd name="connsiteX524" fmla="*/ 301050 w 4341456"/>
                  <a:gd name="connsiteY524" fmla="*/ 1291210 h 1660030"/>
                  <a:gd name="connsiteX525" fmla="*/ 311771 w 4341456"/>
                  <a:gd name="connsiteY525" fmla="*/ 1304744 h 1660030"/>
                  <a:gd name="connsiteX526" fmla="*/ 323598 w 4341456"/>
                  <a:gd name="connsiteY526" fmla="*/ 1298542 h 1660030"/>
                  <a:gd name="connsiteX527" fmla="*/ 340520 w 4341456"/>
                  <a:gd name="connsiteY527" fmla="*/ 1297989 h 1660030"/>
                  <a:gd name="connsiteX528" fmla="*/ 361385 w 4341456"/>
                  <a:gd name="connsiteY528" fmla="*/ 1300249 h 1660030"/>
                  <a:gd name="connsiteX529" fmla="*/ 364775 w 4341456"/>
                  <a:gd name="connsiteY529" fmla="*/ 1319407 h 1660030"/>
                  <a:gd name="connsiteX530" fmla="*/ 370423 w 4341456"/>
                  <a:gd name="connsiteY530" fmla="*/ 1333493 h 1660030"/>
                  <a:gd name="connsiteX531" fmla="*/ 389053 w 4341456"/>
                  <a:gd name="connsiteY531" fmla="*/ 1338012 h 1660030"/>
                  <a:gd name="connsiteX532" fmla="*/ 400326 w 4341456"/>
                  <a:gd name="connsiteY532" fmla="*/ 1357747 h 1660030"/>
                  <a:gd name="connsiteX533" fmla="*/ 409917 w 4341456"/>
                  <a:gd name="connsiteY533" fmla="*/ 1362819 h 1660030"/>
                  <a:gd name="connsiteX534" fmla="*/ 422321 w 4341456"/>
                  <a:gd name="connsiteY534" fmla="*/ 1368444 h 1660030"/>
                  <a:gd name="connsiteX535" fmla="*/ 435301 w 4341456"/>
                  <a:gd name="connsiteY535" fmla="*/ 1367338 h 1660030"/>
                  <a:gd name="connsiteX536" fmla="*/ 449388 w 4341456"/>
                  <a:gd name="connsiteY536" fmla="*/ 1366233 h 1660030"/>
                  <a:gd name="connsiteX537" fmla="*/ 460662 w 4341456"/>
                  <a:gd name="connsiteY537" fmla="*/ 1379742 h 1660030"/>
                  <a:gd name="connsiteX538" fmla="*/ 481526 w 4341456"/>
                  <a:gd name="connsiteY538" fmla="*/ 1383131 h 1660030"/>
                  <a:gd name="connsiteX539" fmla="*/ 502968 w 4341456"/>
                  <a:gd name="connsiteY539" fmla="*/ 1388756 h 1660030"/>
                  <a:gd name="connsiteX540" fmla="*/ 517631 w 4341456"/>
                  <a:gd name="connsiteY540" fmla="*/ 1397770 h 1660030"/>
                  <a:gd name="connsiteX541" fmla="*/ 510299 w 4341456"/>
                  <a:gd name="connsiteY541" fmla="*/ 1408491 h 1660030"/>
                  <a:gd name="connsiteX542" fmla="*/ 516501 w 4341456"/>
                  <a:gd name="connsiteY542" fmla="*/ 1415823 h 1660030"/>
                  <a:gd name="connsiteX543" fmla="*/ 507487 w 4341456"/>
                  <a:gd name="connsiteY543" fmla="*/ 1422024 h 1660030"/>
                  <a:gd name="connsiteX544" fmla="*/ 513136 w 4341456"/>
                  <a:gd name="connsiteY544" fmla="*/ 1431615 h 1660030"/>
                  <a:gd name="connsiteX545" fmla="*/ 508617 w 4341456"/>
                  <a:gd name="connsiteY545" fmla="*/ 1446855 h 1660030"/>
                  <a:gd name="connsiteX546" fmla="*/ 487752 w 4341456"/>
                  <a:gd name="connsiteY546" fmla="*/ 1446303 h 1660030"/>
                  <a:gd name="connsiteX547" fmla="*/ 468017 w 4341456"/>
                  <a:gd name="connsiteY547" fmla="*/ 1459812 h 1660030"/>
                  <a:gd name="connsiteX548" fmla="*/ 467464 w 4341456"/>
                  <a:gd name="connsiteY548" fmla="*/ 1471855 h 1660030"/>
                  <a:gd name="connsiteX549" fmla="*/ 493401 w 4341456"/>
                  <a:gd name="connsiteY549" fmla="*/ 1471302 h 1660030"/>
                  <a:gd name="connsiteX550" fmla="*/ 461815 w 4341456"/>
                  <a:gd name="connsiteY550" fmla="*/ 1489691 h 1660030"/>
                  <a:gd name="connsiteX551" fmla="*/ 471599 w 4341456"/>
                  <a:gd name="connsiteY551" fmla="*/ 1503993 h 1660030"/>
                  <a:gd name="connsiteX552" fmla="*/ 456551 w 4341456"/>
                  <a:gd name="connsiteY552" fmla="*/ 1518657 h 1660030"/>
                  <a:gd name="connsiteX553" fmla="*/ 442633 w 4341456"/>
                  <a:gd name="connsiteY553" fmla="*/ 1529570 h 1660030"/>
                  <a:gd name="connsiteX554" fmla="*/ 435854 w 4341456"/>
                  <a:gd name="connsiteY554" fmla="*/ 1535603 h 1660030"/>
                  <a:gd name="connsiteX555" fmla="*/ 455782 w 4341456"/>
                  <a:gd name="connsiteY555" fmla="*/ 1551781 h 1660030"/>
                  <a:gd name="connsiteX556" fmla="*/ 503160 w 4341456"/>
                  <a:gd name="connsiteY556" fmla="*/ 1585987 h 1660030"/>
                  <a:gd name="connsiteX557" fmla="*/ 509771 w 4341456"/>
                  <a:gd name="connsiteY557" fmla="*/ 1591155 h 1660030"/>
                  <a:gd name="connsiteX558" fmla="*/ 519314 w 4341456"/>
                  <a:gd name="connsiteY558" fmla="*/ 1586732 h 1660030"/>
                  <a:gd name="connsiteX559" fmla="*/ 549770 w 4341456"/>
                  <a:gd name="connsiteY559" fmla="*/ 1595746 h 1660030"/>
                  <a:gd name="connsiteX560" fmla="*/ 589240 w 4341456"/>
                  <a:gd name="connsiteY560" fmla="*/ 1599111 h 1660030"/>
                  <a:gd name="connsiteX561" fmla="*/ 605033 w 4341456"/>
                  <a:gd name="connsiteY561" fmla="*/ 1609279 h 1660030"/>
                  <a:gd name="connsiteX562" fmla="*/ 620825 w 4341456"/>
                  <a:gd name="connsiteY562" fmla="*/ 1617164 h 1660030"/>
                  <a:gd name="connsiteX563" fmla="*/ 646762 w 4341456"/>
                  <a:gd name="connsiteY563" fmla="*/ 1613798 h 1660030"/>
                  <a:gd name="connsiteX564" fmla="*/ 655777 w 4341456"/>
                  <a:gd name="connsiteY564" fmla="*/ 1617164 h 1660030"/>
                  <a:gd name="connsiteX565" fmla="*/ 663661 w 4341456"/>
                  <a:gd name="connsiteY565" fmla="*/ 1632956 h 1660030"/>
                  <a:gd name="connsiteX566" fmla="*/ 687339 w 4341456"/>
                  <a:gd name="connsiteY566" fmla="*/ 1644230 h 1660030"/>
                  <a:gd name="connsiteX567" fmla="*/ 706521 w 4341456"/>
                  <a:gd name="connsiteY567" fmla="*/ 1657764 h 1660030"/>
                  <a:gd name="connsiteX568" fmla="*/ 717794 w 4341456"/>
                  <a:gd name="connsiteY568" fmla="*/ 1657764 h 1660030"/>
                  <a:gd name="connsiteX569" fmla="*/ 734188 w 4341456"/>
                  <a:gd name="connsiteY569" fmla="*/ 1645745 h 1660030"/>
                  <a:gd name="connsiteX570" fmla="*/ 705030 w 4341456"/>
                  <a:gd name="connsiteY570" fmla="*/ 1601371 h 1660030"/>
                  <a:gd name="connsiteX571" fmla="*/ 695247 w 4341456"/>
                  <a:gd name="connsiteY571" fmla="*/ 1566780 h 1660030"/>
                  <a:gd name="connsiteX572" fmla="*/ 708035 w 4341456"/>
                  <a:gd name="connsiteY572" fmla="*/ 1529930 h 1660030"/>
                  <a:gd name="connsiteX573" fmla="*/ 753130 w 4341456"/>
                  <a:gd name="connsiteY573" fmla="*/ 1502479 h 1660030"/>
                  <a:gd name="connsiteX574" fmla="*/ 744861 w 4341456"/>
                  <a:gd name="connsiteY574" fmla="*/ 1497599 h 1660030"/>
                  <a:gd name="connsiteX575" fmla="*/ 739212 w 4341456"/>
                  <a:gd name="connsiteY575" fmla="*/ 1486326 h 1660030"/>
                  <a:gd name="connsiteX576" fmla="*/ 735847 w 4341456"/>
                  <a:gd name="connsiteY576" fmla="*/ 1470533 h 1660030"/>
                  <a:gd name="connsiteX577" fmla="*/ 720054 w 4341456"/>
                  <a:gd name="connsiteY577" fmla="*/ 1452480 h 1660030"/>
                  <a:gd name="connsiteX578" fmla="*/ 702001 w 4341456"/>
                  <a:gd name="connsiteY578" fmla="*/ 1453610 h 1660030"/>
                  <a:gd name="connsiteX579" fmla="*/ 697483 w 4341456"/>
                  <a:gd name="connsiteY579" fmla="*/ 1440077 h 1660030"/>
                  <a:gd name="connsiteX580" fmla="*/ 682819 w 4341456"/>
                  <a:gd name="connsiteY580" fmla="*/ 1429909 h 1660030"/>
                  <a:gd name="connsiteX581" fmla="*/ 688468 w 4341456"/>
                  <a:gd name="connsiteY581" fmla="*/ 1414116 h 1660030"/>
                  <a:gd name="connsiteX582" fmla="*/ 697483 w 4341456"/>
                  <a:gd name="connsiteY582" fmla="*/ 1406231 h 1660030"/>
                  <a:gd name="connsiteX583" fmla="*/ 689598 w 4341456"/>
                  <a:gd name="connsiteY583" fmla="*/ 1393828 h 1660030"/>
                  <a:gd name="connsiteX584" fmla="*/ 703131 w 4341456"/>
                  <a:gd name="connsiteY584" fmla="*/ 1378035 h 1660030"/>
                  <a:gd name="connsiteX585" fmla="*/ 717794 w 4341456"/>
                  <a:gd name="connsiteY585" fmla="*/ 1369021 h 1660030"/>
                  <a:gd name="connsiteX586" fmla="*/ 738106 w 4341456"/>
                  <a:gd name="connsiteY586" fmla="*/ 1385920 h 1660030"/>
                  <a:gd name="connsiteX587" fmla="*/ 740366 w 4341456"/>
                  <a:gd name="connsiteY587" fmla="*/ 1370127 h 1660030"/>
                  <a:gd name="connsiteX588" fmla="*/ 747120 w 4341456"/>
                  <a:gd name="connsiteY588" fmla="*/ 1356593 h 1660030"/>
                  <a:gd name="connsiteX589" fmla="*/ 760654 w 4341456"/>
                  <a:gd name="connsiteY589" fmla="*/ 1344190 h 1660030"/>
                  <a:gd name="connsiteX590" fmla="*/ 787721 w 4341456"/>
                  <a:gd name="connsiteY590" fmla="*/ 1331762 h 1660030"/>
                  <a:gd name="connsiteX591" fmla="*/ 806903 w 4341456"/>
                  <a:gd name="connsiteY591" fmla="*/ 1326137 h 1660030"/>
                  <a:gd name="connsiteX592" fmla="*/ 820436 w 4341456"/>
                  <a:gd name="connsiteY592" fmla="*/ 1326137 h 1660030"/>
                  <a:gd name="connsiteX593" fmla="*/ 838464 w 4341456"/>
                  <a:gd name="connsiteY593" fmla="*/ 1326137 h 1660030"/>
                  <a:gd name="connsiteX594" fmla="*/ 867790 w 4341456"/>
                  <a:gd name="connsiteY594" fmla="*/ 1335151 h 1660030"/>
                  <a:gd name="connsiteX595" fmla="*/ 889233 w 4341456"/>
                  <a:gd name="connsiteY595" fmla="*/ 1353204 h 1660030"/>
                  <a:gd name="connsiteX596" fmla="*/ 896011 w 4341456"/>
                  <a:gd name="connsiteY596" fmla="*/ 1356569 h 1660030"/>
                  <a:gd name="connsiteX597" fmla="*/ 910674 w 4341456"/>
                  <a:gd name="connsiteY597" fmla="*/ 1356569 h 1660030"/>
                  <a:gd name="connsiteX598" fmla="*/ 934352 w 4341456"/>
                  <a:gd name="connsiteY598" fmla="*/ 1354310 h 1660030"/>
                  <a:gd name="connsiteX599" fmla="*/ 959158 w 4341456"/>
                  <a:gd name="connsiteY599" fmla="*/ 1346425 h 1660030"/>
                  <a:gd name="connsiteX600" fmla="*/ 973822 w 4341456"/>
                  <a:gd name="connsiteY600" fmla="*/ 1347531 h 1660030"/>
                  <a:gd name="connsiteX601" fmla="*/ 998629 w 4341456"/>
                  <a:gd name="connsiteY601" fmla="*/ 1348661 h 1660030"/>
                  <a:gd name="connsiteX602" fmla="*/ 1015552 w 4341456"/>
                  <a:gd name="connsiteY602" fmla="*/ 1356545 h 1660030"/>
                  <a:gd name="connsiteX603" fmla="*/ 1027955 w 4341456"/>
                  <a:gd name="connsiteY603" fmla="*/ 1364454 h 1660030"/>
                  <a:gd name="connsiteX604" fmla="*/ 1036969 w 4341456"/>
                  <a:gd name="connsiteY604" fmla="*/ 1352026 h 1660030"/>
                  <a:gd name="connsiteX605" fmla="*/ 1056151 w 4341456"/>
                  <a:gd name="connsiteY605" fmla="*/ 1359935 h 1660030"/>
                  <a:gd name="connsiteX606" fmla="*/ 1071920 w 4341456"/>
                  <a:gd name="connsiteY606" fmla="*/ 1350920 h 1660030"/>
                  <a:gd name="connsiteX607" fmla="*/ 1065165 w 4341456"/>
                  <a:gd name="connsiteY607" fmla="*/ 1332868 h 1660030"/>
                  <a:gd name="connsiteX608" fmla="*/ 1047113 w 4341456"/>
                  <a:gd name="connsiteY608" fmla="*/ 1327219 h 1660030"/>
                  <a:gd name="connsiteX609" fmla="*/ 1040334 w 4341456"/>
                  <a:gd name="connsiteY609" fmla="*/ 1313710 h 1660030"/>
                  <a:gd name="connsiteX610" fmla="*/ 1056127 w 4341456"/>
                  <a:gd name="connsiteY610" fmla="*/ 1300176 h 1660030"/>
                  <a:gd name="connsiteX611" fmla="*/ 1060647 w 4341456"/>
                  <a:gd name="connsiteY611" fmla="*/ 1282124 h 1660030"/>
                  <a:gd name="connsiteX612" fmla="*/ 1087713 w 4341456"/>
                  <a:gd name="connsiteY612" fmla="*/ 1277605 h 1660030"/>
                  <a:gd name="connsiteX613" fmla="*/ 1065165 w 4341456"/>
                  <a:gd name="connsiteY613" fmla="*/ 1266331 h 1660030"/>
                  <a:gd name="connsiteX614" fmla="*/ 1064036 w 4341456"/>
                  <a:gd name="connsiteY614" fmla="*/ 1244913 h 1660030"/>
                  <a:gd name="connsiteX615" fmla="*/ 1085477 w 4341456"/>
                  <a:gd name="connsiteY615" fmla="*/ 1243784 h 1660030"/>
                  <a:gd name="connsiteX616" fmla="*/ 1115934 w 4341456"/>
                  <a:gd name="connsiteY616" fmla="*/ 1240418 h 1660030"/>
                  <a:gd name="connsiteX617" fmla="*/ 1154274 w 4341456"/>
                  <a:gd name="connsiteY617" fmla="*/ 1232510 h 1660030"/>
                  <a:gd name="connsiteX618" fmla="*/ 1180211 w 4341456"/>
                  <a:gd name="connsiteY618" fmla="*/ 1224625 h 1660030"/>
                  <a:gd name="connsiteX619" fmla="*/ 1216292 w 4341456"/>
                  <a:gd name="connsiteY619" fmla="*/ 1217847 h 1660030"/>
                  <a:gd name="connsiteX620" fmla="*/ 1253502 w 4341456"/>
                  <a:gd name="connsiteY620" fmla="*/ 1205419 h 1660030"/>
                  <a:gd name="connsiteX621" fmla="*/ 1285088 w 4341456"/>
                  <a:gd name="connsiteY621" fmla="*/ 1198088 h 1660030"/>
                  <a:gd name="connsiteX622" fmla="*/ 1304823 w 4341456"/>
                  <a:gd name="connsiteY622" fmla="*/ 1200900 h 1660030"/>
                  <a:gd name="connsiteX623" fmla="*/ 1321169 w 4341456"/>
                  <a:gd name="connsiteY623" fmla="*/ 1211068 h 1660030"/>
                  <a:gd name="connsiteX624" fmla="*/ 1325688 w 4341456"/>
                  <a:gd name="connsiteY624" fmla="*/ 1229121 h 1660030"/>
                  <a:gd name="connsiteX625" fmla="*/ 1322875 w 4341456"/>
                  <a:gd name="connsiteY625" fmla="*/ 1239817 h 1660030"/>
                  <a:gd name="connsiteX626" fmla="*/ 1346000 w 4341456"/>
                  <a:gd name="connsiteY626" fmla="*/ 1235875 h 1660030"/>
                  <a:gd name="connsiteX627" fmla="*/ 1355591 w 4341456"/>
                  <a:gd name="connsiteY627" fmla="*/ 1242053 h 1660030"/>
                  <a:gd name="connsiteX628" fmla="*/ 1362923 w 4341456"/>
                  <a:gd name="connsiteY628" fmla="*/ 1243760 h 1660030"/>
                  <a:gd name="connsiteX629" fmla="*/ 1374749 w 4341456"/>
                  <a:gd name="connsiteY629" fmla="*/ 1245466 h 1660030"/>
                  <a:gd name="connsiteX630" fmla="*/ 1388282 w 4341456"/>
                  <a:gd name="connsiteY630" fmla="*/ 1247149 h 1660030"/>
                  <a:gd name="connsiteX631" fmla="*/ 1379268 w 4341456"/>
                  <a:gd name="connsiteY631" fmla="*/ 1263519 h 1660030"/>
                  <a:gd name="connsiteX632" fmla="*/ 1398450 w 4341456"/>
                  <a:gd name="connsiteY632" fmla="*/ 1259000 h 1660030"/>
                  <a:gd name="connsiteX633" fmla="*/ 1426070 w 4341456"/>
                  <a:gd name="connsiteY633" fmla="*/ 1247726 h 1660030"/>
                  <a:gd name="connsiteX634" fmla="*/ 1449194 w 4341456"/>
                  <a:gd name="connsiteY634" fmla="*/ 1234745 h 1660030"/>
                  <a:gd name="connsiteX635" fmla="*/ 1466117 w 4341456"/>
                  <a:gd name="connsiteY635" fmla="*/ 1236452 h 1660030"/>
                  <a:gd name="connsiteX636" fmla="*/ 1473449 w 4341456"/>
                  <a:gd name="connsiteY636" fmla="*/ 1255610 h 1660030"/>
                  <a:gd name="connsiteX637" fmla="*/ 1520250 w 4341456"/>
                  <a:gd name="connsiteY637" fmla="*/ 1310873 h 1660030"/>
                  <a:gd name="connsiteX638" fmla="*/ 1546764 w 4341456"/>
                  <a:gd name="connsiteY638" fmla="*/ 1356545 h 1660030"/>
                  <a:gd name="connsiteX639" fmla="*/ 1561427 w 4341456"/>
                  <a:gd name="connsiteY639" fmla="*/ 1340200 h 1660030"/>
                  <a:gd name="connsiteX640" fmla="*/ 1581162 w 4341456"/>
                  <a:gd name="connsiteY640" fmla="*/ 1354286 h 1660030"/>
                  <a:gd name="connsiteX641" fmla="*/ 1605969 w 4341456"/>
                  <a:gd name="connsiteY641" fmla="*/ 1358228 h 1660030"/>
                  <a:gd name="connsiteX642" fmla="*/ 1631353 w 4341456"/>
                  <a:gd name="connsiteY642" fmla="*/ 1350896 h 1660030"/>
                  <a:gd name="connsiteX643" fmla="*/ 1647699 w 4341456"/>
                  <a:gd name="connsiteY643" fmla="*/ 1364430 h 1660030"/>
                  <a:gd name="connsiteX644" fmla="*/ 1663492 w 4341456"/>
                  <a:gd name="connsiteY644" fmla="*/ 1377386 h 1660030"/>
                  <a:gd name="connsiteX645" fmla="*/ 1668948 w 4341456"/>
                  <a:gd name="connsiteY645" fmla="*/ 1387001 h 1660030"/>
                  <a:gd name="connsiteX646" fmla="*/ 1681736 w 4341456"/>
                  <a:gd name="connsiteY646" fmla="*/ 1397506 h 1660030"/>
                  <a:gd name="connsiteX647" fmla="*/ 1702048 w 4341456"/>
                  <a:gd name="connsiteY647" fmla="*/ 1393756 h 1660030"/>
                  <a:gd name="connsiteX648" fmla="*/ 1711063 w 4341456"/>
                  <a:gd name="connsiteY648" fmla="*/ 1394501 h 1660030"/>
                  <a:gd name="connsiteX649" fmla="*/ 1723106 w 4341456"/>
                  <a:gd name="connsiteY649" fmla="*/ 1408034 h 1660030"/>
                  <a:gd name="connsiteX650" fmla="*/ 1737384 w 4341456"/>
                  <a:gd name="connsiteY650" fmla="*/ 1408034 h 1660030"/>
                  <a:gd name="connsiteX651" fmla="*/ 1754692 w 4341456"/>
                  <a:gd name="connsiteY651" fmla="*/ 1401256 h 1660030"/>
                  <a:gd name="connsiteX652" fmla="*/ 1777984 w 4341456"/>
                  <a:gd name="connsiteY652" fmla="*/ 1390727 h 1660030"/>
                  <a:gd name="connsiteX653" fmla="*/ 1797551 w 4341456"/>
                  <a:gd name="connsiteY653" fmla="*/ 1379453 h 1660030"/>
                  <a:gd name="connsiteX654" fmla="*/ 1814065 w 4341456"/>
                  <a:gd name="connsiteY654" fmla="*/ 1368180 h 1660030"/>
                  <a:gd name="connsiteX655" fmla="*/ 1831372 w 4341456"/>
                  <a:gd name="connsiteY655" fmla="*/ 1360656 h 1660030"/>
                  <a:gd name="connsiteX656" fmla="*/ 1849425 w 4341456"/>
                  <a:gd name="connsiteY656" fmla="*/ 1357651 h 1660030"/>
                  <a:gd name="connsiteX657" fmla="*/ 1884760 w 4341456"/>
                  <a:gd name="connsiteY657" fmla="*/ 1363660 h 1660030"/>
                  <a:gd name="connsiteX658" fmla="*/ 1893005 w 4341456"/>
                  <a:gd name="connsiteY658" fmla="*/ 1377963 h 1660030"/>
                  <a:gd name="connsiteX659" fmla="*/ 1914062 w 4341456"/>
                  <a:gd name="connsiteY659" fmla="*/ 1386232 h 1660030"/>
                  <a:gd name="connsiteX660" fmla="*/ 1934375 w 4341456"/>
                  <a:gd name="connsiteY660" fmla="*/ 1384742 h 1660030"/>
                  <a:gd name="connsiteX661" fmla="*/ 1952427 w 4341456"/>
                  <a:gd name="connsiteY661" fmla="*/ 1390006 h 1660030"/>
                  <a:gd name="connsiteX662" fmla="*/ 1973484 w 4341456"/>
                  <a:gd name="connsiteY662" fmla="*/ 1379477 h 1660030"/>
                  <a:gd name="connsiteX663" fmla="*/ 1974205 w 4341456"/>
                  <a:gd name="connsiteY663" fmla="*/ 1364454 h 1660030"/>
                  <a:gd name="connsiteX664" fmla="*/ 1965191 w 4341456"/>
                  <a:gd name="connsiteY664" fmla="*/ 1343397 h 1660030"/>
                  <a:gd name="connsiteX665" fmla="*/ 1975744 w 4341456"/>
                  <a:gd name="connsiteY665" fmla="*/ 1330633 h 1660030"/>
                  <a:gd name="connsiteX666" fmla="*/ 1989277 w 4341456"/>
                  <a:gd name="connsiteY666" fmla="*/ 1321618 h 1660030"/>
                  <a:gd name="connsiteX667" fmla="*/ 1998291 w 4341456"/>
                  <a:gd name="connsiteY667" fmla="*/ 1313373 h 1660030"/>
                  <a:gd name="connsiteX668" fmla="*/ 2017089 w 4341456"/>
                  <a:gd name="connsiteY668" fmla="*/ 1320873 h 1660030"/>
                  <a:gd name="connsiteX669" fmla="*/ 2032882 w 4341456"/>
                  <a:gd name="connsiteY669" fmla="*/ 1324671 h 1660030"/>
                  <a:gd name="connsiteX670" fmla="*/ 2051679 w 4341456"/>
                  <a:gd name="connsiteY670" fmla="*/ 1332147 h 1660030"/>
                  <a:gd name="connsiteX671" fmla="*/ 2076486 w 4341456"/>
                  <a:gd name="connsiteY671" fmla="*/ 1339695 h 1660030"/>
                  <a:gd name="connsiteX672" fmla="*/ 2079491 w 4341456"/>
                  <a:gd name="connsiteY672" fmla="*/ 1361497 h 1660030"/>
                  <a:gd name="connsiteX673" fmla="*/ 2095284 w 4341456"/>
                  <a:gd name="connsiteY673" fmla="*/ 1373540 h 1660030"/>
                  <a:gd name="connsiteX674" fmla="*/ 2117831 w 4341456"/>
                  <a:gd name="connsiteY674" fmla="*/ 1380319 h 1660030"/>
                  <a:gd name="connsiteX675" fmla="*/ 2135884 w 4341456"/>
                  <a:gd name="connsiteY675" fmla="*/ 1371305 h 1660030"/>
                  <a:gd name="connsiteX676" fmla="*/ 2159177 w 4341456"/>
                  <a:gd name="connsiteY676" fmla="*/ 1368276 h 1660030"/>
                  <a:gd name="connsiteX677" fmla="*/ 2182493 w 4341456"/>
                  <a:gd name="connsiteY677" fmla="*/ 1373564 h 1660030"/>
                  <a:gd name="connsiteX678" fmla="*/ 2202036 w 4341456"/>
                  <a:gd name="connsiteY678" fmla="*/ 1378828 h 1660030"/>
                  <a:gd name="connsiteX679" fmla="*/ 2223093 w 4341456"/>
                  <a:gd name="connsiteY679" fmla="*/ 1388588 h 1660030"/>
                  <a:gd name="connsiteX680" fmla="*/ 2236627 w 4341456"/>
                  <a:gd name="connsiteY680" fmla="*/ 1402890 h 1660030"/>
                  <a:gd name="connsiteX681" fmla="*/ 2268957 w 4341456"/>
                  <a:gd name="connsiteY681" fmla="*/ 1408900 h 1660030"/>
                  <a:gd name="connsiteX682" fmla="*/ 2302803 w 4341456"/>
                  <a:gd name="connsiteY682" fmla="*/ 1408900 h 1660030"/>
                  <a:gd name="connsiteX683" fmla="*/ 2335879 w 4341456"/>
                  <a:gd name="connsiteY683" fmla="*/ 1400655 h 1660030"/>
                  <a:gd name="connsiteX684" fmla="*/ 2356191 w 4341456"/>
                  <a:gd name="connsiteY684" fmla="*/ 1393131 h 1660030"/>
                  <a:gd name="connsiteX685" fmla="*/ 2376479 w 4341456"/>
                  <a:gd name="connsiteY685" fmla="*/ 1379598 h 1660030"/>
                  <a:gd name="connsiteX686" fmla="*/ 2408064 w 4341456"/>
                  <a:gd name="connsiteY686" fmla="*/ 1381112 h 1660030"/>
                  <a:gd name="connsiteX687" fmla="*/ 2429867 w 4341456"/>
                  <a:gd name="connsiteY687" fmla="*/ 1385631 h 1660030"/>
                  <a:gd name="connsiteX688" fmla="*/ 2453929 w 4341456"/>
                  <a:gd name="connsiteY688" fmla="*/ 1391665 h 1660030"/>
                  <a:gd name="connsiteX689" fmla="*/ 2478736 w 4341456"/>
                  <a:gd name="connsiteY689" fmla="*/ 1398443 h 1660030"/>
                  <a:gd name="connsiteX690" fmla="*/ 2502798 w 4341456"/>
                  <a:gd name="connsiteY690" fmla="*/ 1385655 h 1660030"/>
                  <a:gd name="connsiteX691" fmla="*/ 2514071 w 4341456"/>
                  <a:gd name="connsiteY691" fmla="*/ 1374381 h 1660030"/>
                  <a:gd name="connsiteX692" fmla="*/ 2526114 w 4341456"/>
                  <a:gd name="connsiteY692" fmla="*/ 1348084 h 1660030"/>
                  <a:gd name="connsiteX693" fmla="*/ 2541907 w 4341456"/>
                  <a:gd name="connsiteY693" fmla="*/ 1324022 h 1660030"/>
                  <a:gd name="connsiteX694" fmla="*/ 2553181 w 4341456"/>
                  <a:gd name="connsiteY694" fmla="*/ 1311258 h 1660030"/>
                  <a:gd name="connsiteX695" fmla="*/ 2545657 w 4341456"/>
                  <a:gd name="connsiteY695" fmla="*/ 1293206 h 1660030"/>
                  <a:gd name="connsiteX696" fmla="*/ 2543397 w 4341456"/>
                  <a:gd name="connsiteY696" fmla="*/ 1279672 h 1660030"/>
                  <a:gd name="connsiteX697" fmla="*/ 2575728 w 4341456"/>
                  <a:gd name="connsiteY697" fmla="*/ 1269144 h 1660030"/>
                  <a:gd name="connsiteX698" fmla="*/ 2613324 w 4341456"/>
                  <a:gd name="connsiteY698" fmla="*/ 1266139 h 1660030"/>
                  <a:gd name="connsiteX699" fmla="*/ 2641880 w 4341456"/>
                  <a:gd name="connsiteY699" fmla="*/ 1270658 h 1660030"/>
                  <a:gd name="connsiteX700" fmla="*/ 2672721 w 4341456"/>
                  <a:gd name="connsiteY700" fmla="*/ 1279672 h 1660030"/>
                  <a:gd name="connsiteX701" fmla="*/ 2689259 w 4341456"/>
                  <a:gd name="connsiteY701" fmla="*/ 1298470 h 1660030"/>
                  <a:gd name="connsiteX702" fmla="*/ 2701278 w 4341456"/>
                  <a:gd name="connsiteY702" fmla="*/ 1321763 h 1660030"/>
                  <a:gd name="connsiteX703" fmla="*/ 2716301 w 4341456"/>
                  <a:gd name="connsiteY703" fmla="*/ 1351834 h 1660030"/>
                  <a:gd name="connsiteX704" fmla="*/ 2729090 w 4341456"/>
                  <a:gd name="connsiteY704" fmla="*/ 1382674 h 1660030"/>
                  <a:gd name="connsiteX705" fmla="*/ 2738849 w 4341456"/>
                  <a:gd name="connsiteY705" fmla="*/ 1396953 h 1660030"/>
                  <a:gd name="connsiteX706" fmla="*/ 2763657 w 4341456"/>
                  <a:gd name="connsiteY706" fmla="*/ 1405967 h 1660030"/>
                  <a:gd name="connsiteX707" fmla="*/ 2789233 w 4341456"/>
                  <a:gd name="connsiteY707" fmla="*/ 1417241 h 1660030"/>
                  <a:gd name="connsiteX708" fmla="*/ 2807261 w 4341456"/>
                  <a:gd name="connsiteY708" fmla="*/ 1429260 h 1660030"/>
                  <a:gd name="connsiteX709" fmla="*/ 2812525 w 4341456"/>
                  <a:gd name="connsiteY709" fmla="*/ 1451086 h 1660030"/>
                  <a:gd name="connsiteX710" fmla="*/ 2837332 w 4341456"/>
                  <a:gd name="connsiteY710" fmla="*/ 1460846 h 1660030"/>
                  <a:gd name="connsiteX711" fmla="*/ 2859904 w 4341456"/>
                  <a:gd name="connsiteY711" fmla="*/ 1455581 h 1660030"/>
                  <a:gd name="connsiteX712" fmla="*/ 2884711 w 4341456"/>
                  <a:gd name="connsiteY712" fmla="*/ 1446567 h 1660030"/>
                  <a:gd name="connsiteX713" fmla="*/ 2904999 w 4341456"/>
                  <a:gd name="connsiteY713" fmla="*/ 1451831 h 1660030"/>
                  <a:gd name="connsiteX714" fmla="*/ 2905744 w 4341456"/>
                  <a:gd name="connsiteY714" fmla="*/ 1472889 h 1660030"/>
                  <a:gd name="connsiteX715" fmla="*/ 2892211 w 4341456"/>
                  <a:gd name="connsiteY715" fmla="*/ 1505219 h 1660030"/>
                  <a:gd name="connsiteX716" fmla="*/ 2877187 w 4341456"/>
                  <a:gd name="connsiteY716" fmla="*/ 1524786 h 1660030"/>
                  <a:gd name="connsiteX717" fmla="*/ 2865144 w 4341456"/>
                  <a:gd name="connsiteY717" fmla="*/ 1541324 h 1660030"/>
                  <a:gd name="connsiteX718" fmla="*/ 2842596 w 4341456"/>
                  <a:gd name="connsiteY718" fmla="*/ 1541324 h 1660030"/>
                  <a:gd name="connsiteX719" fmla="*/ 2821539 w 4341456"/>
                  <a:gd name="connsiteY719" fmla="*/ 1551084 h 1660030"/>
                  <a:gd name="connsiteX720" fmla="*/ 2817766 w 4341456"/>
                  <a:gd name="connsiteY720" fmla="*/ 1569136 h 1660030"/>
                  <a:gd name="connsiteX721" fmla="*/ 2819280 w 4341456"/>
                  <a:gd name="connsiteY721" fmla="*/ 1590193 h 1660030"/>
                  <a:gd name="connsiteX722" fmla="*/ 2821083 w 4341456"/>
                  <a:gd name="connsiteY722" fmla="*/ 1614495 h 1660030"/>
                  <a:gd name="connsiteX723" fmla="*/ 2842212 w 4341456"/>
                  <a:gd name="connsiteY723" fmla="*/ 1602981 h 1660030"/>
                  <a:gd name="connsiteX724" fmla="*/ 2871514 w 4341456"/>
                  <a:gd name="connsiteY724" fmla="*/ 1619519 h 1660030"/>
                  <a:gd name="connsiteX725" fmla="*/ 2930167 w 4341456"/>
                  <a:gd name="connsiteY725" fmla="*/ 1582693 h 1660030"/>
                  <a:gd name="connsiteX726" fmla="*/ 2971512 w 4341456"/>
                  <a:gd name="connsiteY726" fmla="*/ 1536829 h 1660030"/>
                  <a:gd name="connsiteX727" fmla="*/ 3008746 w 4341456"/>
                  <a:gd name="connsiteY727" fmla="*/ 1486830 h 1660030"/>
                  <a:gd name="connsiteX728" fmla="*/ 3035813 w 4341456"/>
                  <a:gd name="connsiteY728" fmla="*/ 1450750 h 1660030"/>
                  <a:gd name="connsiteX729" fmla="*/ 3051582 w 4341456"/>
                  <a:gd name="connsiteY729" fmla="*/ 1424789 h 1660030"/>
                  <a:gd name="connsiteX730" fmla="*/ 3062471 w 4341456"/>
                  <a:gd name="connsiteY730" fmla="*/ 1357867 h 1660030"/>
                  <a:gd name="connsiteX731" fmla="*/ 3067374 w 4341456"/>
                  <a:gd name="connsiteY731" fmla="*/ 1342074 h 1660030"/>
                  <a:gd name="connsiteX732" fmla="*/ 3076774 w 4341456"/>
                  <a:gd name="connsiteY732" fmla="*/ 1324022 h 1660030"/>
                  <a:gd name="connsiteX733" fmla="*/ 3080908 w 4341456"/>
                  <a:gd name="connsiteY733" fmla="*/ 1307123 h 1660030"/>
                  <a:gd name="connsiteX734" fmla="*/ 3079393 w 4341456"/>
                  <a:gd name="connsiteY734" fmla="*/ 1287941 h 1660030"/>
                  <a:gd name="connsiteX735" fmla="*/ 3082398 w 4341456"/>
                  <a:gd name="connsiteY735" fmla="*/ 1280441 h 1660030"/>
                  <a:gd name="connsiteX736" fmla="*/ 3073000 w 4341456"/>
                  <a:gd name="connsiteY736" fmla="*/ 1268038 h 1660030"/>
                  <a:gd name="connsiteX737" fmla="*/ 3057591 w 4341456"/>
                  <a:gd name="connsiteY737" fmla="*/ 1255250 h 1660030"/>
                  <a:gd name="connsiteX738" fmla="*/ 3037664 w 4341456"/>
                  <a:gd name="connsiteY738" fmla="*/ 1240226 h 1660030"/>
                  <a:gd name="connsiteX739" fmla="*/ 3015862 w 4341456"/>
                  <a:gd name="connsiteY739" fmla="*/ 1240971 h 1660030"/>
                  <a:gd name="connsiteX740" fmla="*/ 3010982 w 4341456"/>
                  <a:gd name="connsiteY740" fmla="*/ 1249601 h 1660030"/>
                  <a:gd name="connsiteX741" fmla="*/ 3000068 w 4341456"/>
                  <a:gd name="connsiteY741" fmla="*/ 1259384 h 1660030"/>
                  <a:gd name="connsiteX742" fmla="*/ 2985790 w 4341456"/>
                  <a:gd name="connsiteY742" fmla="*/ 1260490 h 1660030"/>
                  <a:gd name="connsiteX743" fmla="*/ 2984660 w 4341456"/>
                  <a:gd name="connsiteY743" fmla="*/ 1245466 h 1660030"/>
                  <a:gd name="connsiteX744" fmla="*/ 2983915 w 4341456"/>
                  <a:gd name="connsiteY744" fmla="*/ 1235298 h 1660030"/>
                  <a:gd name="connsiteX745" fmla="*/ 2968122 w 4341456"/>
                  <a:gd name="connsiteY745" fmla="*/ 1253351 h 1660030"/>
                  <a:gd name="connsiteX746" fmla="*/ 2965117 w 4341456"/>
                  <a:gd name="connsiteY746" fmla="*/ 1227414 h 1660030"/>
                  <a:gd name="connsiteX747" fmla="*/ 2936176 w 4341456"/>
                  <a:gd name="connsiteY747" fmla="*/ 1226669 h 1660030"/>
                  <a:gd name="connsiteX748" fmla="*/ 2937282 w 4341456"/>
                  <a:gd name="connsiteY748" fmla="*/ 1207847 h 1660030"/>
                  <a:gd name="connsiteX749" fmla="*/ 2954205 w 4341456"/>
                  <a:gd name="connsiteY749" fmla="*/ 1192054 h 1660030"/>
                  <a:gd name="connsiteX750" fmla="*/ 2986920 w 4341456"/>
                  <a:gd name="connsiteY750" fmla="*/ 1172896 h 1660030"/>
                  <a:gd name="connsiteX751" fmla="*/ 3000838 w 4341456"/>
                  <a:gd name="connsiteY751" fmla="*/ 1154483 h 1660030"/>
                  <a:gd name="connsiteX752" fmla="*/ 3037303 w 4341456"/>
                  <a:gd name="connsiteY752" fmla="*/ 1127032 h 1660030"/>
                  <a:gd name="connsiteX753" fmla="*/ 3065139 w 4341456"/>
                  <a:gd name="connsiteY753" fmla="*/ 1098451 h 1660030"/>
                  <a:gd name="connsiteX754" fmla="*/ 3093335 w 4341456"/>
                  <a:gd name="connsiteY754" fmla="*/ 1074774 h 1660030"/>
                  <a:gd name="connsiteX755" fmla="*/ 3141075 w 4341456"/>
                  <a:gd name="connsiteY755" fmla="*/ 1049966 h 1660030"/>
                  <a:gd name="connsiteX756" fmla="*/ 3196338 w 4341456"/>
                  <a:gd name="connsiteY756" fmla="*/ 1056745 h 1660030"/>
                  <a:gd name="connsiteX757" fmla="*/ 3209511 w 4341456"/>
                  <a:gd name="connsiteY757" fmla="*/ 1056385 h 1660030"/>
                  <a:gd name="connsiteX758" fmla="*/ 3233188 w 4341456"/>
                  <a:gd name="connsiteY758" fmla="*/ 1056024 h 1660030"/>
                  <a:gd name="connsiteX759" fmla="*/ 3257610 w 4341456"/>
                  <a:gd name="connsiteY759" fmla="*/ 1052635 h 1660030"/>
                  <a:gd name="connsiteX760" fmla="*/ 3278668 w 4341456"/>
                  <a:gd name="connsiteY760" fmla="*/ 1046625 h 1660030"/>
                  <a:gd name="connsiteX761" fmla="*/ 3314388 w 4341456"/>
                  <a:gd name="connsiteY761" fmla="*/ 1042491 h 1660030"/>
                  <a:gd name="connsiteX762" fmla="*/ 3333570 w 4341456"/>
                  <a:gd name="connsiteY762" fmla="*/ 1046265 h 1660030"/>
                  <a:gd name="connsiteX763" fmla="*/ 3351214 w 4341456"/>
                  <a:gd name="connsiteY763" fmla="*/ 1055279 h 1660030"/>
                  <a:gd name="connsiteX764" fmla="*/ 3346694 w 4341456"/>
                  <a:gd name="connsiteY764" fmla="*/ 1063163 h 1660030"/>
                  <a:gd name="connsiteX765" fmla="*/ 3338449 w 4341456"/>
                  <a:gd name="connsiteY765" fmla="*/ 1071817 h 1660030"/>
                  <a:gd name="connsiteX766" fmla="*/ 3364002 w 4341456"/>
                  <a:gd name="connsiteY766" fmla="*/ 1068043 h 1660030"/>
                  <a:gd name="connsiteX767" fmla="*/ 3390684 w 4341456"/>
                  <a:gd name="connsiteY767" fmla="*/ 1063524 h 1660030"/>
                  <a:gd name="connsiteX768" fmla="*/ 3408736 w 4341456"/>
                  <a:gd name="connsiteY768" fmla="*/ 1063163 h 1660030"/>
                  <a:gd name="connsiteX769" fmla="*/ 3435057 w 4341456"/>
                  <a:gd name="connsiteY769" fmla="*/ 1056769 h 1660030"/>
                  <a:gd name="connsiteX770" fmla="*/ 3424914 w 4341456"/>
                  <a:gd name="connsiteY770" fmla="*/ 1048885 h 1660030"/>
                  <a:gd name="connsiteX771" fmla="*/ 3423038 w 4341456"/>
                  <a:gd name="connsiteY771" fmla="*/ 1027443 h 1660030"/>
                  <a:gd name="connsiteX772" fmla="*/ 3460250 w 4341456"/>
                  <a:gd name="connsiteY772" fmla="*/ 994367 h 1660030"/>
                  <a:gd name="connsiteX773" fmla="*/ 3479047 w 4341456"/>
                  <a:gd name="connsiteY773" fmla="*/ 983454 h 1660030"/>
                  <a:gd name="connsiteX774" fmla="*/ 3492580 w 4341456"/>
                  <a:gd name="connsiteY774" fmla="*/ 960161 h 1660030"/>
                  <a:gd name="connsiteX775" fmla="*/ 3534310 w 4341456"/>
                  <a:gd name="connsiteY775" fmla="*/ 956387 h 1660030"/>
                  <a:gd name="connsiteX776" fmla="*/ 3551233 w 4341456"/>
                  <a:gd name="connsiteY776" fmla="*/ 963550 h 1660030"/>
                  <a:gd name="connsiteX777" fmla="*/ 3569645 w 4341456"/>
                  <a:gd name="connsiteY777" fmla="*/ 956387 h 1660030"/>
                  <a:gd name="connsiteX778" fmla="*/ 3557242 w 4341456"/>
                  <a:gd name="connsiteY778" fmla="*/ 980088 h 1660030"/>
                  <a:gd name="connsiteX779" fmla="*/ 3571520 w 4341456"/>
                  <a:gd name="connsiteY779" fmla="*/ 989848 h 1660030"/>
                  <a:gd name="connsiteX780" fmla="*/ 3564742 w 4341456"/>
                  <a:gd name="connsiteY780" fmla="*/ 1000376 h 1660030"/>
                  <a:gd name="connsiteX781" fmla="*/ 3595558 w 4341456"/>
                  <a:gd name="connsiteY781" fmla="*/ 986843 h 1660030"/>
                  <a:gd name="connsiteX782" fmla="*/ 3637673 w 4341456"/>
                  <a:gd name="connsiteY782" fmla="*/ 966916 h 1660030"/>
                  <a:gd name="connsiteX783" fmla="*/ 3642937 w 4341456"/>
                  <a:gd name="connsiteY783" fmla="*/ 942109 h 1660030"/>
                  <a:gd name="connsiteX784" fmla="*/ 3686542 w 4341456"/>
                  <a:gd name="connsiteY784" fmla="*/ 926700 h 1660030"/>
                  <a:gd name="connsiteX785" fmla="*/ 3686157 w 4341456"/>
                  <a:gd name="connsiteY785" fmla="*/ 932710 h 1660030"/>
                  <a:gd name="connsiteX786" fmla="*/ 3666975 w 4341456"/>
                  <a:gd name="connsiteY786" fmla="*/ 951868 h 1660030"/>
                  <a:gd name="connsiteX787" fmla="*/ 3662864 w 4341456"/>
                  <a:gd name="connsiteY787" fmla="*/ 973670 h 1660030"/>
                  <a:gd name="connsiteX788" fmla="*/ 3655341 w 4341456"/>
                  <a:gd name="connsiteY788" fmla="*/ 984944 h 1660030"/>
                  <a:gd name="connsiteX789" fmla="*/ 3647816 w 4341456"/>
                  <a:gd name="connsiteY789" fmla="*/ 996602 h 1660030"/>
                  <a:gd name="connsiteX790" fmla="*/ 3614380 w 4341456"/>
                  <a:gd name="connsiteY790" fmla="*/ 1011266 h 1660030"/>
                  <a:gd name="connsiteX791" fmla="*/ 3593683 w 4341456"/>
                  <a:gd name="connsiteY791" fmla="*/ 1034174 h 1660030"/>
                  <a:gd name="connsiteX792" fmla="*/ 3546714 w 4341456"/>
                  <a:gd name="connsiteY792" fmla="*/ 1077418 h 1660030"/>
                  <a:gd name="connsiteX793" fmla="*/ 3504984 w 4341456"/>
                  <a:gd name="connsiteY793" fmla="*/ 1105999 h 1660030"/>
                  <a:gd name="connsiteX794" fmla="*/ 3481306 w 4341456"/>
                  <a:gd name="connsiteY794" fmla="*/ 1110878 h 1660030"/>
                  <a:gd name="connsiteX795" fmla="*/ 3472653 w 4341456"/>
                  <a:gd name="connsiteY795" fmla="*/ 1141695 h 1660030"/>
                  <a:gd name="connsiteX796" fmla="*/ 3449336 w 4341456"/>
                  <a:gd name="connsiteY796" fmla="*/ 1199987 h 1660030"/>
                  <a:gd name="connsiteX797" fmla="*/ 3463254 w 4341456"/>
                  <a:gd name="connsiteY797" fmla="*/ 1293975 h 1660030"/>
                  <a:gd name="connsiteX798" fmla="*/ 3471138 w 4341456"/>
                  <a:gd name="connsiteY798" fmla="*/ 1337219 h 1660030"/>
                  <a:gd name="connsiteX799" fmla="*/ 3477917 w 4341456"/>
                  <a:gd name="connsiteY799" fmla="*/ 1355632 h 1660030"/>
                  <a:gd name="connsiteX800" fmla="*/ 3504599 w 4341456"/>
                  <a:gd name="connsiteY800" fmla="*/ 1332700 h 1660030"/>
                  <a:gd name="connsiteX801" fmla="*/ 3517411 w 4341456"/>
                  <a:gd name="connsiteY801" fmla="*/ 1318061 h 1660030"/>
                  <a:gd name="connsiteX802" fmla="*/ 3523060 w 4341456"/>
                  <a:gd name="connsiteY802" fmla="*/ 1292100 h 1660030"/>
                  <a:gd name="connsiteX803" fmla="*/ 3540343 w 4341456"/>
                  <a:gd name="connsiteY803" fmla="*/ 1280441 h 1660030"/>
                  <a:gd name="connsiteX804" fmla="*/ 3559141 w 4341456"/>
                  <a:gd name="connsiteY804" fmla="*/ 1276667 h 1660030"/>
                  <a:gd name="connsiteX805" fmla="*/ 3556882 w 4341456"/>
                  <a:gd name="connsiteY805" fmla="*/ 1255250 h 1660030"/>
                  <a:gd name="connsiteX806" fmla="*/ 3581304 w 4341456"/>
                  <a:gd name="connsiteY806" fmla="*/ 1231957 h 1660030"/>
                  <a:gd name="connsiteX807" fmla="*/ 3611736 w 4341456"/>
                  <a:gd name="connsiteY807" fmla="*/ 1226693 h 1660030"/>
                  <a:gd name="connsiteX808" fmla="*/ 3607217 w 4341456"/>
                  <a:gd name="connsiteY808" fmla="*/ 1201501 h 1660030"/>
                  <a:gd name="connsiteX809" fmla="*/ 3625269 w 4341456"/>
                  <a:gd name="connsiteY809" fmla="*/ 1170660 h 1660030"/>
                  <a:gd name="connsiteX810" fmla="*/ 3644836 w 4341456"/>
                  <a:gd name="connsiteY810" fmla="*/ 1169531 h 1660030"/>
                  <a:gd name="connsiteX811" fmla="*/ 3632793 w 4341456"/>
                  <a:gd name="connsiteY811" fmla="*/ 1152632 h 1660030"/>
                  <a:gd name="connsiteX812" fmla="*/ 3638058 w 4341456"/>
                  <a:gd name="connsiteY812" fmla="*/ 1124075 h 1660030"/>
                  <a:gd name="connsiteX813" fmla="*/ 3637312 w 4341456"/>
                  <a:gd name="connsiteY813" fmla="*/ 1110542 h 1660030"/>
                  <a:gd name="connsiteX814" fmla="*/ 3621159 w 4341456"/>
                  <a:gd name="connsiteY814" fmla="*/ 1111648 h 1660030"/>
                  <a:gd name="connsiteX815" fmla="*/ 3618154 w 4341456"/>
                  <a:gd name="connsiteY815" fmla="*/ 1085350 h 1660030"/>
                  <a:gd name="connsiteX816" fmla="*/ 3639596 w 4341456"/>
                  <a:gd name="connsiteY816" fmla="*/ 1062803 h 1660030"/>
                  <a:gd name="connsiteX817" fmla="*/ 3658778 w 4341456"/>
                  <a:gd name="connsiteY817" fmla="*/ 1030856 h 1660030"/>
                  <a:gd name="connsiteX818" fmla="*/ 3680965 w 4341456"/>
                  <a:gd name="connsiteY818" fmla="*/ 1029726 h 1660030"/>
                  <a:gd name="connsiteX819" fmla="*/ 3690724 w 4341456"/>
                  <a:gd name="connsiteY819" fmla="*/ 1034246 h 1660030"/>
                  <a:gd name="connsiteX820" fmla="*/ 3716300 w 4341456"/>
                  <a:gd name="connsiteY820" fmla="*/ 1009823 h 1660030"/>
                  <a:gd name="connsiteX821" fmla="*/ 3721565 w 4341456"/>
                  <a:gd name="connsiteY821" fmla="*/ 1031986 h 1660030"/>
                  <a:gd name="connsiteX822" fmla="*/ 3745242 w 4341456"/>
                  <a:gd name="connsiteY822" fmla="*/ 1018453 h 1660030"/>
                  <a:gd name="connsiteX823" fmla="*/ 3808774 w 4341456"/>
                  <a:gd name="connsiteY823" fmla="*/ 1013597 h 1660030"/>
                  <a:gd name="connsiteX824" fmla="*/ 3827572 w 4341456"/>
                  <a:gd name="connsiteY824" fmla="*/ 1029726 h 1660030"/>
                  <a:gd name="connsiteX825" fmla="*/ 3838076 w 4341456"/>
                  <a:gd name="connsiteY825" fmla="*/ 1014703 h 1660030"/>
                  <a:gd name="connsiteX826" fmla="*/ 3874926 w 4341456"/>
                  <a:gd name="connsiteY826" fmla="*/ 994030 h 1660030"/>
                  <a:gd name="connsiteX827" fmla="*/ 3889950 w 4341456"/>
                  <a:gd name="connsiteY827" fmla="*/ 983862 h 1660030"/>
                  <a:gd name="connsiteX828" fmla="*/ 3904613 w 4341456"/>
                  <a:gd name="connsiteY828" fmla="*/ 974103 h 1660030"/>
                  <a:gd name="connsiteX829" fmla="*/ 3947473 w 4341456"/>
                  <a:gd name="connsiteY829" fmla="*/ 954945 h 1660030"/>
                  <a:gd name="connsiteX830" fmla="*/ 4000476 w 4341456"/>
                  <a:gd name="connsiteY830" fmla="*/ 929008 h 1660030"/>
                  <a:gd name="connsiteX831" fmla="*/ 4010620 w 4341456"/>
                  <a:gd name="connsiteY831" fmla="*/ 926748 h 1660030"/>
                  <a:gd name="connsiteX832" fmla="*/ 4033192 w 4341456"/>
                  <a:gd name="connsiteY832" fmla="*/ 932373 h 1660030"/>
                  <a:gd name="connsiteX833" fmla="*/ 4061028 w 4341456"/>
                  <a:gd name="connsiteY833" fmla="*/ 930114 h 1660030"/>
                  <a:gd name="connsiteX834" fmla="*/ 4060282 w 4341456"/>
                  <a:gd name="connsiteY834" fmla="*/ 909441 h 1660030"/>
                  <a:gd name="connsiteX835" fmla="*/ 4045619 w 4341456"/>
                  <a:gd name="connsiteY835" fmla="*/ 886148 h 1660030"/>
                  <a:gd name="connsiteX836" fmla="*/ 4028336 w 4341456"/>
                  <a:gd name="connsiteY836" fmla="*/ 861341 h 1660030"/>
                  <a:gd name="connsiteX837" fmla="*/ 4013288 w 4341456"/>
                  <a:gd name="connsiteY837" fmla="*/ 851943 h 1660030"/>
                  <a:gd name="connsiteX838" fmla="*/ 4005404 w 4341456"/>
                  <a:gd name="connsiteY838" fmla="*/ 843289 h 1660030"/>
                  <a:gd name="connsiteX839" fmla="*/ 3983986 w 4341456"/>
                  <a:gd name="connsiteY839" fmla="*/ 838770 h 1660030"/>
                  <a:gd name="connsiteX840" fmla="*/ 4009178 w 4341456"/>
                  <a:gd name="connsiteY840" fmla="*/ 831631 h 1660030"/>
                  <a:gd name="connsiteX841" fmla="*/ 4022711 w 4341456"/>
                  <a:gd name="connsiteY841" fmla="*/ 844034 h 1660030"/>
                  <a:gd name="connsiteX842" fmla="*/ 4051652 w 4341456"/>
                  <a:gd name="connsiteY842" fmla="*/ 842159 h 1660030"/>
                  <a:gd name="connsiteX843" fmla="*/ 4085474 w 4341456"/>
                  <a:gd name="connsiteY843" fmla="*/ 824876 h 1660030"/>
                  <a:gd name="connsiteX844" fmla="*/ 4092637 w 4341456"/>
                  <a:gd name="connsiteY844" fmla="*/ 811703 h 1660030"/>
                  <a:gd name="connsiteX845" fmla="*/ 4088118 w 4341456"/>
                  <a:gd name="connsiteY845" fmla="*/ 796680 h 1660030"/>
                  <a:gd name="connsiteX846" fmla="*/ 4089969 w 4341456"/>
                  <a:gd name="connsiteY846" fmla="*/ 784276 h 1660030"/>
                  <a:gd name="connsiteX847" fmla="*/ 4099392 w 4341456"/>
                  <a:gd name="connsiteY847" fmla="*/ 776007 h 1660030"/>
                  <a:gd name="connsiteX848" fmla="*/ 4112925 w 4341456"/>
                  <a:gd name="connsiteY848" fmla="*/ 775262 h 1660030"/>
                  <a:gd name="connsiteX849" fmla="*/ 4109536 w 4341456"/>
                  <a:gd name="connsiteY849" fmla="*/ 788795 h 1660030"/>
                  <a:gd name="connsiteX850" fmla="*/ 4118550 w 4341456"/>
                  <a:gd name="connsiteY850" fmla="*/ 806102 h 1660030"/>
                  <a:gd name="connsiteX851" fmla="*/ 4144871 w 4341456"/>
                  <a:gd name="connsiteY851" fmla="*/ 806848 h 1660030"/>
                  <a:gd name="connsiteX852" fmla="*/ 4184702 w 4341456"/>
                  <a:gd name="connsiteY852" fmla="*/ 819996 h 1660030"/>
                  <a:gd name="connsiteX853" fmla="*/ 4202755 w 4341456"/>
                  <a:gd name="connsiteY853" fmla="*/ 841799 h 1660030"/>
                  <a:gd name="connsiteX854" fmla="*/ 4227946 w 4341456"/>
                  <a:gd name="connsiteY854" fmla="*/ 850813 h 1660030"/>
                  <a:gd name="connsiteX855" fmla="*/ 4241480 w 4341456"/>
                  <a:gd name="connsiteY855" fmla="*/ 857976 h 1660030"/>
                  <a:gd name="connsiteX856" fmla="*/ 4256864 w 4341456"/>
                  <a:gd name="connsiteY856" fmla="*/ 859466 h 1660030"/>
                  <a:gd name="connsiteX857" fmla="*/ 4270782 w 4341456"/>
                  <a:gd name="connsiteY857" fmla="*/ 856462 h 1660030"/>
                  <a:gd name="connsiteX858" fmla="*/ 4259508 w 4341456"/>
                  <a:gd name="connsiteY858" fmla="*/ 842544 h 1660030"/>
                  <a:gd name="connsiteX859" fmla="*/ 4271912 w 4341456"/>
                  <a:gd name="connsiteY859" fmla="*/ 845549 h 1660030"/>
                  <a:gd name="connsiteX860" fmla="*/ 4274532 w 4341456"/>
                  <a:gd name="connsiteY860" fmla="*/ 833145 h 1660030"/>
                  <a:gd name="connsiteX861" fmla="*/ 4270782 w 4341456"/>
                  <a:gd name="connsiteY861" fmla="*/ 807953 h 1660030"/>
                  <a:gd name="connsiteX862" fmla="*/ 4278691 w 4341456"/>
                  <a:gd name="connsiteY862" fmla="*/ 804949 h 1660030"/>
                  <a:gd name="connsiteX863" fmla="*/ 4307271 w 4341456"/>
                  <a:gd name="connsiteY863" fmla="*/ 810982 h 1660030"/>
                  <a:gd name="connsiteX864" fmla="*/ 4301262 w 4341456"/>
                  <a:gd name="connsiteY864" fmla="*/ 803843 h 1660030"/>
                  <a:gd name="connsiteX865" fmla="*/ 4306911 w 4341456"/>
                  <a:gd name="connsiteY865" fmla="*/ 801583 h 1660030"/>
                  <a:gd name="connsiteX866" fmla="*/ 4320828 w 4341456"/>
                  <a:gd name="connsiteY866" fmla="*/ 803074 h 1660030"/>
                  <a:gd name="connsiteX867" fmla="*/ 4334002 w 4341456"/>
                  <a:gd name="connsiteY867" fmla="*/ 789156 h 1660030"/>
                  <a:gd name="connsiteX868" fmla="*/ 4336982 w 4341456"/>
                  <a:gd name="connsiteY868" fmla="*/ 782401 h 1660030"/>
                  <a:gd name="connsiteX869" fmla="*/ 2240184 w 4341456"/>
                  <a:gd name="connsiteY869" fmla="*/ 1275466 h 1660030"/>
                  <a:gd name="connsiteX870" fmla="*/ 2175907 w 4341456"/>
                  <a:gd name="connsiteY870" fmla="*/ 1314936 h 1660030"/>
                  <a:gd name="connsiteX871" fmla="*/ 2119514 w 4341456"/>
                  <a:gd name="connsiteY871" fmla="*/ 1331834 h 1660030"/>
                  <a:gd name="connsiteX872" fmla="*/ 2167998 w 4341456"/>
                  <a:gd name="connsiteY872" fmla="*/ 1301378 h 1660030"/>
                  <a:gd name="connsiteX873" fmla="*/ 2235665 w 4341456"/>
                  <a:gd name="connsiteY873" fmla="*/ 1237101 h 1660030"/>
                  <a:gd name="connsiteX874" fmla="*/ 2268380 w 4341456"/>
                  <a:gd name="connsiteY874" fmla="*/ 1185227 h 1660030"/>
                  <a:gd name="connsiteX875" fmla="*/ 2240184 w 4341456"/>
                  <a:gd name="connsiteY875" fmla="*/ 1275466 h 1660030"/>
                  <a:gd name="connsiteX876" fmla="*/ 867286 w 4341456"/>
                  <a:gd name="connsiteY876" fmla="*/ 452554 h 1660030"/>
                  <a:gd name="connsiteX877" fmla="*/ 849233 w 4341456"/>
                  <a:gd name="connsiteY877" fmla="*/ 465342 h 1660030"/>
                  <a:gd name="connsiteX878" fmla="*/ 857503 w 4341456"/>
                  <a:gd name="connsiteY878" fmla="*/ 482625 h 1660030"/>
                  <a:gd name="connsiteX879" fmla="*/ 842479 w 4341456"/>
                  <a:gd name="connsiteY879" fmla="*/ 497673 h 1660030"/>
                  <a:gd name="connsiteX880" fmla="*/ 810917 w 4341456"/>
                  <a:gd name="connsiteY880" fmla="*/ 514211 h 1660030"/>
                  <a:gd name="connsiteX881" fmla="*/ 836470 w 4341456"/>
                  <a:gd name="connsiteY881" fmla="*/ 529258 h 1660030"/>
                  <a:gd name="connsiteX882" fmla="*/ 840988 w 4341456"/>
                  <a:gd name="connsiteY882" fmla="*/ 548056 h 1660030"/>
                  <a:gd name="connsiteX883" fmla="*/ 850772 w 4341456"/>
                  <a:gd name="connsiteY883" fmla="*/ 539787 h 1660030"/>
                  <a:gd name="connsiteX884" fmla="*/ 871084 w 4341456"/>
                  <a:gd name="connsiteY884" fmla="*/ 554065 h 1660030"/>
                  <a:gd name="connsiteX885" fmla="*/ 903415 w 4341456"/>
                  <a:gd name="connsiteY885" fmla="*/ 572118 h 1660030"/>
                  <a:gd name="connsiteX886" fmla="*/ 969567 w 4341456"/>
                  <a:gd name="connsiteY886" fmla="*/ 572118 h 1660030"/>
                  <a:gd name="connsiteX887" fmla="*/ 934977 w 4341456"/>
                  <a:gd name="connsiteY887" fmla="*/ 541301 h 1660030"/>
                  <a:gd name="connsiteX888" fmla="*/ 925962 w 4341456"/>
                  <a:gd name="connsiteY888" fmla="*/ 486423 h 1660030"/>
                  <a:gd name="connsiteX889" fmla="*/ 946274 w 4341456"/>
                  <a:gd name="connsiteY889" fmla="*/ 457097 h 1660030"/>
                  <a:gd name="connsiteX890" fmla="*/ 968822 w 4341456"/>
                  <a:gd name="connsiteY890" fmla="*/ 430775 h 1660030"/>
                  <a:gd name="connsiteX891" fmla="*/ 982355 w 4341456"/>
                  <a:gd name="connsiteY891" fmla="*/ 413492 h 1660030"/>
                  <a:gd name="connsiteX892" fmla="*/ 998148 w 4341456"/>
                  <a:gd name="connsiteY892" fmla="*/ 388685 h 1660030"/>
                  <a:gd name="connsiteX893" fmla="*/ 1022186 w 4341456"/>
                  <a:gd name="connsiteY893" fmla="*/ 380416 h 1660030"/>
                  <a:gd name="connsiteX894" fmla="*/ 1056031 w 4341456"/>
                  <a:gd name="connsiteY894" fmla="*/ 364623 h 1660030"/>
                  <a:gd name="connsiteX895" fmla="*/ 1197398 w 4341456"/>
                  <a:gd name="connsiteY895" fmla="*/ 311235 h 1660030"/>
                  <a:gd name="connsiteX896" fmla="*/ 1262805 w 4341456"/>
                  <a:gd name="connsiteY896" fmla="*/ 266116 h 1660030"/>
                  <a:gd name="connsiteX897" fmla="*/ 1184609 w 4341456"/>
                  <a:gd name="connsiteY897" fmla="*/ 281164 h 1660030"/>
                  <a:gd name="connsiteX898" fmla="*/ 1143264 w 4341456"/>
                  <a:gd name="connsiteY898" fmla="*/ 290923 h 1660030"/>
                  <a:gd name="connsiteX899" fmla="*/ 1092881 w 4341456"/>
                  <a:gd name="connsiteY899" fmla="*/ 295442 h 1660030"/>
                  <a:gd name="connsiteX900" fmla="*/ 1055286 w 4341456"/>
                  <a:gd name="connsiteY900" fmla="*/ 304456 h 1660030"/>
                  <a:gd name="connsiteX901" fmla="*/ 1023700 w 4341456"/>
                  <a:gd name="connsiteY901" fmla="*/ 313471 h 1660030"/>
                  <a:gd name="connsiteX902" fmla="*/ 990600 w 4341456"/>
                  <a:gd name="connsiteY902" fmla="*/ 327773 h 1660030"/>
                  <a:gd name="connsiteX903" fmla="*/ 971057 w 4341456"/>
                  <a:gd name="connsiteY903" fmla="*/ 339792 h 1660030"/>
                  <a:gd name="connsiteX904" fmla="*/ 949231 w 4341456"/>
                  <a:gd name="connsiteY904" fmla="*/ 347316 h 1660030"/>
                  <a:gd name="connsiteX905" fmla="*/ 943221 w 4341456"/>
                  <a:gd name="connsiteY905" fmla="*/ 364623 h 1660030"/>
                  <a:gd name="connsiteX906" fmla="*/ 928919 w 4341456"/>
                  <a:gd name="connsiteY906" fmla="*/ 381161 h 1660030"/>
                  <a:gd name="connsiteX907" fmla="*/ 921395 w 4341456"/>
                  <a:gd name="connsiteY907" fmla="*/ 397699 h 1660030"/>
                  <a:gd name="connsiteX908" fmla="*/ 899569 w 4341456"/>
                  <a:gd name="connsiteY908" fmla="*/ 408973 h 1660030"/>
                  <a:gd name="connsiteX909" fmla="*/ 896588 w 4341456"/>
                  <a:gd name="connsiteY909" fmla="*/ 427025 h 1660030"/>
                  <a:gd name="connsiteX910" fmla="*/ 889809 w 4341456"/>
                  <a:gd name="connsiteY910" fmla="*/ 441304 h 1660030"/>
                  <a:gd name="connsiteX911" fmla="*/ 867262 w 4341456"/>
                  <a:gd name="connsiteY911" fmla="*/ 452578 h 1660030"/>
                  <a:gd name="connsiteX912" fmla="*/ 970288 w 4341456"/>
                  <a:gd name="connsiteY912" fmla="*/ 61578 h 1660030"/>
                  <a:gd name="connsiteX913" fmla="*/ 951490 w 4341456"/>
                  <a:gd name="connsiteY913" fmla="*/ 68357 h 1660030"/>
                  <a:gd name="connsiteX914" fmla="*/ 936467 w 4341456"/>
                  <a:gd name="connsiteY914" fmla="*/ 83380 h 1660030"/>
                  <a:gd name="connsiteX915" fmla="*/ 992091 w 4341456"/>
                  <a:gd name="connsiteY915" fmla="*/ 78861 h 1660030"/>
                  <a:gd name="connsiteX916" fmla="*/ 1019157 w 4341456"/>
                  <a:gd name="connsiteY916" fmla="*/ 68333 h 1660030"/>
                  <a:gd name="connsiteX917" fmla="*/ 970288 w 4341456"/>
                  <a:gd name="connsiteY917" fmla="*/ 61554 h 1660030"/>
                  <a:gd name="connsiteX918" fmla="*/ 873295 w 4341456"/>
                  <a:gd name="connsiteY918" fmla="*/ 71361 h 1660030"/>
                  <a:gd name="connsiteX919" fmla="*/ 841710 w 4341456"/>
                  <a:gd name="connsiteY919" fmla="*/ 75111 h 1660030"/>
                  <a:gd name="connsiteX920" fmla="*/ 873295 w 4341456"/>
                  <a:gd name="connsiteY920" fmla="*/ 71361 h 1660030"/>
                  <a:gd name="connsiteX921" fmla="*/ 966538 w 4341456"/>
                  <a:gd name="connsiteY921" fmla="*/ 21002 h 1660030"/>
                  <a:gd name="connsiteX922" fmla="*/ 991345 w 4341456"/>
                  <a:gd name="connsiteY922" fmla="*/ 11219 h 1660030"/>
                  <a:gd name="connsiteX923" fmla="*/ 1013148 w 4341456"/>
                  <a:gd name="connsiteY923" fmla="*/ 4464 h 1660030"/>
                  <a:gd name="connsiteX924" fmla="*/ 968053 w 4341456"/>
                  <a:gd name="connsiteY924" fmla="*/ 5978 h 1660030"/>
                  <a:gd name="connsiteX925" fmla="*/ 933462 w 4341456"/>
                  <a:gd name="connsiteY925" fmla="*/ 11988 h 1660030"/>
                  <a:gd name="connsiteX926" fmla="*/ 966562 w 4341456"/>
                  <a:gd name="connsiteY926" fmla="*/ 21002 h 1660030"/>
                  <a:gd name="connsiteX927" fmla="*/ 1098867 w 4341456"/>
                  <a:gd name="connsiteY927" fmla="*/ 47299 h 1660030"/>
                  <a:gd name="connsiteX928" fmla="*/ 1087593 w 4341456"/>
                  <a:gd name="connsiteY928" fmla="*/ 33766 h 1660030"/>
                  <a:gd name="connsiteX929" fmla="*/ 1046248 w 4341456"/>
                  <a:gd name="connsiteY929" fmla="*/ 33021 h 1660030"/>
                  <a:gd name="connsiteX930" fmla="*/ 1026705 w 4341456"/>
                  <a:gd name="connsiteY930" fmla="*/ 56314 h 1660030"/>
                  <a:gd name="connsiteX931" fmla="*/ 1098891 w 4341456"/>
                  <a:gd name="connsiteY931" fmla="*/ 47299 h 1660030"/>
                  <a:gd name="connsiteX932" fmla="*/ 979326 w 4341456"/>
                  <a:gd name="connsiteY932" fmla="*/ 35281 h 1660030"/>
                  <a:gd name="connsiteX933" fmla="*/ 935697 w 4341456"/>
                  <a:gd name="connsiteY933" fmla="*/ 24007 h 1660030"/>
                  <a:gd name="connsiteX934" fmla="*/ 917645 w 4341456"/>
                  <a:gd name="connsiteY934" fmla="*/ 27757 h 1660030"/>
                  <a:gd name="connsiteX935" fmla="*/ 890579 w 4341456"/>
                  <a:gd name="connsiteY935" fmla="*/ 43550 h 1660030"/>
                  <a:gd name="connsiteX936" fmla="*/ 979326 w 4341456"/>
                  <a:gd name="connsiteY936" fmla="*/ 35281 h 16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</a:cxnLst>
                <a:rect l="l" t="t" r="r" b="b"/>
                <a:pathLst>
                  <a:path w="4341456" h="1660030">
                    <a:moveTo>
                      <a:pt x="65792" y="1201597"/>
                    </a:moveTo>
                    <a:cubicBezTo>
                      <a:pt x="62402" y="1203280"/>
                      <a:pt x="53388" y="1199891"/>
                      <a:pt x="50576" y="1195948"/>
                    </a:cubicBezTo>
                    <a:cubicBezTo>
                      <a:pt x="48316" y="1192775"/>
                      <a:pt x="41297" y="1193977"/>
                      <a:pt x="35143" y="1194554"/>
                    </a:cubicBezTo>
                    <a:cubicBezTo>
                      <a:pt x="36537" y="1195420"/>
                      <a:pt x="38028" y="1196477"/>
                      <a:pt x="39110" y="1198400"/>
                    </a:cubicBezTo>
                    <a:cubicBezTo>
                      <a:pt x="42499" y="1204434"/>
                      <a:pt x="25576" y="1205179"/>
                      <a:pt x="30840" y="1212318"/>
                    </a:cubicBezTo>
                    <a:cubicBezTo>
                      <a:pt x="36129" y="1219457"/>
                      <a:pt x="18797" y="1219842"/>
                      <a:pt x="18797" y="1212318"/>
                    </a:cubicBezTo>
                    <a:cubicBezTo>
                      <a:pt x="18797" y="1204794"/>
                      <a:pt x="769" y="1208568"/>
                      <a:pt x="1514" y="1213448"/>
                    </a:cubicBezTo>
                    <a:cubicBezTo>
                      <a:pt x="1803" y="1215203"/>
                      <a:pt x="1250" y="1217390"/>
                      <a:pt x="0" y="1219457"/>
                    </a:cubicBezTo>
                    <a:cubicBezTo>
                      <a:pt x="4928" y="1221212"/>
                      <a:pt x="10625" y="1223255"/>
                      <a:pt x="12860" y="1224145"/>
                    </a:cubicBezTo>
                    <a:cubicBezTo>
                      <a:pt x="16274" y="1225491"/>
                      <a:pt x="61369" y="1230202"/>
                      <a:pt x="78988" y="1226933"/>
                    </a:cubicBezTo>
                    <a:cubicBezTo>
                      <a:pt x="78027" y="1223640"/>
                      <a:pt x="79926" y="1213784"/>
                      <a:pt x="79926" y="1210059"/>
                    </a:cubicBezTo>
                    <a:cubicBezTo>
                      <a:pt x="79926" y="1205539"/>
                      <a:pt x="69205" y="1199915"/>
                      <a:pt x="65840" y="1201621"/>
                    </a:cubicBezTo>
                    <a:close/>
                    <a:moveTo>
                      <a:pt x="1834930" y="23983"/>
                    </a:moveTo>
                    <a:cubicBezTo>
                      <a:pt x="1837934" y="12709"/>
                      <a:pt x="1788008" y="17589"/>
                      <a:pt x="1801108" y="28502"/>
                    </a:cubicBezTo>
                    <a:cubicBezTo>
                      <a:pt x="1805628" y="32252"/>
                      <a:pt x="1831925" y="35281"/>
                      <a:pt x="1834930" y="23983"/>
                    </a:cubicBezTo>
                    <a:close/>
                    <a:moveTo>
                      <a:pt x="1153745" y="43525"/>
                    </a:moveTo>
                    <a:cubicBezTo>
                      <a:pt x="1182254" y="40521"/>
                      <a:pt x="1181557" y="24728"/>
                      <a:pt x="1166509" y="21723"/>
                    </a:cubicBezTo>
                    <a:cubicBezTo>
                      <a:pt x="1151485" y="18718"/>
                      <a:pt x="1149226" y="30737"/>
                      <a:pt x="1141702" y="29992"/>
                    </a:cubicBezTo>
                    <a:cubicBezTo>
                      <a:pt x="1134178" y="29247"/>
                      <a:pt x="1105765" y="34752"/>
                      <a:pt x="1111631" y="41266"/>
                    </a:cubicBezTo>
                    <a:cubicBezTo>
                      <a:pt x="1118409" y="48790"/>
                      <a:pt x="1139466" y="45016"/>
                      <a:pt x="1153745" y="43525"/>
                    </a:cubicBezTo>
                    <a:close/>
                    <a:moveTo>
                      <a:pt x="1894351" y="98404"/>
                    </a:moveTo>
                    <a:cubicBezTo>
                      <a:pt x="1894351" y="106673"/>
                      <a:pt x="1870121" y="114918"/>
                      <a:pt x="1877044" y="120951"/>
                    </a:cubicBezTo>
                    <a:cubicBezTo>
                      <a:pt x="1883078" y="126216"/>
                      <a:pt x="1888318" y="124725"/>
                      <a:pt x="1895842" y="126216"/>
                    </a:cubicBezTo>
                    <a:cubicBezTo>
                      <a:pt x="1903365" y="127730"/>
                      <a:pt x="1907115" y="146528"/>
                      <a:pt x="1920648" y="143523"/>
                    </a:cubicBezTo>
                    <a:cubicBezTo>
                      <a:pt x="1934182" y="140518"/>
                      <a:pt x="1971032" y="158571"/>
                      <a:pt x="1992834" y="158571"/>
                    </a:cubicBezTo>
                    <a:cubicBezTo>
                      <a:pt x="2014637" y="158571"/>
                      <a:pt x="2016896" y="140518"/>
                      <a:pt x="2010118" y="139773"/>
                    </a:cubicBezTo>
                    <a:cubicBezTo>
                      <a:pt x="2003339" y="139028"/>
                      <a:pt x="2009373" y="128499"/>
                      <a:pt x="2021391" y="111216"/>
                    </a:cubicBezTo>
                    <a:cubicBezTo>
                      <a:pt x="2033434" y="93909"/>
                      <a:pt x="1983796" y="81145"/>
                      <a:pt x="1983796" y="94678"/>
                    </a:cubicBezTo>
                    <a:cubicBezTo>
                      <a:pt x="1983796" y="108211"/>
                      <a:pt x="1969494" y="91673"/>
                      <a:pt x="1964999" y="83404"/>
                    </a:cubicBezTo>
                    <a:cubicBezTo>
                      <a:pt x="1960479" y="75135"/>
                      <a:pt x="1894351" y="90159"/>
                      <a:pt x="1894351" y="98428"/>
                    </a:cubicBezTo>
                    <a:close/>
                    <a:moveTo>
                      <a:pt x="1298837" y="461544"/>
                    </a:moveTo>
                    <a:cubicBezTo>
                      <a:pt x="1308621" y="463034"/>
                      <a:pt x="1334942" y="457770"/>
                      <a:pt x="1337947" y="452530"/>
                    </a:cubicBezTo>
                    <a:cubicBezTo>
                      <a:pt x="1340952" y="447265"/>
                      <a:pt x="1327419" y="441256"/>
                      <a:pt x="1310111" y="441256"/>
                    </a:cubicBezTo>
                    <a:cubicBezTo>
                      <a:pt x="1292804" y="441256"/>
                      <a:pt x="1290376" y="460246"/>
                      <a:pt x="1298837" y="461544"/>
                    </a:cubicBezTo>
                    <a:close/>
                    <a:moveTo>
                      <a:pt x="1518399" y="472818"/>
                    </a:moveTo>
                    <a:cubicBezTo>
                      <a:pt x="1530442" y="478827"/>
                      <a:pt x="1539457" y="476591"/>
                      <a:pt x="1537942" y="464549"/>
                    </a:cubicBezTo>
                    <a:cubicBezTo>
                      <a:pt x="1536452" y="452530"/>
                      <a:pt x="1508856" y="468058"/>
                      <a:pt x="1518399" y="472818"/>
                    </a:cubicBezTo>
                    <a:close/>
                    <a:moveTo>
                      <a:pt x="2010887" y="204411"/>
                    </a:moveTo>
                    <a:cubicBezTo>
                      <a:pt x="2021416" y="210420"/>
                      <a:pt x="2055237" y="196887"/>
                      <a:pt x="2077808" y="197632"/>
                    </a:cubicBezTo>
                    <a:cubicBezTo>
                      <a:pt x="2100356" y="198377"/>
                      <a:pt x="2163527" y="180325"/>
                      <a:pt x="2165787" y="168306"/>
                    </a:cubicBezTo>
                    <a:cubicBezTo>
                      <a:pt x="2168047" y="156263"/>
                      <a:pt x="2142494" y="157032"/>
                      <a:pt x="2132711" y="146504"/>
                    </a:cubicBezTo>
                    <a:cubicBezTo>
                      <a:pt x="2122951" y="135975"/>
                      <a:pt x="2101125" y="145013"/>
                      <a:pt x="2095861" y="154028"/>
                    </a:cubicBezTo>
                    <a:cubicBezTo>
                      <a:pt x="2090597" y="163042"/>
                      <a:pt x="2084587" y="154773"/>
                      <a:pt x="2098865" y="140494"/>
                    </a:cubicBezTo>
                    <a:cubicBezTo>
                      <a:pt x="2113168" y="126192"/>
                      <a:pt x="2084563" y="114918"/>
                      <a:pt x="2083818" y="123956"/>
                    </a:cubicBezTo>
                    <a:cubicBezTo>
                      <a:pt x="2083072" y="132970"/>
                      <a:pt x="2056751" y="125471"/>
                      <a:pt x="2056751" y="133740"/>
                    </a:cubicBezTo>
                    <a:cubicBezTo>
                      <a:pt x="2056751" y="142009"/>
                      <a:pt x="2046967" y="145758"/>
                      <a:pt x="2047737" y="154028"/>
                    </a:cubicBezTo>
                    <a:cubicBezTo>
                      <a:pt x="2048458" y="162297"/>
                      <a:pt x="2029684" y="149508"/>
                      <a:pt x="2028939" y="168306"/>
                    </a:cubicBezTo>
                    <a:cubicBezTo>
                      <a:pt x="2028194" y="187104"/>
                      <a:pt x="1999806" y="198065"/>
                      <a:pt x="2010887" y="204387"/>
                    </a:cubicBezTo>
                    <a:close/>
                    <a:moveTo>
                      <a:pt x="1854497" y="77347"/>
                    </a:moveTo>
                    <a:cubicBezTo>
                      <a:pt x="1868775" y="83356"/>
                      <a:pt x="1863511" y="87130"/>
                      <a:pt x="1848487" y="87130"/>
                    </a:cubicBezTo>
                    <a:cubicBezTo>
                      <a:pt x="1833464" y="87130"/>
                      <a:pt x="1820507" y="92178"/>
                      <a:pt x="1830435" y="96144"/>
                    </a:cubicBezTo>
                    <a:cubicBezTo>
                      <a:pt x="1837958" y="99149"/>
                      <a:pt x="1837213" y="107418"/>
                      <a:pt x="1853006" y="111192"/>
                    </a:cubicBezTo>
                    <a:cubicBezTo>
                      <a:pt x="1868799" y="114942"/>
                      <a:pt x="1884592" y="102178"/>
                      <a:pt x="1883078" y="93140"/>
                    </a:cubicBezTo>
                    <a:cubicBezTo>
                      <a:pt x="1881563" y="84125"/>
                      <a:pt x="1937956" y="75832"/>
                      <a:pt x="1953004" y="72082"/>
                    </a:cubicBezTo>
                    <a:cubicBezTo>
                      <a:pt x="1968028" y="68333"/>
                      <a:pt x="1943220" y="52540"/>
                      <a:pt x="1959782" y="51025"/>
                    </a:cubicBezTo>
                    <a:cubicBezTo>
                      <a:pt x="1976296" y="49511"/>
                      <a:pt x="1969542" y="42011"/>
                      <a:pt x="1949254" y="39006"/>
                    </a:cubicBezTo>
                    <a:cubicBezTo>
                      <a:pt x="1928942" y="36002"/>
                      <a:pt x="1937235" y="18718"/>
                      <a:pt x="1930456" y="12685"/>
                    </a:cubicBezTo>
                    <a:cubicBezTo>
                      <a:pt x="1923677" y="6675"/>
                      <a:pt x="1919928" y="20209"/>
                      <a:pt x="1893606" y="25473"/>
                    </a:cubicBezTo>
                    <a:cubicBezTo>
                      <a:pt x="1867309" y="30737"/>
                      <a:pt x="1854521" y="37492"/>
                      <a:pt x="1865049" y="42756"/>
                    </a:cubicBezTo>
                    <a:cubicBezTo>
                      <a:pt x="1875577" y="48021"/>
                      <a:pt x="1865049" y="60809"/>
                      <a:pt x="1853776" y="60039"/>
                    </a:cubicBezTo>
                    <a:cubicBezTo>
                      <a:pt x="1842502" y="59294"/>
                      <a:pt x="1840242" y="71313"/>
                      <a:pt x="1854521" y="77347"/>
                    </a:cubicBezTo>
                    <a:close/>
                    <a:moveTo>
                      <a:pt x="3208597" y="358542"/>
                    </a:moveTo>
                    <a:cubicBezTo>
                      <a:pt x="3226649" y="360056"/>
                      <a:pt x="3235664" y="377339"/>
                      <a:pt x="3270254" y="379599"/>
                    </a:cubicBezTo>
                    <a:cubicBezTo>
                      <a:pt x="3304845" y="381858"/>
                      <a:pt x="3330397" y="375080"/>
                      <a:pt x="3331142" y="367556"/>
                    </a:cubicBezTo>
                    <a:cubicBezTo>
                      <a:pt x="3331887" y="360032"/>
                      <a:pt x="3299556" y="348758"/>
                      <a:pt x="3289773" y="354792"/>
                    </a:cubicBezTo>
                    <a:cubicBezTo>
                      <a:pt x="3279989" y="360801"/>
                      <a:pt x="3272490" y="345008"/>
                      <a:pt x="3260447" y="348782"/>
                    </a:cubicBezTo>
                    <a:cubicBezTo>
                      <a:pt x="3248404" y="352532"/>
                      <a:pt x="3231866" y="351787"/>
                      <a:pt x="3225856" y="341258"/>
                    </a:cubicBezTo>
                    <a:cubicBezTo>
                      <a:pt x="3219847" y="330730"/>
                      <a:pt x="3199535" y="357796"/>
                      <a:pt x="3208573" y="358542"/>
                    </a:cubicBezTo>
                    <a:close/>
                    <a:moveTo>
                      <a:pt x="4047686" y="569065"/>
                    </a:moveTo>
                    <a:cubicBezTo>
                      <a:pt x="4062710" y="576589"/>
                      <a:pt x="4071724" y="560051"/>
                      <a:pt x="4083791" y="568320"/>
                    </a:cubicBezTo>
                    <a:cubicBezTo>
                      <a:pt x="4095810" y="576589"/>
                      <a:pt x="4125136" y="564546"/>
                      <a:pt x="4137179" y="562286"/>
                    </a:cubicBezTo>
                    <a:cubicBezTo>
                      <a:pt x="4149222" y="560027"/>
                      <a:pt x="4143213" y="545003"/>
                      <a:pt x="4109367" y="540484"/>
                    </a:cubicBezTo>
                    <a:cubicBezTo>
                      <a:pt x="4075547" y="535965"/>
                      <a:pt x="4031557" y="560964"/>
                      <a:pt x="4047711" y="569041"/>
                    </a:cubicBezTo>
                    <a:close/>
                    <a:moveTo>
                      <a:pt x="2980790" y="359311"/>
                    </a:moveTo>
                    <a:cubicBezTo>
                      <a:pt x="2991319" y="364575"/>
                      <a:pt x="2995069" y="369839"/>
                      <a:pt x="3001103" y="375849"/>
                    </a:cubicBezTo>
                    <a:cubicBezTo>
                      <a:pt x="3007112" y="381858"/>
                      <a:pt x="3029659" y="372844"/>
                      <a:pt x="3038697" y="369815"/>
                    </a:cubicBezTo>
                    <a:cubicBezTo>
                      <a:pt x="3047712" y="366811"/>
                      <a:pt x="3048481" y="383349"/>
                      <a:pt x="3062759" y="374334"/>
                    </a:cubicBezTo>
                    <a:cubicBezTo>
                      <a:pt x="3077062" y="365320"/>
                      <a:pt x="3091340" y="369815"/>
                      <a:pt x="3107879" y="369815"/>
                    </a:cubicBezTo>
                    <a:cubicBezTo>
                      <a:pt x="3124416" y="369815"/>
                      <a:pt x="3104874" y="349527"/>
                      <a:pt x="3105619" y="340489"/>
                    </a:cubicBezTo>
                    <a:cubicBezTo>
                      <a:pt x="3106364" y="331475"/>
                      <a:pt x="3125162" y="337484"/>
                      <a:pt x="3119152" y="345008"/>
                    </a:cubicBezTo>
                    <a:cubicBezTo>
                      <a:pt x="3113143" y="352532"/>
                      <a:pt x="3128166" y="369815"/>
                      <a:pt x="3152228" y="368325"/>
                    </a:cubicBezTo>
                    <a:cubicBezTo>
                      <a:pt x="3176290" y="366811"/>
                      <a:pt x="3158238" y="351787"/>
                      <a:pt x="3170281" y="346523"/>
                    </a:cubicBezTo>
                    <a:cubicBezTo>
                      <a:pt x="3182324" y="341258"/>
                      <a:pt x="3180810" y="335249"/>
                      <a:pt x="3163502" y="324720"/>
                    </a:cubicBezTo>
                    <a:cubicBezTo>
                      <a:pt x="3146219" y="314192"/>
                      <a:pt x="3123647" y="320970"/>
                      <a:pt x="3108600" y="314192"/>
                    </a:cubicBezTo>
                    <a:cubicBezTo>
                      <a:pt x="3092542" y="306956"/>
                      <a:pt x="3073264" y="306668"/>
                      <a:pt x="3072519" y="323206"/>
                    </a:cubicBezTo>
                    <a:cubicBezTo>
                      <a:pt x="3071774" y="339744"/>
                      <a:pt x="3040212" y="305154"/>
                      <a:pt x="3023650" y="299889"/>
                    </a:cubicBezTo>
                    <a:cubicBezTo>
                      <a:pt x="3007112" y="294625"/>
                      <a:pt x="2955911" y="346835"/>
                      <a:pt x="2980790" y="359287"/>
                    </a:cubicBezTo>
                    <a:close/>
                    <a:moveTo>
                      <a:pt x="3137926" y="455534"/>
                    </a:moveTo>
                    <a:cubicBezTo>
                      <a:pt x="3151459" y="452530"/>
                      <a:pt x="3128166" y="427723"/>
                      <a:pt x="3104850" y="423949"/>
                    </a:cubicBezTo>
                    <a:cubicBezTo>
                      <a:pt x="3081533" y="420199"/>
                      <a:pt x="3059875" y="439357"/>
                      <a:pt x="3062735" y="443491"/>
                    </a:cubicBezTo>
                    <a:cubicBezTo>
                      <a:pt x="3069514" y="453251"/>
                      <a:pt x="3124368" y="458539"/>
                      <a:pt x="3137926" y="455510"/>
                    </a:cubicBezTo>
                    <a:close/>
                    <a:moveTo>
                      <a:pt x="3077783" y="405920"/>
                    </a:moveTo>
                    <a:cubicBezTo>
                      <a:pt x="3077783" y="394646"/>
                      <a:pt x="3036822" y="410055"/>
                      <a:pt x="3053721" y="415704"/>
                    </a:cubicBezTo>
                    <a:cubicBezTo>
                      <a:pt x="3062735" y="418708"/>
                      <a:pt x="3077783" y="417194"/>
                      <a:pt x="3077783" y="405920"/>
                    </a:cubicBezTo>
                    <a:close/>
                    <a:moveTo>
                      <a:pt x="3131916" y="1323950"/>
                    </a:moveTo>
                    <a:cubicBezTo>
                      <a:pt x="3123647" y="1302123"/>
                      <a:pt x="3143959" y="1281090"/>
                      <a:pt x="3128912" y="1269817"/>
                    </a:cubicBezTo>
                    <a:cubicBezTo>
                      <a:pt x="3113888" y="1258543"/>
                      <a:pt x="3119897" y="1235226"/>
                      <a:pt x="3112397" y="1239745"/>
                    </a:cubicBezTo>
                    <a:cubicBezTo>
                      <a:pt x="3104874" y="1244264"/>
                      <a:pt x="3112397" y="1264552"/>
                      <a:pt x="3100354" y="1266067"/>
                    </a:cubicBezTo>
                    <a:cubicBezTo>
                      <a:pt x="3088311" y="1267557"/>
                      <a:pt x="3099586" y="1278831"/>
                      <a:pt x="3095066" y="1293879"/>
                    </a:cubicBezTo>
                    <a:cubicBezTo>
                      <a:pt x="3090547" y="1308926"/>
                      <a:pt x="3097326" y="1330705"/>
                      <a:pt x="3103359" y="1344262"/>
                    </a:cubicBezTo>
                    <a:cubicBezTo>
                      <a:pt x="3109369" y="1357795"/>
                      <a:pt x="3095066" y="1429957"/>
                      <a:pt x="3101100" y="1442000"/>
                    </a:cubicBezTo>
                    <a:cubicBezTo>
                      <a:pt x="3107109" y="1454019"/>
                      <a:pt x="3091292" y="1507239"/>
                      <a:pt x="3096581" y="1513416"/>
                    </a:cubicBezTo>
                    <a:cubicBezTo>
                      <a:pt x="3105595" y="1523945"/>
                      <a:pt x="3099561" y="1499138"/>
                      <a:pt x="3113095" y="1496878"/>
                    </a:cubicBezTo>
                    <a:cubicBezTo>
                      <a:pt x="3126628" y="1494619"/>
                      <a:pt x="3126628" y="1511902"/>
                      <a:pt x="3134921" y="1515676"/>
                    </a:cubicBezTo>
                    <a:cubicBezTo>
                      <a:pt x="3143190" y="1519450"/>
                      <a:pt x="3137926" y="1491638"/>
                      <a:pt x="3130402" y="1493128"/>
                    </a:cubicBezTo>
                    <a:cubicBezTo>
                      <a:pt x="3122878" y="1494643"/>
                      <a:pt x="3116869" y="1475076"/>
                      <a:pt x="3113095" y="1463057"/>
                    </a:cubicBezTo>
                    <a:cubicBezTo>
                      <a:pt x="3109344" y="1451038"/>
                      <a:pt x="3120619" y="1436735"/>
                      <a:pt x="3120619" y="1421712"/>
                    </a:cubicBezTo>
                    <a:cubicBezTo>
                      <a:pt x="3120619" y="1406688"/>
                      <a:pt x="3139416" y="1407433"/>
                      <a:pt x="3150690" y="1418683"/>
                    </a:cubicBezTo>
                    <a:cubicBezTo>
                      <a:pt x="3161964" y="1429957"/>
                      <a:pt x="3163478" y="1422457"/>
                      <a:pt x="3158959" y="1414164"/>
                    </a:cubicBezTo>
                    <a:cubicBezTo>
                      <a:pt x="3154440" y="1405919"/>
                      <a:pt x="3140161" y="1345776"/>
                      <a:pt x="3131892" y="1323950"/>
                    </a:cubicBezTo>
                    <a:close/>
                    <a:moveTo>
                      <a:pt x="734958" y="654039"/>
                    </a:moveTo>
                    <a:cubicBezTo>
                      <a:pt x="755270" y="672837"/>
                      <a:pt x="772553" y="645794"/>
                      <a:pt x="782336" y="644280"/>
                    </a:cubicBezTo>
                    <a:cubicBezTo>
                      <a:pt x="792119" y="642765"/>
                      <a:pt x="776327" y="632261"/>
                      <a:pt x="759764" y="627742"/>
                    </a:cubicBezTo>
                    <a:cubicBezTo>
                      <a:pt x="743251" y="623222"/>
                      <a:pt x="719621" y="639857"/>
                      <a:pt x="734958" y="654039"/>
                    </a:cubicBezTo>
                    <a:close/>
                    <a:moveTo>
                      <a:pt x="767289" y="46530"/>
                    </a:moveTo>
                    <a:cubicBezTo>
                      <a:pt x="777817" y="54054"/>
                      <a:pt x="737962" y="51795"/>
                      <a:pt x="732698" y="59318"/>
                    </a:cubicBezTo>
                    <a:cubicBezTo>
                      <a:pt x="727458" y="66842"/>
                      <a:pt x="704285" y="64102"/>
                      <a:pt x="708660" y="72852"/>
                    </a:cubicBezTo>
                    <a:cubicBezTo>
                      <a:pt x="713179" y="81866"/>
                      <a:pt x="750750" y="82635"/>
                      <a:pt x="750750" y="75111"/>
                    </a:cubicBezTo>
                    <a:cubicBezTo>
                      <a:pt x="750750" y="67587"/>
                      <a:pt x="770317" y="74366"/>
                      <a:pt x="771062" y="67587"/>
                    </a:cubicBezTo>
                    <a:cubicBezTo>
                      <a:pt x="771807" y="60809"/>
                      <a:pt x="780076" y="53309"/>
                      <a:pt x="801133" y="51795"/>
                    </a:cubicBezTo>
                    <a:cubicBezTo>
                      <a:pt x="822191" y="50280"/>
                      <a:pt x="822191" y="42780"/>
                      <a:pt x="802624" y="33766"/>
                    </a:cubicBezTo>
                    <a:cubicBezTo>
                      <a:pt x="783081" y="24752"/>
                      <a:pt x="756760" y="39030"/>
                      <a:pt x="767289" y="46554"/>
                    </a:cubicBezTo>
                    <a:close/>
                    <a:moveTo>
                      <a:pt x="696617" y="53309"/>
                    </a:moveTo>
                    <a:cubicBezTo>
                      <a:pt x="713925" y="37516"/>
                      <a:pt x="736472" y="52564"/>
                      <a:pt x="739477" y="45040"/>
                    </a:cubicBezTo>
                    <a:cubicBezTo>
                      <a:pt x="742505" y="37516"/>
                      <a:pt x="707170" y="35281"/>
                      <a:pt x="694357" y="42035"/>
                    </a:cubicBezTo>
                    <a:cubicBezTo>
                      <a:pt x="681569" y="48814"/>
                      <a:pt x="651666" y="43357"/>
                      <a:pt x="655272" y="51795"/>
                    </a:cubicBezTo>
                    <a:cubicBezTo>
                      <a:pt x="657531" y="57059"/>
                      <a:pt x="679310" y="69102"/>
                      <a:pt x="696617" y="53309"/>
                    </a:cubicBezTo>
                    <a:close/>
                    <a:moveTo>
                      <a:pt x="2335686" y="392387"/>
                    </a:moveTo>
                    <a:cubicBezTo>
                      <a:pt x="2332682" y="398396"/>
                      <a:pt x="2316312" y="398805"/>
                      <a:pt x="2320663" y="404430"/>
                    </a:cubicBezTo>
                    <a:cubicBezTo>
                      <a:pt x="2328186" y="414213"/>
                      <a:pt x="2365782" y="408949"/>
                      <a:pt x="2366527" y="396906"/>
                    </a:cubicBezTo>
                    <a:cubicBezTo>
                      <a:pt x="2367272" y="384887"/>
                      <a:pt x="2338715" y="386377"/>
                      <a:pt x="2335711" y="392387"/>
                    </a:cubicBezTo>
                    <a:close/>
                    <a:moveTo>
                      <a:pt x="4336766" y="782233"/>
                    </a:moveTo>
                    <a:cubicBezTo>
                      <a:pt x="4329266" y="779589"/>
                      <a:pt x="4305204" y="764180"/>
                      <a:pt x="4299171" y="755527"/>
                    </a:cubicBezTo>
                    <a:cubicBezTo>
                      <a:pt x="4293161" y="746897"/>
                      <a:pt x="4264196" y="742739"/>
                      <a:pt x="4264196" y="747258"/>
                    </a:cubicBezTo>
                    <a:cubicBezTo>
                      <a:pt x="4264196" y="751777"/>
                      <a:pt x="4254821" y="746152"/>
                      <a:pt x="4252561" y="741224"/>
                    </a:cubicBezTo>
                    <a:cubicBezTo>
                      <a:pt x="4250302" y="736345"/>
                      <a:pt x="4219846" y="735599"/>
                      <a:pt x="4219461" y="740864"/>
                    </a:cubicBezTo>
                    <a:cubicBezTo>
                      <a:pt x="4219077" y="746128"/>
                      <a:pt x="4226624" y="746513"/>
                      <a:pt x="4231120" y="752522"/>
                    </a:cubicBezTo>
                    <a:cubicBezTo>
                      <a:pt x="4235638" y="758556"/>
                      <a:pt x="4225086" y="761921"/>
                      <a:pt x="4227345" y="768700"/>
                    </a:cubicBezTo>
                    <a:cubicBezTo>
                      <a:pt x="4229605" y="775478"/>
                      <a:pt x="4216072" y="765310"/>
                      <a:pt x="4211192" y="761536"/>
                    </a:cubicBezTo>
                    <a:cubicBezTo>
                      <a:pt x="4206312" y="757786"/>
                      <a:pt x="4208572" y="743123"/>
                      <a:pt x="4210062" y="735599"/>
                    </a:cubicBezTo>
                    <a:cubicBezTo>
                      <a:pt x="4211577" y="728100"/>
                      <a:pt x="4201409" y="729566"/>
                      <a:pt x="4200279" y="722066"/>
                    </a:cubicBezTo>
                    <a:cubicBezTo>
                      <a:pt x="4199149" y="714542"/>
                      <a:pt x="4165304" y="699134"/>
                      <a:pt x="4151049" y="693124"/>
                    </a:cubicBezTo>
                    <a:cubicBezTo>
                      <a:pt x="4136747" y="687115"/>
                      <a:pt x="4118333" y="681851"/>
                      <a:pt x="4113454" y="674327"/>
                    </a:cubicBezTo>
                    <a:cubicBezTo>
                      <a:pt x="4108575" y="666803"/>
                      <a:pt x="4082998" y="666058"/>
                      <a:pt x="4073238" y="655914"/>
                    </a:cubicBezTo>
                    <a:cubicBezTo>
                      <a:pt x="4063455" y="645770"/>
                      <a:pt x="4020596" y="627717"/>
                      <a:pt x="4002183" y="626588"/>
                    </a:cubicBezTo>
                    <a:cubicBezTo>
                      <a:pt x="3983770" y="625482"/>
                      <a:pt x="3987881" y="615314"/>
                      <a:pt x="3978866" y="616828"/>
                    </a:cubicBezTo>
                    <a:cubicBezTo>
                      <a:pt x="3969852" y="618343"/>
                      <a:pt x="3931127" y="616468"/>
                      <a:pt x="3919084" y="614569"/>
                    </a:cubicBezTo>
                    <a:cubicBezTo>
                      <a:pt x="3907041" y="612694"/>
                      <a:pt x="3904421" y="621708"/>
                      <a:pt x="3895767" y="618343"/>
                    </a:cubicBezTo>
                    <a:cubicBezTo>
                      <a:pt x="3887138" y="614953"/>
                      <a:pt x="3842379" y="598776"/>
                      <a:pt x="3837115" y="604809"/>
                    </a:cubicBezTo>
                    <a:cubicBezTo>
                      <a:pt x="3831875" y="610819"/>
                      <a:pt x="3834134" y="619472"/>
                      <a:pt x="3828870" y="620963"/>
                    </a:cubicBezTo>
                    <a:cubicBezTo>
                      <a:pt x="3823606" y="622453"/>
                      <a:pt x="3828870" y="629977"/>
                      <a:pt x="3841273" y="641275"/>
                    </a:cubicBezTo>
                    <a:cubicBezTo>
                      <a:pt x="3853677" y="652549"/>
                      <a:pt x="3846153" y="661178"/>
                      <a:pt x="3834855" y="666082"/>
                    </a:cubicBezTo>
                    <a:cubicBezTo>
                      <a:pt x="3823582" y="670962"/>
                      <a:pt x="3805529" y="661563"/>
                      <a:pt x="3799904" y="652909"/>
                    </a:cubicBezTo>
                    <a:cubicBezTo>
                      <a:pt x="3794256" y="644256"/>
                      <a:pt x="3778847" y="648029"/>
                      <a:pt x="3775097" y="636756"/>
                    </a:cubicBezTo>
                    <a:cubicBezTo>
                      <a:pt x="3771347" y="625482"/>
                      <a:pt x="3779616" y="623583"/>
                      <a:pt x="3787140" y="629977"/>
                    </a:cubicBezTo>
                    <a:cubicBezTo>
                      <a:pt x="3794664" y="636371"/>
                      <a:pt x="3804808" y="631083"/>
                      <a:pt x="3805938" y="622838"/>
                    </a:cubicBezTo>
                    <a:cubicBezTo>
                      <a:pt x="3807067" y="614569"/>
                      <a:pt x="3785626" y="608920"/>
                      <a:pt x="3773967" y="609665"/>
                    </a:cubicBezTo>
                    <a:cubicBezTo>
                      <a:pt x="3762309" y="610410"/>
                      <a:pt x="3755915" y="626564"/>
                      <a:pt x="3743920" y="633342"/>
                    </a:cubicBezTo>
                    <a:cubicBezTo>
                      <a:pt x="3731877" y="640121"/>
                      <a:pt x="3685268" y="630722"/>
                      <a:pt x="3680364" y="626203"/>
                    </a:cubicBezTo>
                    <a:cubicBezTo>
                      <a:pt x="3675484" y="621684"/>
                      <a:pt x="3610438" y="626203"/>
                      <a:pt x="3603683" y="630722"/>
                    </a:cubicBezTo>
                    <a:cubicBezTo>
                      <a:pt x="3596904" y="635241"/>
                      <a:pt x="3601832" y="652909"/>
                      <a:pt x="3598443" y="654399"/>
                    </a:cubicBezTo>
                    <a:cubicBezTo>
                      <a:pt x="3595054" y="655890"/>
                      <a:pt x="3591664" y="634088"/>
                      <a:pt x="3591664" y="629977"/>
                    </a:cubicBezTo>
                    <a:cubicBezTo>
                      <a:pt x="3591664" y="625867"/>
                      <a:pt x="3583780" y="622838"/>
                      <a:pt x="3572097" y="622838"/>
                    </a:cubicBezTo>
                    <a:cubicBezTo>
                      <a:pt x="3560415" y="622838"/>
                      <a:pt x="3553684" y="622453"/>
                      <a:pt x="3558564" y="617574"/>
                    </a:cubicBezTo>
                    <a:cubicBezTo>
                      <a:pt x="3563468" y="612670"/>
                      <a:pt x="3554045" y="607790"/>
                      <a:pt x="3563083" y="601396"/>
                    </a:cubicBezTo>
                    <a:cubicBezTo>
                      <a:pt x="3572097" y="595002"/>
                      <a:pt x="3546545" y="575099"/>
                      <a:pt x="3521738" y="565315"/>
                    </a:cubicBezTo>
                    <a:cubicBezTo>
                      <a:pt x="3496931" y="555532"/>
                      <a:pt x="3440538" y="561181"/>
                      <a:pt x="3425466" y="565700"/>
                    </a:cubicBezTo>
                    <a:cubicBezTo>
                      <a:pt x="3410443" y="570219"/>
                      <a:pt x="3380347" y="568705"/>
                      <a:pt x="3366069" y="569065"/>
                    </a:cubicBezTo>
                    <a:cubicBezTo>
                      <a:pt x="3351791" y="569450"/>
                      <a:pt x="3363425" y="563440"/>
                      <a:pt x="3359314" y="556662"/>
                    </a:cubicBezTo>
                    <a:cubicBezTo>
                      <a:pt x="3355156" y="549883"/>
                      <a:pt x="3330733" y="541614"/>
                      <a:pt x="3327344" y="547263"/>
                    </a:cubicBezTo>
                    <a:cubicBezTo>
                      <a:pt x="3323955" y="552912"/>
                      <a:pt x="3317585" y="547263"/>
                      <a:pt x="3317585" y="543128"/>
                    </a:cubicBezTo>
                    <a:cubicBezTo>
                      <a:pt x="3317585" y="538994"/>
                      <a:pt x="3294653" y="530725"/>
                      <a:pt x="3285614" y="532600"/>
                    </a:cubicBezTo>
                    <a:cubicBezTo>
                      <a:pt x="3276600" y="534475"/>
                      <a:pt x="3272466" y="524331"/>
                      <a:pt x="3282994" y="524331"/>
                    </a:cubicBezTo>
                    <a:cubicBezTo>
                      <a:pt x="3293523" y="524331"/>
                      <a:pt x="3311575" y="526590"/>
                      <a:pt x="3303667" y="514547"/>
                    </a:cubicBezTo>
                    <a:cubicBezTo>
                      <a:pt x="3295782" y="502528"/>
                      <a:pt x="3228116" y="498754"/>
                      <a:pt x="3221721" y="501014"/>
                    </a:cubicBezTo>
                    <a:cubicBezTo>
                      <a:pt x="3215328" y="503273"/>
                      <a:pt x="3221337" y="511927"/>
                      <a:pt x="3206674" y="525821"/>
                    </a:cubicBezTo>
                    <a:cubicBezTo>
                      <a:pt x="3192011" y="539739"/>
                      <a:pt x="3177733" y="530340"/>
                      <a:pt x="3179608" y="523561"/>
                    </a:cubicBezTo>
                    <a:cubicBezTo>
                      <a:pt x="3181506" y="516783"/>
                      <a:pt x="3199535" y="517937"/>
                      <a:pt x="3199535" y="511158"/>
                    </a:cubicBezTo>
                    <a:cubicBezTo>
                      <a:pt x="3199535" y="504379"/>
                      <a:pt x="3174728" y="508153"/>
                      <a:pt x="3170978" y="502504"/>
                    </a:cubicBezTo>
                    <a:cubicBezTo>
                      <a:pt x="3167204" y="496879"/>
                      <a:pt x="3176242" y="493105"/>
                      <a:pt x="3185256" y="495750"/>
                    </a:cubicBezTo>
                    <a:cubicBezTo>
                      <a:pt x="3194270" y="498370"/>
                      <a:pt x="3210063" y="499884"/>
                      <a:pt x="3210833" y="495750"/>
                    </a:cubicBezTo>
                    <a:cubicBezTo>
                      <a:pt x="3211578" y="491615"/>
                      <a:pt x="3201434" y="490870"/>
                      <a:pt x="3186386" y="488226"/>
                    </a:cubicBezTo>
                    <a:cubicBezTo>
                      <a:pt x="3171362" y="485606"/>
                      <a:pt x="3134897" y="476952"/>
                      <a:pt x="3115739" y="478827"/>
                    </a:cubicBezTo>
                    <a:cubicBezTo>
                      <a:pt x="3096557" y="480702"/>
                      <a:pt x="3087903" y="471688"/>
                      <a:pt x="3077399" y="470943"/>
                    </a:cubicBezTo>
                    <a:cubicBezTo>
                      <a:pt x="3066870" y="470173"/>
                      <a:pt x="3066870" y="476591"/>
                      <a:pt x="3071750" y="482601"/>
                    </a:cubicBezTo>
                    <a:cubicBezTo>
                      <a:pt x="3076629" y="488610"/>
                      <a:pt x="3061606" y="492384"/>
                      <a:pt x="3049202" y="490485"/>
                    </a:cubicBezTo>
                    <a:cubicBezTo>
                      <a:pt x="3036798" y="488610"/>
                      <a:pt x="3018746" y="497240"/>
                      <a:pt x="3025885" y="506278"/>
                    </a:cubicBezTo>
                    <a:cubicBezTo>
                      <a:pt x="3033024" y="515292"/>
                      <a:pt x="3040188" y="503658"/>
                      <a:pt x="3046198" y="506663"/>
                    </a:cubicBezTo>
                    <a:cubicBezTo>
                      <a:pt x="3052207" y="509668"/>
                      <a:pt x="3030405" y="516062"/>
                      <a:pt x="3039419" y="520196"/>
                    </a:cubicBezTo>
                    <a:cubicBezTo>
                      <a:pt x="3048433" y="524331"/>
                      <a:pt x="3046942" y="532984"/>
                      <a:pt x="3047303" y="537479"/>
                    </a:cubicBezTo>
                    <a:cubicBezTo>
                      <a:pt x="3047664" y="541999"/>
                      <a:pt x="3032280" y="544234"/>
                      <a:pt x="3026630" y="537479"/>
                    </a:cubicBezTo>
                    <a:cubicBezTo>
                      <a:pt x="3020981" y="530701"/>
                      <a:pt x="3013097" y="536710"/>
                      <a:pt x="3002569" y="535989"/>
                    </a:cubicBezTo>
                    <a:cubicBezTo>
                      <a:pt x="2992040" y="535220"/>
                      <a:pt x="2984156" y="540100"/>
                      <a:pt x="2995429" y="541614"/>
                    </a:cubicBezTo>
                    <a:cubicBezTo>
                      <a:pt x="3006703" y="543128"/>
                      <a:pt x="3010453" y="550268"/>
                      <a:pt x="2995429" y="551758"/>
                    </a:cubicBezTo>
                    <a:cubicBezTo>
                      <a:pt x="2980382" y="553248"/>
                      <a:pt x="2984156" y="537840"/>
                      <a:pt x="2975117" y="539739"/>
                    </a:cubicBezTo>
                    <a:cubicBezTo>
                      <a:pt x="2966103" y="541614"/>
                      <a:pt x="2946560" y="532576"/>
                      <a:pt x="2936032" y="532960"/>
                    </a:cubicBezTo>
                    <a:cubicBezTo>
                      <a:pt x="2925503" y="533321"/>
                      <a:pt x="2920623" y="541590"/>
                      <a:pt x="2906706" y="542720"/>
                    </a:cubicBezTo>
                    <a:cubicBezTo>
                      <a:pt x="2892788" y="543849"/>
                      <a:pt x="2873990" y="535556"/>
                      <a:pt x="2868365" y="528057"/>
                    </a:cubicBezTo>
                    <a:cubicBezTo>
                      <a:pt x="2862716" y="520533"/>
                      <a:pt x="2860865" y="518297"/>
                      <a:pt x="2854111" y="526951"/>
                    </a:cubicBezTo>
                    <a:cubicBezTo>
                      <a:pt x="2847332" y="535580"/>
                      <a:pt x="2846947" y="552143"/>
                      <a:pt x="2840193" y="553248"/>
                    </a:cubicBezTo>
                    <a:cubicBezTo>
                      <a:pt x="2833414" y="554378"/>
                      <a:pt x="2830794" y="569041"/>
                      <a:pt x="2824039" y="572815"/>
                    </a:cubicBezTo>
                    <a:cubicBezTo>
                      <a:pt x="2817260" y="576565"/>
                      <a:pt x="2816900" y="567166"/>
                      <a:pt x="2808246" y="567935"/>
                    </a:cubicBezTo>
                    <a:cubicBezTo>
                      <a:pt x="2799593" y="568680"/>
                      <a:pt x="2771781" y="541614"/>
                      <a:pt x="2770267" y="533729"/>
                    </a:cubicBezTo>
                    <a:cubicBezTo>
                      <a:pt x="2768776" y="525821"/>
                      <a:pt x="2751493" y="510797"/>
                      <a:pt x="2746974" y="507769"/>
                    </a:cubicBezTo>
                    <a:cubicBezTo>
                      <a:pt x="2742455" y="504764"/>
                      <a:pt x="2751493" y="503249"/>
                      <a:pt x="2757118" y="508153"/>
                    </a:cubicBezTo>
                    <a:cubicBezTo>
                      <a:pt x="2762767" y="513033"/>
                      <a:pt x="2769906" y="513033"/>
                      <a:pt x="2775531" y="510004"/>
                    </a:cubicBezTo>
                    <a:cubicBezTo>
                      <a:pt x="2781156" y="506999"/>
                      <a:pt x="2780411" y="493105"/>
                      <a:pt x="2770651" y="492721"/>
                    </a:cubicBezTo>
                    <a:cubicBezTo>
                      <a:pt x="2760868" y="492336"/>
                      <a:pt x="2764618" y="484067"/>
                      <a:pt x="2769522" y="482577"/>
                    </a:cubicBezTo>
                    <a:cubicBezTo>
                      <a:pt x="2774401" y="481063"/>
                      <a:pt x="2758248" y="466423"/>
                      <a:pt x="2764257" y="464909"/>
                    </a:cubicBezTo>
                    <a:cubicBezTo>
                      <a:pt x="2770267" y="463395"/>
                      <a:pt x="2767647" y="457025"/>
                      <a:pt x="2759378" y="455895"/>
                    </a:cubicBezTo>
                    <a:cubicBezTo>
                      <a:pt x="2751109" y="454765"/>
                      <a:pt x="2742455" y="448010"/>
                      <a:pt x="2742071" y="443876"/>
                    </a:cubicBezTo>
                    <a:cubicBezTo>
                      <a:pt x="2741710" y="439741"/>
                      <a:pt x="2706734" y="438227"/>
                      <a:pt x="2708225" y="444237"/>
                    </a:cubicBezTo>
                    <a:cubicBezTo>
                      <a:pt x="2709739" y="450246"/>
                      <a:pt x="2696951" y="448371"/>
                      <a:pt x="2698827" y="443491"/>
                    </a:cubicBezTo>
                    <a:cubicBezTo>
                      <a:pt x="2700725" y="438612"/>
                      <a:pt x="2686423" y="440102"/>
                      <a:pt x="2669885" y="435607"/>
                    </a:cubicBezTo>
                    <a:cubicBezTo>
                      <a:pt x="2653346" y="431088"/>
                      <a:pt x="2652962" y="419429"/>
                      <a:pt x="2647313" y="418684"/>
                    </a:cubicBezTo>
                    <a:cubicBezTo>
                      <a:pt x="2641664" y="417939"/>
                      <a:pt x="2643564" y="434862"/>
                      <a:pt x="2635294" y="431088"/>
                    </a:cubicBezTo>
                    <a:cubicBezTo>
                      <a:pt x="2627025" y="427338"/>
                      <a:pt x="2617987" y="434477"/>
                      <a:pt x="2622482" y="444237"/>
                    </a:cubicBezTo>
                    <a:cubicBezTo>
                      <a:pt x="2627001" y="454020"/>
                      <a:pt x="2622867" y="455510"/>
                      <a:pt x="2622121" y="463395"/>
                    </a:cubicBezTo>
                    <a:cubicBezTo>
                      <a:pt x="2621352" y="471279"/>
                      <a:pt x="2616833" y="467914"/>
                      <a:pt x="2607098" y="464524"/>
                    </a:cubicBezTo>
                    <a:cubicBezTo>
                      <a:pt x="2597314" y="461135"/>
                      <a:pt x="2597314" y="472794"/>
                      <a:pt x="2576258" y="467529"/>
                    </a:cubicBezTo>
                    <a:cubicBezTo>
                      <a:pt x="2555224" y="462265"/>
                      <a:pt x="2545801" y="467914"/>
                      <a:pt x="2542051" y="461135"/>
                    </a:cubicBezTo>
                    <a:cubicBezTo>
                      <a:pt x="2538302" y="454356"/>
                      <a:pt x="2531907" y="453611"/>
                      <a:pt x="2531138" y="459260"/>
                    </a:cubicBezTo>
                    <a:cubicBezTo>
                      <a:pt x="2530393" y="464885"/>
                      <a:pt x="2498062" y="462650"/>
                      <a:pt x="2495418" y="454356"/>
                    </a:cubicBezTo>
                    <a:cubicBezTo>
                      <a:pt x="2492798" y="446087"/>
                      <a:pt x="2501067" y="444597"/>
                      <a:pt x="2505947" y="442338"/>
                    </a:cubicBezTo>
                    <a:cubicBezTo>
                      <a:pt x="2510826" y="440078"/>
                      <a:pt x="2500682" y="436689"/>
                      <a:pt x="2483015" y="437818"/>
                    </a:cubicBezTo>
                    <a:cubicBezTo>
                      <a:pt x="2465347" y="438948"/>
                      <a:pt x="2454073" y="428804"/>
                      <a:pt x="2436020" y="430679"/>
                    </a:cubicBezTo>
                    <a:cubicBezTo>
                      <a:pt x="2417968" y="432554"/>
                      <a:pt x="2377729" y="436328"/>
                      <a:pt x="2372104" y="438948"/>
                    </a:cubicBezTo>
                    <a:cubicBezTo>
                      <a:pt x="2366479" y="441568"/>
                      <a:pt x="2377392" y="451736"/>
                      <a:pt x="2368714" y="452481"/>
                    </a:cubicBezTo>
                    <a:cubicBezTo>
                      <a:pt x="2360085" y="453227"/>
                      <a:pt x="2366094" y="435943"/>
                      <a:pt x="2364604" y="427674"/>
                    </a:cubicBezTo>
                    <a:cubicBezTo>
                      <a:pt x="2363113" y="419405"/>
                      <a:pt x="2349941" y="418276"/>
                      <a:pt x="2351816" y="424670"/>
                    </a:cubicBezTo>
                    <a:cubicBezTo>
                      <a:pt x="2353691" y="431064"/>
                      <a:pt x="2331143" y="433299"/>
                      <a:pt x="2325494" y="428420"/>
                    </a:cubicBezTo>
                    <a:cubicBezTo>
                      <a:pt x="2319845" y="423540"/>
                      <a:pt x="2310831" y="417146"/>
                      <a:pt x="2296168" y="413396"/>
                    </a:cubicBezTo>
                    <a:cubicBezTo>
                      <a:pt x="2281505" y="409646"/>
                      <a:pt x="2263477" y="425415"/>
                      <a:pt x="2267611" y="429934"/>
                    </a:cubicBezTo>
                    <a:cubicBezTo>
                      <a:pt x="2271746" y="434453"/>
                      <a:pt x="2282635" y="431064"/>
                      <a:pt x="2283019" y="434068"/>
                    </a:cubicBezTo>
                    <a:cubicBezTo>
                      <a:pt x="2283789" y="440246"/>
                      <a:pt x="2251818" y="437842"/>
                      <a:pt x="2251818" y="443083"/>
                    </a:cubicBezTo>
                    <a:cubicBezTo>
                      <a:pt x="2251818" y="448323"/>
                      <a:pt x="2222108" y="455486"/>
                      <a:pt x="2213093" y="456616"/>
                    </a:cubicBezTo>
                    <a:cubicBezTo>
                      <a:pt x="2188382" y="459693"/>
                      <a:pt x="2183022" y="459645"/>
                      <a:pt x="2171363" y="469404"/>
                    </a:cubicBezTo>
                    <a:cubicBezTo>
                      <a:pt x="2159705" y="479188"/>
                      <a:pt x="2168744" y="460775"/>
                      <a:pt x="2177758" y="451736"/>
                    </a:cubicBezTo>
                    <a:cubicBezTo>
                      <a:pt x="2186772" y="442722"/>
                      <a:pt x="2196171" y="446472"/>
                      <a:pt x="2201435" y="439333"/>
                    </a:cubicBezTo>
                    <a:cubicBezTo>
                      <a:pt x="2206699" y="432194"/>
                      <a:pt x="2214968" y="432939"/>
                      <a:pt x="2229247" y="430679"/>
                    </a:cubicBezTo>
                    <a:cubicBezTo>
                      <a:pt x="2243549" y="428420"/>
                      <a:pt x="2242780" y="420151"/>
                      <a:pt x="2249559" y="417146"/>
                    </a:cubicBezTo>
                    <a:cubicBezTo>
                      <a:pt x="2256337" y="414141"/>
                      <a:pt x="2272851" y="407747"/>
                      <a:pt x="2275880" y="400992"/>
                    </a:cubicBezTo>
                    <a:cubicBezTo>
                      <a:pt x="2278885" y="394214"/>
                      <a:pt x="2312730" y="382940"/>
                      <a:pt x="2319485" y="383325"/>
                    </a:cubicBezTo>
                    <a:cubicBezTo>
                      <a:pt x="2326264" y="383709"/>
                      <a:pt x="2327754" y="369791"/>
                      <a:pt x="2331504" y="369791"/>
                    </a:cubicBezTo>
                    <a:cubicBezTo>
                      <a:pt x="2335254" y="369791"/>
                      <a:pt x="2354821" y="361162"/>
                      <a:pt x="2362344" y="357772"/>
                    </a:cubicBezTo>
                    <a:cubicBezTo>
                      <a:pt x="2369844" y="354383"/>
                      <a:pt x="2373618" y="347244"/>
                      <a:pt x="2374003" y="342364"/>
                    </a:cubicBezTo>
                    <a:cubicBezTo>
                      <a:pt x="2374387" y="337460"/>
                      <a:pt x="2363859" y="338230"/>
                      <a:pt x="2362729" y="333710"/>
                    </a:cubicBezTo>
                    <a:cubicBezTo>
                      <a:pt x="2361599" y="329215"/>
                      <a:pt x="2367609" y="332220"/>
                      <a:pt x="2375493" y="329215"/>
                    </a:cubicBezTo>
                    <a:cubicBezTo>
                      <a:pt x="2383401" y="326211"/>
                      <a:pt x="2375493" y="315682"/>
                      <a:pt x="2369123" y="317557"/>
                    </a:cubicBezTo>
                    <a:cubicBezTo>
                      <a:pt x="2362729" y="319432"/>
                      <a:pt x="2372513" y="311908"/>
                      <a:pt x="2366864" y="305154"/>
                    </a:cubicBezTo>
                    <a:cubicBezTo>
                      <a:pt x="2361214" y="298399"/>
                      <a:pt x="2349941" y="309288"/>
                      <a:pt x="2350325" y="302149"/>
                    </a:cubicBezTo>
                    <a:cubicBezTo>
                      <a:pt x="2350710" y="295010"/>
                      <a:pt x="2349580" y="285995"/>
                      <a:pt x="2345061" y="281476"/>
                    </a:cubicBezTo>
                    <a:cubicBezTo>
                      <a:pt x="2340542" y="276957"/>
                      <a:pt x="2332273" y="289361"/>
                      <a:pt x="2322874" y="282221"/>
                    </a:cubicBezTo>
                    <a:cubicBezTo>
                      <a:pt x="2313476" y="275082"/>
                      <a:pt x="2286048" y="270563"/>
                      <a:pt x="2286048" y="273568"/>
                    </a:cubicBezTo>
                    <a:cubicBezTo>
                      <a:pt x="2286048" y="276572"/>
                      <a:pt x="2272875" y="269049"/>
                      <a:pt x="2270256" y="272053"/>
                    </a:cubicBezTo>
                    <a:cubicBezTo>
                      <a:pt x="2267635" y="275058"/>
                      <a:pt x="2245809" y="274698"/>
                      <a:pt x="2239054" y="272799"/>
                    </a:cubicBezTo>
                    <a:cubicBezTo>
                      <a:pt x="2232276" y="270924"/>
                      <a:pt x="2222901" y="275443"/>
                      <a:pt x="2222540" y="282197"/>
                    </a:cubicBezTo>
                    <a:cubicBezTo>
                      <a:pt x="2222156" y="288976"/>
                      <a:pt x="2195473" y="286332"/>
                      <a:pt x="2190570" y="285202"/>
                    </a:cubicBezTo>
                    <a:cubicBezTo>
                      <a:pt x="2185690" y="284072"/>
                      <a:pt x="2209007" y="264890"/>
                      <a:pt x="2209007" y="261525"/>
                    </a:cubicBezTo>
                    <a:cubicBezTo>
                      <a:pt x="2209007" y="258159"/>
                      <a:pt x="2169537" y="262294"/>
                      <a:pt x="2167277" y="258520"/>
                    </a:cubicBezTo>
                    <a:cubicBezTo>
                      <a:pt x="2165018" y="254746"/>
                      <a:pt x="2145860" y="253640"/>
                      <a:pt x="2137206" y="254001"/>
                    </a:cubicBezTo>
                    <a:cubicBezTo>
                      <a:pt x="2128552" y="254386"/>
                      <a:pt x="2136845" y="251741"/>
                      <a:pt x="2144730" y="250996"/>
                    </a:cubicBezTo>
                    <a:cubicBezTo>
                      <a:pt x="2152614" y="250251"/>
                      <a:pt x="2159754" y="243472"/>
                      <a:pt x="2168407" y="241982"/>
                    </a:cubicBezTo>
                    <a:cubicBezTo>
                      <a:pt x="2177061" y="240468"/>
                      <a:pt x="2175186" y="237463"/>
                      <a:pt x="2171412" y="232199"/>
                    </a:cubicBezTo>
                    <a:cubicBezTo>
                      <a:pt x="2167662" y="226934"/>
                      <a:pt x="2158623" y="229578"/>
                      <a:pt x="2149970" y="226934"/>
                    </a:cubicBezTo>
                    <a:cubicBezTo>
                      <a:pt x="2141340" y="224290"/>
                      <a:pt x="2130788" y="220540"/>
                      <a:pt x="2123288" y="220156"/>
                    </a:cubicBezTo>
                    <a:cubicBezTo>
                      <a:pt x="2115764" y="219771"/>
                      <a:pt x="2107495" y="223930"/>
                      <a:pt x="2089827" y="227295"/>
                    </a:cubicBezTo>
                    <a:cubicBezTo>
                      <a:pt x="2072159" y="230684"/>
                      <a:pt x="2070645" y="244218"/>
                      <a:pt x="2061631" y="248352"/>
                    </a:cubicBezTo>
                    <a:cubicBezTo>
                      <a:pt x="2052617" y="252487"/>
                      <a:pt x="2036824" y="269025"/>
                      <a:pt x="2044348" y="270515"/>
                    </a:cubicBezTo>
                    <a:cubicBezTo>
                      <a:pt x="2051871" y="272029"/>
                      <a:pt x="2048097" y="276524"/>
                      <a:pt x="2049227" y="281428"/>
                    </a:cubicBezTo>
                    <a:cubicBezTo>
                      <a:pt x="2050357" y="286308"/>
                      <a:pt x="2043578" y="287438"/>
                      <a:pt x="2034924" y="285947"/>
                    </a:cubicBezTo>
                    <a:cubicBezTo>
                      <a:pt x="2026295" y="284433"/>
                      <a:pt x="1995839" y="284817"/>
                      <a:pt x="1996200" y="291212"/>
                    </a:cubicBezTo>
                    <a:cubicBezTo>
                      <a:pt x="1996560" y="297606"/>
                      <a:pt x="2013867" y="300610"/>
                      <a:pt x="2012738" y="304000"/>
                    </a:cubicBezTo>
                    <a:cubicBezTo>
                      <a:pt x="2011608" y="307389"/>
                      <a:pt x="1999565" y="303615"/>
                      <a:pt x="1993555" y="300226"/>
                    </a:cubicBezTo>
                    <a:cubicBezTo>
                      <a:pt x="1987546" y="296860"/>
                      <a:pt x="1973989" y="298711"/>
                      <a:pt x="1971369" y="305105"/>
                    </a:cubicBezTo>
                    <a:cubicBezTo>
                      <a:pt x="1968748" y="311499"/>
                      <a:pt x="1958196" y="309985"/>
                      <a:pt x="1954831" y="308495"/>
                    </a:cubicBezTo>
                    <a:cubicBezTo>
                      <a:pt x="1951441" y="306980"/>
                      <a:pt x="1943942" y="311499"/>
                      <a:pt x="1938292" y="309625"/>
                    </a:cubicBezTo>
                    <a:cubicBezTo>
                      <a:pt x="1932644" y="307750"/>
                      <a:pt x="1949566" y="299481"/>
                      <a:pt x="1945432" y="295322"/>
                    </a:cubicBezTo>
                    <a:cubicBezTo>
                      <a:pt x="1941297" y="291188"/>
                      <a:pt x="1923245" y="294961"/>
                      <a:pt x="1921370" y="301716"/>
                    </a:cubicBezTo>
                    <a:cubicBezTo>
                      <a:pt x="1919495" y="308495"/>
                      <a:pt x="1908582" y="296836"/>
                      <a:pt x="1904447" y="299072"/>
                    </a:cubicBezTo>
                    <a:cubicBezTo>
                      <a:pt x="1900313" y="301331"/>
                      <a:pt x="1895794" y="303952"/>
                      <a:pt x="1887909" y="307341"/>
                    </a:cubicBezTo>
                    <a:cubicBezTo>
                      <a:pt x="1880025" y="310730"/>
                      <a:pt x="1866468" y="303591"/>
                      <a:pt x="1863463" y="309601"/>
                    </a:cubicBezTo>
                    <a:cubicBezTo>
                      <a:pt x="1860458" y="315610"/>
                      <a:pt x="1878511" y="317509"/>
                      <a:pt x="1878871" y="320129"/>
                    </a:cubicBezTo>
                    <a:cubicBezTo>
                      <a:pt x="1879231" y="322773"/>
                      <a:pt x="1837886" y="322389"/>
                      <a:pt x="1836757" y="326523"/>
                    </a:cubicBezTo>
                    <a:cubicBezTo>
                      <a:pt x="1835627" y="330658"/>
                      <a:pt x="1821709" y="330658"/>
                      <a:pt x="1804786" y="331042"/>
                    </a:cubicBezTo>
                    <a:cubicBezTo>
                      <a:pt x="1787887" y="331403"/>
                      <a:pt x="1794642" y="339672"/>
                      <a:pt x="1781109" y="342316"/>
                    </a:cubicBezTo>
                    <a:cubicBezTo>
                      <a:pt x="1767576" y="344936"/>
                      <a:pt x="1761566" y="345321"/>
                      <a:pt x="1757047" y="352075"/>
                    </a:cubicBezTo>
                    <a:cubicBezTo>
                      <a:pt x="1752528" y="358854"/>
                      <a:pt x="1742000" y="359960"/>
                      <a:pt x="1737480" y="354720"/>
                    </a:cubicBezTo>
                    <a:cubicBezTo>
                      <a:pt x="1732961" y="349455"/>
                      <a:pt x="1720557" y="357340"/>
                      <a:pt x="1727336" y="358109"/>
                    </a:cubicBezTo>
                    <a:cubicBezTo>
                      <a:pt x="1734115" y="358854"/>
                      <a:pt x="1727721" y="365633"/>
                      <a:pt x="1723586" y="364118"/>
                    </a:cubicBezTo>
                    <a:cubicBezTo>
                      <a:pt x="1719452" y="362628"/>
                      <a:pt x="1707433" y="371258"/>
                      <a:pt x="1714212" y="370512"/>
                    </a:cubicBezTo>
                    <a:cubicBezTo>
                      <a:pt x="1720990" y="369743"/>
                      <a:pt x="1724356" y="375392"/>
                      <a:pt x="1720990" y="379527"/>
                    </a:cubicBezTo>
                    <a:cubicBezTo>
                      <a:pt x="1717601" y="383661"/>
                      <a:pt x="1702938" y="374647"/>
                      <a:pt x="1699188" y="378397"/>
                    </a:cubicBezTo>
                    <a:cubicBezTo>
                      <a:pt x="1695438" y="382147"/>
                      <a:pt x="1706327" y="387026"/>
                      <a:pt x="1713106" y="386281"/>
                    </a:cubicBezTo>
                    <a:cubicBezTo>
                      <a:pt x="1719885" y="385536"/>
                      <a:pt x="1723610" y="390031"/>
                      <a:pt x="1724380" y="394935"/>
                    </a:cubicBezTo>
                    <a:cubicBezTo>
                      <a:pt x="1725125" y="399815"/>
                      <a:pt x="1708587" y="391930"/>
                      <a:pt x="1705197" y="396065"/>
                    </a:cubicBezTo>
                    <a:cubicBezTo>
                      <a:pt x="1701808" y="400199"/>
                      <a:pt x="1707818" y="402074"/>
                      <a:pt x="1714957" y="402843"/>
                    </a:cubicBezTo>
                    <a:cubicBezTo>
                      <a:pt x="1722120" y="403589"/>
                      <a:pt x="1716856" y="406233"/>
                      <a:pt x="1723250" y="411858"/>
                    </a:cubicBezTo>
                    <a:cubicBezTo>
                      <a:pt x="1723731" y="412290"/>
                      <a:pt x="1724139" y="412723"/>
                      <a:pt x="1724476" y="413107"/>
                    </a:cubicBezTo>
                    <a:cubicBezTo>
                      <a:pt x="1728346" y="417771"/>
                      <a:pt x="1721039" y="419405"/>
                      <a:pt x="1721735" y="423901"/>
                    </a:cubicBezTo>
                    <a:cubicBezTo>
                      <a:pt x="1722456" y="428780"/>
                      <a:pt x="1714572" y="430679"/>
                      <a:pt x="1714572" y="426160"/>
                    </a:cubicBezTo>
                    <a:cubicBezTo>
                      <a:pt x="1714572" y="421641"/>
                      <a:pt x="1694645" y="420151"/>
                      <a:pt x="1690510" y="425030"/>
                    </a:cubicBezTo>
                    <a:cubicBezTo>
                      <a:pt x="1686376" y="429910"/>
                      <a:pt x="1683371" y="433684"/>
                      <a:pt x="1678467" y="429165"/>
                    </a:cubicBezTo>
                    <a:cubicBezTo>
                      <a:pt x="1673588" y="424670"/>
                      <a:pt x="1659285" y="430295"/>
                      <a:pt x="1640872" y="431040"/>
                    </a:cubicBezTo>
                    <a:cubicBezTo>
                      <a:pt x="1622459" y="431785"/>
                      <a:pt x="1584479" y="433299"/>
                      <a:pt x="1575081" y="436689"/>
                    </a:cubicBezTo>
                    <a:cubicBezTo>
                      <a:pt x="1565658" y="440078"/>
                      <a:pt x="1557773" y="453227"/>
                      <a:pt x="1566427" y="461880"/>
                    </a:cubicBezTo>
                    <a:cubicBezTo>
                      <a:pt x="1575081" y="470510"/>
                      <a:pt x="1566787" y="474284"/>
                      <a:pt x="1566787" y="479933"/>
                    </a:cubicBezTo>
                    <a:cubicBezTo>
                      <a:pt x="1566787" y="485582"/>
                      <a:pt x="1589335" y="497216"/>
                      <a:pt x="1601378" y="498346"/>
                    </a:cubicBezTo>
                    <a:cubicBezTo>
                      <a:pt x="1613421" y="499476"/>
                      <a:pt x="1623180" y="514139"/>
                      <a:pt x="1616041" y="523153"/>
                    </a:cubicBezTo>
                    <a:cubicBezTo>
                      <a:pt x="1608902" y="532167"/>
                      <a:pt x="1587076" y="520533"/>
                      <a:pt x="1572821" y="509235"/>
                    </a:cubicBezTo>
                    <a:cubicBezTo>
                      <a:pt x="1558518" y="497961"/>
                      <a:pt x="1525442" y="493442"/>
                      <a:pt x="1514529" y="494211"/>
                    </a:cubicBezTo>
                    <a:cubicBezTo>
                      <a:pt x="1503616" y="494956"/>
                      <a:pt x="1510010" y="484428"/>
                      <a:pt x="1496116" y="484812"/>
                    </a:cubicBezTo>
                    <a:cubicBezTo>
                      <a:pt x="1482174" y="485197"/>
                      <a:pt x="1470540" y="497601"/>
                      <a:pt x="1479939" y="497601"/>
                    </a:cubicBezTo>
                    <a:cubicBezTo>
                      <a:pt x="1489337" y="497601"/>
                      <a:pt x="1495347" y="496855"/>
                      <a:pt x="1490491" y="501374"/>
                    </a:cubicBezTo>
                    <a:cubicBezTo>
                      <a:pt x="1485587" y="505894"/>
                      <a:pt x="1493111" y="504740"/>
                      <a:pt x="1504385" y="509620"/>
                    </a:cubicBezTo>
                    <a:cubicBezTo>
                      <a:pt x="1515659" y="514499"/>
                      <a:pt x="1495011" y="521278"/>
                      <a:pt x="1483328" y="513393"/>
                    </a:cubicBezTo>
                    <a:cubicBezTo>
                      <a:pt x="1471694" y="505485"/>
                      <a:pt x="1459290" y="513009"/>
                      <a:pt x="1455901" y="519018"/>
                    </a:cubicBezTo>
                    <a:cubicBezTo>
                      <a:pt x="1452511" y="525052"/>
                      <a:pt x="1469434" y="542311"/>
                      <a:pt x="1489722" y="545340"/>
                    </a:cubicBezTo>
                    <a:cubicBezTo>
                      <a:pt x="1510034" y="548344"/>
                      <a:pt x="1503255" y="554739"/>
                      <a:pt x="1512654" y="558104"/>
                    </a:cubicBezTo>
                    <a:cubicBezTo>
                      <a:pt x="1522053" y="561493"/>
                      <a:pt x="1515298" y="565243"/>
                      <a:pt x="1508905" y="565628"/>
                    </a:cubicBezTo>
                    <a:cubicBezTo>
                      <a:pt x="1502510" y="566012"/>
                      <a:pt x="1489722" y="555844"/>
                      <a:pt x="1479578" y="550580"/>
                    </a:cubicBezTo>
                    <a:cubicBezTo>
                      <a:pt x="1469434" y="545316"/>
                      <a:pt x="1441983" y="552840"/>
                      <a:pt x="1436334" y="546806"/>
                    </a:cubicBezTo>
                    <a:cubicBezTo>
                      <a:pt x="1430685" y="540797"/>
                      <a:pt x="1440084" y="534787"/>
                      <a:pt x="1434820" y="530268"/>
                    </a:cubicBezTo>
                    <a:cubicBezTo>
                      <a:pt x="1429556" y="525749"/>
                      <a:pt x="1434074" y="515605"/>
                      <a:pt x="1440853" y="505076"/>
                    </a:cubicBezTo>
                    <a:cubicBezTo>
                      <a:pt x="1447632" y="494548"/>
                      <a:pt x="1439723" y="476519"/>
                      <a:pt x="1429940" y="473491"/>
                    </a:cubicBezTo>
                    <a:cubicBezTo>
                      <a:pt x="1420156" y="470486"/>
                      <a:pt x="1420926" y="480630"/>
                      <a:pt x="1423161" y="483635"/>
                    </a:cubicBezTo>
                    <a:cubicBezTo>
                      <a:pt x="1425421" y="486639"/>
                      <a:pt x="1424291" y="500918"/>
                      <a:pt x="1416767" y="510341"/>
                    </a:cubicBezTo>
                    <a:cubicBezTo>
                      <a:pt x="1409243" y="519739"/>
                      <a:pt x="1386336" y="519739"/>
                      <a:pt x="1386336" y="526134"/>
                    </a:cubicBezTo>
                    <a:cubicBezTo>
                      <a:pt x="1386336" y="532528"/>
                      <a:pt x="1370927" y="537407"/>
                      <a:pt x="1376191" y="541926"/>
                    </a:cubicBezTo>
                    <a:cubicBezTo>
                      <a:pt x="1381456" y="546421"/>
                      <a:pt x="1402128" y="569738"/>
                      <a:pt x="1405157" y="576901"/>
                    </a:cubicBezTo>
                    <a:cubicBezTo>
                      <a:pt x="1408161" y="584017"/>
                      <a:pt x="1386720" y="606588"/>
                      <a:pt x="1390085" y="619761"/>
                    </a:cubicBezTo>
                    <a:cubicBezTo>
                      <a:pt x="1393475" y="632910"/>
                      <a:pt x="1387104" y="638943"/>
                      <a:pt x="1391215" y="645313"/>
                    </a:cubicBezTo>
                    <a:cubicBezTo>
                      <a:pt x="1395350" y="651707"/>
                      <a:pt x="1404748" y="646082"/>
                      <a:pt x="1410782" y="648703"/>
                    </a:cubicBezTo>
                    <a:cubicBezTo>
                      <a:pt x="1416791" y="651323"/>
                      <a:pt x="1426575" y="644929"/>
                      <a:pt x="1440492" y="642308"/>
                    </a:cubicBezTo>
                    <a:cubicBezTo>
                      <a:pt x="1454410" y="639688"/>
                      <a:pt x="1479963" y="654351"/>
                      <a:pt x="1489361" y="658846"/>
                    </a:cubicBezTo>
                    <a:cubicBezTo>
                      <a:pt x="1498761" y="663366"/>
                      <a:pt x="1493881" y="670889"/>
                      <a:pt x="1498761" y="678413"/>
                    </a:cubicBezTo>
                    <a:cubicBezTo>
                      <a:pt x="1503640" y="685913"/>
                      <a:pt x="1487486" y="685913"/>
                      <a:pt x="1487102" y="697211"/>
                    </a:cubicBezTo>
                    <a:cubicBezTo>
                      <a:pt x="1486742" y="708485"/>
                      <a:pt x="1515298" y="713364"/>
                      <a:pt x="1516428" y="716778"/>
                    </a:cubicBezTo>
                    <a:cubicBezTo>
                      <a:pt x="1517558" y="720143"/>
                      <a:pt x="1496116" y="717523"/>
                      <a:pt x="1487847" y="714518"/>
                    </a:cubicBezTo>
                    <a:cubicBezTo>
                      <a:pt x="1479602" y="711489"/>
                      <a:pt x="1478833" y="700600"/>
                      <a:pt x="1476213" y="698365"/>
                    </a:cubicBezTo>
                    <a:cubicBezTo>
                      <a:pt x="1473592" y="696105"/>
                      <a:pt x="1481862" y="687091"/>
                      <a:pt x="1482583" y="679928"/>
                    </a:cubicBezTo>
                    <a:cubicBezTo>
                      <a:pt x="1483328" y="672764"/>
                      <a:pt x="1473184" y="668654"/>
                      <a:pt x="1469819" y="663774"/>
                    </a:cubicBezTo>
                    <a:cubicBezTo>
                      <a:pt x="1466429" y="658871"/>
                      <a:pt x="1460420" y="651731"/>
                      <a:pt x="1453666" y="653246"/>
                    </a:cubicBezTo>
                    <a:cubicBezTo>
                      <a:pt x="1446887" y="654760"/>
                      <a:pt x="1422079" y="657020"/>
                      <a:pt x="1414556" y="663774"/>
                    </a:cubicBezTo>
                    <a:cubicBezTo>
                      <a:pt x="1407032" y="670553"/>
                      <a:pt x="1415686" y="689711"/>
                      <a:pt x="1419820" y="699110"/>
                    </a:cubicBezTo>
                    <a:cubicBezTo>
                      <a:pt x="1423955" y="708509"/>
                      <a:pt x="1397994" y="721681"/>
                      <a:pt x="1398763" y="729181"/>
                    </a:cubicBezTo>
                    <a:cubicBezTo>
                      <a:pt x="1399532" y="736705"/>
                      <a:pt x="1390878" y="740094"/>
                      <a:pt x="1379605" y="746104"/>
                    </a:cubicBezTo>
                    <a:cubicBezTo>
                      <a:pt x="1368331" y="752113"/>
                      <a:pt x="1355927" y="756608"/>
                      <a:pt x="1356288" y="766392"/>
                    </a:cubicBezTo>
                    <a:cubicBezTo>
                      <a:pt x="1356673" y="776175"/>
                      <a:pt x="1341265" y="770911"/>
                      <a:pt x="1333356" y="766392"/>
                    </a:cubicBezTo>
                    <a:cubicBezTo>
                      <a:pt x="1325472" y="761873"/>
                      <a:pt x="1315304" y="769012"/>
                      <a:pt x="1304030" y="768651"/>
                    </a:cubicBezTo>
                    <a:cubicBezTo>
                      <a:pt x="1292756" y="768267"/>
                      <a:pt x="1292756" y="758868"/>
                      <a:pt x="1283717" y="762257"/>
                    </a:cubicBezTo>
                    <a:cubicBezTo>
                      <a:pt x="1274703" y="765647"/>
                      <a:pt x="1268694" y="758123"/>
                      <a:pt x="1271314" y="751368"/>
                    </a:cubicBezTo>
                    <a:cubicBezTo>
                      <a:pt x="1273934" y="744590"/>
                      <a:pt x="1284102" y="749854"/>
                      <a:pt x="1284847" y="754734"/>
                    </a:cubicBezTo>
                    <a:cubicBezTo>
                      <a:pt x="1285592" y="759637"/>
                      <a:pt x="1291987" y="757378"/>
                      <a:pt x="1299511" y="753243"/>
                    </a:cubicBezTo>
                    <a:cubicBezTo>
                      <a:pt x="1307035" y="749109"/>
                      <a:pt x="1303261" y="758507"/>
                      <a:pt x="1314174" y="759253"/>
                    </a:cubicBezTo>
                    <a:cubicBezTo>
                      <a:pt x="1325087" y="759998"/>
                      <a:pt x="1319054" y="753628"/>
                      <a:pt x="1327347" y="754373"/>
                    </a:cubicBezTo>
                    <a:cubicBezTo>
                      <a:pt x="1335615" y="755118"/>
                      <a:pt x="1335976" y="752498"/>
                      <a:pt x="1333356" y="748363"/>
                    </a:cubicBezTo>
                    <a:cubicBezTo>
                      <a:pt x="1330736" y="744205"/>
                      <a:pt x="1339365" y="741200"/>
                      <a:pt x="1344630" y="738965"/>
                    </a:cubicBezTo>
                    <a:cubicBezTo>
                      <a:pt x="1350543" y="736441"/>
                      <a:pt x="1347634" y="728075"/>
                      <a:pt x="1352538" y="725431"/>
                    </a:cubicBezTo>
                    <a:cubicBezTo>
                      <a:pt x="1357418" y="722787"/>
                      <a:pt x="1354028" y="717547"/>
                      <a:pt x="1359317" y="717162"/>
                    </a:cubicBezTo>
                    <a:cubicBezTo>
                      <a:pt x="1364581" y="716778"/>
                      <a:pt x="1366841" y="708893"/>
                      <a:pt x="1371720" y="708893"/>
                    </a:cubicBezTo>
                    <a:cubicBezTo>
                      <a:pt x="1376600" y="708893"/>
                      <a:pt x="1379244" y="701009"/>
                      <a:pt x="1376239" y="696874"/>
                    </a:cubicBezTo>
                    <a:cubicBezTo>
                      <a:pt x="1373234" y="692740"/>
                      <a:pt x="1378114" y="681466"/>
                      <a:pt x="1383018" y="679952"/>
                    </a:cubicBezTo>
                    <a:cubicBezTo>
                      <a:pt x="1387898" y="678461"/>
                      <a:pt x="1388282" y="673942"/>
                      <a:pt x="1383763" y="670577"/>
                    </a:cubicBezTo>
                    <a:cubicBezTo>
                      <a:pt x="1379244" y="667188"/>
                      <a:pt x="1362706" y="655890"/>
                      <a:pt x="1363836" y="648751"/>
                    </a:cubicBezTo>
                    <a:cubicBezTo>
                      <a:pt x="1364966" y="641611"/>
                      <a:pt x="1360831" y="628439"/>
                      <a:pt x="1363091" y="622814"/>
                    </a:cubicBezTo>
                    <a:cubicBezTo>
                      <a:pt x="1365351" y="617165"/>
                      <a:pt x="1363475" y="605506"/>
                      <a:pt x="1362706" y="598752"/>
                    </a:cubicBezTo>
                    <a:cubicBezTo>
                      <a:pt x="1361961" y="591973"/>
                      <a:pt x="1366841" y="584473"/>
                      <a:pt x="1369100" y="572070"/>
                    </a:cubicBezTo>
                    <a:cubicBezTo>
                      <a:pt x="1371360" y="559666"/>
                      <a:pt x="1355927" y="546494"/>
                      <a:pt x="1348428" y="543128"/>
                    </a:cubicBezTo>
                    <a:cubicBezTo>
                      <a:pt x="1340904" y="539739"/>
                      <a:pt x="1345783" y="532984"/>
                      <a:pt x="1356697" y="523946"/>
                    </a:cubicBezTo>
                    <a:cubicBezTo>
                      <a:pt x="1367610" y="514932"/>
                      <a:pt x="1368355" y="486735"/>
                      <a:pt x="1367610" y="480702"/>
                    </a:cubicBezTo>
                    <a:cubicBezTo>
                      <a:pt x="1366865" y="474693"/>
                      <a:pt x="1344678" y="469428"/>
                      <a:pt x="1336048" y="470173"/>
                    </a:cubicBezTo>
                    <a:cubicBezTo>
                      <a:pt x="1327395" y="470943"/>
                      <a:pt x="1295448" y="469428"/>
                      <a:pt x="1287540" y="467914"/>
                    </a:cubicBezTo>
                    <a:cubicBezTo>
                      <a:pt x="1279655" y="466423"/>
                      <a:pt x="1277011" y="474693"/>
                      <a:pt x="1273237" y="482192"/>
                    </a:cubicBezTo>
                    <a:cubicBezTo>
                      <a:pt x="1269487" y="489716"/>
                      <a:pt x="1261194" y="501374"/>
                      <a:pt x="1256315" y="518273"/>
                    </a:cubicBezTo>
                    <a:cubicBezTo>
                      <a:pt x="1251435" y="535196"/>
                      <a:pt x="1231507" y="540460"/>
                      <a:pt x="1222493" y="544210"/>
                    </a:cubicBezTo>
                    <a:cubicBezTo>
                      <a:pt x="1213479" y="547984"/>
                      <a:pt x="1207830" y="560363"/>
                      <a:pt x="1211965" y="566397"/>
                    </a:cubicBezTo>
                    <a:cubicBezTo>
                      <a:pt x="1216099" y="572406"/>
                      <a:pt x="1222109" y="567527"/>
                      <a:pt x="1226243" y="569786"/>
                    </a:cubicBezTo>
                    <a:cubicBezTo>
                      <a:pt x="1230402" y="572046"/>
                      <a:pt x="1225883" y="587815"/>
                      <a:pt x="1223238" y="590074"/>
                    </a:cubicBezTo>
                    <a:cubicBezTo>
                      <a:pt x="1220618" y="592334"/>
                      <a:pt x="1228142" y="597983"/>
                      <a:pt x="1221748" y="602117"/>
                    </a:cubicBezTo>
                    <a:cubicBezTo>
                      <a:pt x="1215330" y="606252"/>
                      <a:pt x="1209344" y="614905"/>
                      <a:pt x="1213095" y="619400"/>
                    </a:cubicBezTo>
                    <a:cubicBezTo>
                      <a:pt x="1216869" y="623919"/>
                      <a:pt x="1235281" y="626179"/>
                      <a:pt x="1243190" y="630674"/>
                    </a:cubicBezTo>
                    <a:cubicBezTo>
                      <a:pt x="1251074" y="635193"/>
                      <a:pt x="1248070" y="643462"/>
                      <a:pt x="1254103" y="651347"/>
                    </a:cubicBezTo>
                    <a:cubicBezTo>
                      <a:pt x="1260113" y="659255"/>
                      <a:pt x="1266507" y="654351"/>
                      <a:pt x="1269511" y="659255"/>
                    </a:cubicBezTo>
                    <a:cubicBezTo>
                      <a:pt x="1272516" y="664135"/>
                      <a:pt x="1258622" y="683678"/>
                      <a:pt x="1253718" y="684423"/>
                    </a:cubicBezTo>
                    <a:cubicBezTo>
                      <a:pt x="1248839" y="685192"/>
                      <a:pt x="1228912" y="664495"/>
                      <a:pt x="1222902" y="660000"/>
                    </a:cubicBezTo>
                    <a:cubicBezTo>
                      <a:pt x="1216893" y="655481"/>
                      <a:pt x="1193576" y="648342"/>
                      <a:pt x="1181918" y="642333"/>
                    </a:cubicBezTo>
                    <a:cubicBezTo>
                      <a:pt x="1170283" y="636323"/>
                      <a:pt x="1160860" y="637068"/>
                      <a:pt x="1148096" y="628415"/>
                    </a:cubicBezTo>
                    <a:cubicBezTo>
                      <a:pt x="1135308" y="619761"/>
                      <a:pt x="1124419" y="615626"/>
                      <a:pt x="1101102" y="616011"/>
                    </a:cubicBezTo>
                    <a:cubicBezTo>
                      <a:pt x="1077785" y="616372"/>
                      <a:pt x="1062762" y="610747"/>
                      <a:pt x="1054877" y="611877"/>
                    </a:cubicBezTo>
                    <a:cubicBezTo>
                      <a:pt x="1046969" y="613006"/>
                      <a:pt x="1049997" y="603992"/>
                      <a:pt x="1036079" y="597959"/>
                    </a:cubicBezTo>
                    <a:cubicBezTo>
                      <a:pt x="1022162" y="591925"/>
                      <a:pt x="1013148" y="583680"/>
                      <a:pt x="1005239" y="587791"/>
                    </a:cubicBezTo>
                    <a:cubicBezTo>
                      <a:pt x="997355" y="591925"/>
                      <a:pt x="1000359" y="606973"/>
                      <a:pt x="1012402" y="608848"/>
                    </a:cubicBezTo>
                    <a:cubicBezTo>
                      <a:pt x="1024421" y="610723"/>
                      <a:pt x="1018412" y="617117"/>
                      <a:pt x="1031200" y="616372"/>
                    </a:cubicBezTo>
                    <a:cubicBezTo>
                      <a:pt x="1043988" y="615602"/>
                      <a:pt x="1047738" y="620122"/>
                      <a:pt x="1047378" y="628030"/>
                    </a:cubicBezTo>
                    <a:cubicBezTo>
                      <a:pt x="1046993" y="635914"/>
                      <a:pt x="1053387" y="643823"/>
                      <a:pt x="1059036" y="649087"/>
                    </a:cubicBezTo>
                    <a:cubicBezTo>
                      <a:pt x="1064685" y="654351"/>
                      <a:pt x="1061295" y="663005"/>
                      <a:pt x="1051151" y="663005"/>
                    </a:cubicBezTo>
                    <a:cubicBezTo>
                      <a:pt x="1041007" y="663005"/>
                      <a:pt x="1029349" y="664519"/>
                      <a:pt x="1033868" y="671659"/>
                    </a:cubicBezTo>
                    <a:cubicBezTo>
                      <a:pt x="1038388" y="678798"/>
                      <a:pt x="1030863" y="680673"/>
                      <a:pt x="1020695" y="676923"/>
                    </a:cubicBezTo>
                    <a:cubicBezTo>
                      <a:pt x="1010552" y="673173"/>
                      <a:pt x="1016561" y="666034"/>
                      <a:pt x="1020695" y="661875"/>
                    </a:cubicBezTo>
                    <a:cubicBezTo>
                      <a:pt x="1024830" y="657741"/>
                      <a:pt x="1011681" y="652501"/>
                      <a:pt x="1005287" y="650241"/>
                    </a:cubicBezTo>
                    <a:cubicBezTo>
                      <a:pt x="998893" y="647981"/>
                      <a:pt x="973341" y="666779"/>
                      <a:pt x="966202" y="669784"/>
                    </a:cubicBezTo>
                    <a:cubicBezTo>
                      <a:pt x="959039" y="672788"/>
                      <a:pt x="941395" y="665265"/>
                      <a:pt x="923342" y="669784"/>
                    </a:cubicBezTo>
                    <a:cubicBezTo>
                      <a:pt x="905290" y="674303"/>
                      <a:pt x="906419" y="688581"/>
                      <a:pt x="899665" y="687091"/>
                    </a:cubicBezTo>
                    <a:cubicBezTo>
                      <a:pt x="892886" y="685577"/>
                      <a:pt x="872959" y="688966"/>
                      <a:pt x="865435" y="684447"/>
                    </a:cubicBezTo>
                    <a:cubicBezTo>
                      <a:pt x="857911" y="679928"/>
                      <a:pt x="863945" y="677308"/>
                      <a:pt x="871829" y="677668"/>
                    </a:cubicBezTo>
                    <a:cubicBezTo>
                      <a:pt x="879714" y="678053"/>
                      <a:pt x="882357" y="675409"/>
                      <a:pt x="877839" y="670144"/>
                    </a:cubicBezTo>
                    <a:cubicBezTo>
                      <a:pt x="873319" y="664880"/>
                      <a:pt x="883872" y="656611"/>
                      <a:pt x="883487" y="652861"/>
                    </a:cubicBezTo>
                    <a:cubicBezTo>
                      <a:pt x="883127" y="649087"/>
                      <a:pt x="853801" y="658871"/>
                      <a:pt x="848921" y="663005"/>
                    </a:cubicBezTo>
                    <a:cubicBezTo>
                      <a:pt x="844017" y="667140"/>
                      <a:pt x="849281" y="674663"/>
                      <a:pt x="844017" y="677308"/>
                    </a:cubicBezTo>
                    <a:cubicBezTo>
                      <a:pt x="838753" y="679928"/>
                      <a:pt x="838777" y="672788"/>
                      <a:pt x="832744" y="670553"/>
                    </a:cubicBezTo>
                    <a:cubicBezTo>
                      <a:pt x="826734" y="668293"/>
                      <a:pt x="782745" y="678437"/>
                      <a:pt x="774476" y="687836"/>
                    </a:cubicBezTo>
                    <a:cubicBezTo>
                      <a:pt x="766207" y="697235"/>
                      <a:pt x="750053" y="697620"/>
                      <a:pt x="750053" y="702884"/>
                    </a:cubicBezTo>
                    <a:cubicBezTo>
                      <a:pt x="750053" y="708148"/>
                      <a:pt x="730126" y="707764"/>
                      <a:pt x="722218" y="711513"/>
                    </a:cubicBezTo>
                    <a:cubicBezTo>
                      <a:pt x="714333" y="715287"/>
                      <a:pt x="719597" y="730696"/>
                      <a:pt x="716568" y="738219"/>
                    </a:cubicBezTo>
                    <a:cubicBezTo>
                      <a:pt x="713564" y="745719"/>
                      <a:pt x="682723" y="743484"/>
                      <a:pt x="673348" y="743868"/>
                    </a:cubicBezTo>
                    <a:cubicBezTo>
                      <a:pt x="663950" y="744229"/>
                      <a:pt x="660536" y="725816"/>
                      <a:pt x="653037" y="724686"/>
                    </a:cubicBezTo>
                    <a:cubicBezTo>
                      <a:pt x="645512" y="723580"/>
                      <a:pt x="650032" y="713028"/>
                      <a:pt x="652291" y="708533"/>
                    </a:cubicBezTo>
                    <a:cubicBezTo>
                      <a:pt x="654551" y="704014"/>
                      <a:pt x="660536" y="707788"/>
                      <a:pt x="669959" y="701754"/>
                    </a:cubicBezTo>
                    <a:cubicBezTo>
                      <a:pt x="679334" y="695721"/>
                      <a:pt x="688732" y="704759"/>
                      <a:pt x="692507" y="700624"/>
                    </a:cubicBezTo>
                    <a:cubicBezTo>
                      <a:pt x="696257" y="696466"/>
                      <a:pt x="678204" y="685577"/>
                      <a:pt x="677098" y="676178"/>
                    </a:cubicBezTo>
                    <a:cubicBezTo>
                      <a:pt x="675993" y="666779"/>
                      <a:pt x="656041" y="664135"/>
                      <a:pt x="644768" y="667164"/>
                    </a:cubicBezTo>
                    <a:cubicBezTo>
                      <a:pt x="633493" y="670168"/>
                      <a:pt x="621090" y="667548"/>
                      <a:pt x="613182" y="663798"/>
                    </a:cubicBezTo>
                    <a:cubicBezTo>
                      <a:pt x="605297" y="660024"/>
                      <a:pt x="606042" y="670577"/>
                      <a:pt x="617701" y="673558"/>
                    </a:cubicBezTo>
                    <a:cubicBezTo>
                      <a:pt x="629359" y="676562"/>
                      <a:pt x="623350" y="685577"/>
                      <a:pt x="625225" y="691225"/>
                    </a:cubicBezTo>
                    <a:cubicBezTo>
                      <a:pt x="627100" y="696874"/>
                      <a:pt x="622220" y="709638"/>
                      <a:pt x="615441" y="719422"/>
                    </a:cubicBezTo>
                    <a:cubicBezTo>
                      <a:pt x="608663" y="729181"/>
                      <a:pt x="613567" y="728821"/>
                      <a:pt x="623710" y="728436"/>
                    </a:cubicBezTo>
                    <a:cubicBezTo>
                      <a:pt x="633854" y="728051"/>
                      <a:pt x="633109" y="741200"/>
                      <a:pt x="633109" y="750984"/>
                    </a:cubicBezTo>
                    <a:cubicBezTo>
                      <a:pt x="633109" y="760767"/>
                      <a:pt x="625225" y="763387"/>
                      <a:pt x="625225" y="770526"/>
                    </a:cubicBezTo>
                    <a:cubicBezTo>
                      <a:pt x="625225" y="777666"/>
                      <a:pt x="616956" y="767161"/>
                      <a:pt x="614311" y="770142"/>
                    </a:cubicBezTo>
                    <a:cubicBezTo>
                      <a:pt x="611692" y="773146"/>
                      <a:pt x="608302" y="768651"/>
                      <a:pt x="606812" y="762642"/>
                    </a:cubicBezTo>
                    <a:cubicBezTo>
                      <a:pt x="605321" y="756608"/>
                      <a:pt x="589913" y="759998"/>
                      <a:pt x="581235" y="757738"/>
                    </a:cubicBezTo>
                    <a:cubicBezTo>
                      <a:pt x="572582" y="755479"/>
                      <a:pt x="569192" y="759229"/>
                      <a:pt x="565082" y="765623"/>
                    </a:cubicBezTo>
                    <a:cubicBezTo>
                      <a:pt x="560947" y="772017"/>
                      <a:pt x="548904" y="774637"/>
                      <a:pt x="542511" y="775406"/>
                    </a:cubicBezTo>
                    <a:cubicBezTo>
                      <a:pt x="535395" y="776223"/>
                      <a:pt x="524842" y="788555"/>
                      <a:pt x="518064" y="793074"/>
                    </a:cubicBezTo>
                    <a:cubicBezTo>
                      <a:pt x="511285" y="797593"/>
                      <a:pt x="510156" y="806247"/>
                      <a:pt x="519554" y="815261"/>
                    </a:cubicBezTo>
                    <a:cubicBezTo>
                      <a:pt x="528953" y="824275"/>
                      <a:pt x="530828" y="830284"/>
                      <a:pt x="530083" y="835188"/>
                    </a:cubicBezTo>
                    <a:cubicBezTo>
                      <a:pt x="529338" y="840068"/>
                      <a:pt x="503761" y="838578"/>
                      <a:pt x="499651" y="833313"/>
                    </a:cubicBezTo>
                    <a:cubicBezTo>
                      <a:pt x="495516" y="828049"/>
                      <a:pt x="478955" y="826174"/>
                      <a:pt x="473329" y="827304"/>
                    </a:cubicBezTo>
                    <a:cubicBezTo>
                      <a:pt x="467680" y="828434"/>
                      <a:pt x="452272" y="810405"/>
                      <a:pt x="444388" y="810021"/>
                    </a:cubicBezTo>
                    <a:cubicBezTo>
                      <a:pt x="436479" y="809636"/>
                      <a:pt x="431600" y="819419"/>
                      <a:pt x="428980" y="824299"/>
                    </a:cubicBezTo>
                    <a:cubicBezTo>
                      <a:pt x="426359" y="829203"/>
                      <a:pt x="432729" y="830717"/>
                      <a:pt x="436503" y="838962"/>
                    </a:cubicBezTo>
                    <a:cubicBezTo>
                      <a:pt x="440253" y="847231"/>
                      <a:pt x="454171" y="847616"/>
                      <a:pt x="461311" y="847616"/>
                    </a:cubicBezTo>
                    <a:cubicBezTo>
                      <a:pt x="468450" y="847616"/>
                      <a:pt x="465829" y="858529"/>
                      <a:pt x="463570" y="863048"/>
                    </a:cubicBezTo>
                    <a:cubicBezTo>
                      <a:pt x="461311" y="867543"/>
                      <a:pt x="448162" y="870933"/>
                      <a:pt x="444388" y="866053"/>
                    </a:cubicBezTo>
                    <a:cubicBezTo>
                      <a:pt x="440638" y="861149"/>
                      <a:pt x="424821" y="866053"/>
                      <a:pt x="424460" y="860043"/>
                    </a:cubicBezTo>
                    <a:cubicBezTo>
                      <a:pt x="424100" y="854034"/>
                      <a:pt x="412826" y="845020"/>
                      <a:pt x="401168" y="846871"/>
                    </a:cubicBezTo>
                    <a:cubicBezTo>
                      <a:pt x="389509" y="848746"/>
                      <a:pt x="387250" y="841222"/>
                      <a:pt x="388019" y="832207"/>
                    </a:cubicBezTo>
                    <a:cubicBezTo>
                      <a:pt x="388764" y="823193"/>
                      <a:pt x="381625" y="817929"/>
                      <a:pt x="382010" y="813794"/>
                    </a:cubicBezTo>
                    <a:cubicBezTo>
                      <a:pt x="382394" y="809660"/>
                      <a:pt x="376746" y="801391"/>
                      <a:pt x="382755" y="797256"/>
                    </a:cubicBezTo>
                    <a:cubicBezTo>
                      <a:pt x="388764" y="793122"/>
                      <a:pt x="384245" y="786728"/>
                      <a:pt x="384629" y="781103"/>
                    </a:cubicBezTo>
                    <a:cubicBezTo>
                      <a:pt x="384990" y="775454"/>
                      <a:pt x="374486" y="766801"/>
                      <a:pt x="365063" y="766801"/>
                    </a:cubicBezTo>
                    <a:cubicBezTo>
                      <a:pt x="355640" y="766801"/>
                      <a:pt x="357539" y="757402"/>
                      <a:pt x="349655" y="755527"/>
                    </a:cubicBezTo>
                    <a:cubicBezTo>
                      <a:pt x="341746" y="753652"/>
                      <a:pt x="325977" y="740479"/>
                      <a:pt x="324848" y="734854"/>
                    </a:cubicBezTo>
                    <a:cubicBezTo>
                      <a:pt x="323718" y="729205"/>
                      <a:pt x="311675" y="728460"/>
                      <a:pt x="315833" y="726585"/>
                    </a:cubicBezTo>
                    <a:cubicBezTo>
                      <a:pt x="319968" y="724710"/>
                      <a:pt x="329366" y="727330"/>
                      <a:pt x="336145" y="734109"/>
                    </a:cubicBezTo>
                    <a:cubicBezTo>
                      <a:pt x="342924" y="740888"/>
                      <a:pt x="353789" y="746897"/>
                      <a:pt x="371481" y="749157"/>
                    </a:cubicBezTo>
                    <a:cubicBezTo>
                      <a:pt x="389149" y="751416"/>
                      <a:pt x="396288" y="759685"/>
                      <a:pt x="415831" y="763075"/>
                    </a:cubicBezTo>
                    <a:cubicBezTo>
                      <a:pt x="435398" y="766464"/>
                      <a:pt x="447032" y="768724"/>
                      <a:pt x="475253" y="772834"/>
                    </a:cubicBezTo>
                    <a:cubicBezTo>
                      <a:pt x="503449" y="776969"/>
                      <a:pt x="541044" y="748412"/>
                      <a:pt x="548953" y="740503"/>
                    </a:cubicBezTo>
                    <a:cubicBezTo>
                      <a:pt x="556861" y="732619"/>
                      <a:pt x="546693" y="716441"/>
                      <a:pt x="546693" y="710432"/>
                    </a:cubicBezTo>
                    <a:cubicBezTo>
                      <a:pt x="546693" y="704422"/>
                      <a:pt x="533905" y="703653"/>
                      <a:pt x="532030" y="699158"/>
                    </a:cubicBezTo>
                    <a:cubicBezTo>
                      <a:pt x="530155" y="694639"/>
                      <a:pt x="521886" y="686370"/>
                      <a:pt x="510973" y="686370"/>
                    </a:cubicBezTo>
                    <a:cubicBezTo>
                      <a:pt x="500059" y="686370"/>
                      <a:pt x="498569" y="673966"/>
                      <a:pt x="489915" y="674711"/>
                    </a:cubicBezTo>
                    <a:cubicBezTo>
                      <a:pt x="481262" y="675457"/>
                      <a:pt x="475253" y="670962"/>
                      <a:pt x="452681" y="655914"/>
                    </a:cubicBezTo>
                    <a:cubicBezTo>
                      <a:pt x="430134" y="640890"/>
                      <a:pt x="398932" y="629977"/>
                      <a:pt x="393307" y="632621"/>
                    </a:cubicBezTo>
                    <a:cubicBezTo>
                      <a:pt x="387658" y="635241"/>
                      <a:pt x="383909" y="636756"/>
                      <a:pt x="380135" y="631107"/>
                    </a:cubicBezTo>
                    <a:cubicBezTo>
                      <a:pt x="376385" y="625482"/>
                      <a:pt x="367731" y="626227"/>
                      <a:pt x="361722" y="630746"/>
                    </a:cubicBezTo>
                    <a:cubicBezTo>
                      <a:pt x="355688" y="635265"/>
                      <a:pt x="349703" y="626612"/>
                      <a:pt x="338429" y="629232"/>
                    </a:cubicBezTo>
                    <a:cubicBezTo>
                      <a:pt x="327155" y="631876"/>
                      <a:pt x="321146" y="624352"/>
                      <a:pt x="324126" y="620987"/>
                    </a:cubicBezTo>
                    <a:cubicBezTo>
                      <a:pt x="327155" y="617598"/>
                      <a:pt x="343694" y="620626"/>
                      <a:pt x="342948" y="614953"/>
                    </a:cubicBezTo>
                    <a:cubicBezTo>
                      <a:pt x="342179" y="609329"/>
                      <a:pt x="336169" y="614953"/>
                      <a:pt x="326025" y="608175"/>
                    </a:cubicBezTo>
                    <a:cubicBezTo>
                      <a:pt x="315882" y="601396"/>
                      <a:pt x="310232" y="605915"/>
                      <a:pt x="307973" y="611564"/>
                    </a:cubicBezTo>
                    <a:cubicBezTo>
                      <a:pt x="305714" y="617189"/>
                      <a:pt x="297829" y="615675"/>
                      <a:pt x="292565" y="610819"/>
                    </a:cubicBezTo>
                    <a:cubicBezTo>
                      <a:pt x="292084" y="610362"/>
                      <a:pt x="291459" y="609978"/>
                      <a:pt x="290834" y="609593"/>
                    </a:cubicBezTo>
                    <a:cubicBezTo>
                      <a:pt x="289103" y="618992"/>
                      <a:pt x="283551" y="619953"/>
                      <a:pt x="277902" y="618703"/>
                    </a:cubicBezTo>
                    <a:cubicBezTo>
                      <a:pt x="271123" y="617189"/>
                      <a:pt x="264369" y="628463"/>
                      <a:pt x="256868" y="628463"/>
                    </a:cubicBezTo>
                    <a:cubicBezTo>
                      <a:pt x="249369" y="628463"/>
                      <a:pt x="241075" y="636732"/>
                      <a:pt x="239561" y="643510"/>
                    </a:cubicBezTo>
                    <a:cubicBezTo>
                      <a:pt x="238071" y="650289"/>
                      <a:pt x="229802" y="646515"/>
                      <a:pt x="229802" y="651010"/>
                    </a:cubicBezTo>
                    <a:cubicBezTo>
                      <a:pt x="229802" y="655505"/>
                      <a:pt x="229802" y="660024"/>
                      <a:pt x="226028" y="664543"/>
                    </a:cubicBezTo>
                    <a:cubicBezTo>
                      <a:pt x="222278" y="669063"/>
                      <a:pt x="226028" y="671322"/>
                      <a:pt x="229802" y="678822"/>
                    </a:cubicBezTo>
                    <a:cubicBezTo>
                      <a:pt x="233552" y="686322"/>
                      <a:pt x="241821" y="685601"/>
                      <a:pt x="245595" y="687836"/>
                    </a:cubicBezTo>
                    <a:cubicBezTo>
                      <a:pt x="249345" y="690096"/>
                      <a:pt x="263647" y="702115"/>
                      <a:pt x="263647" y="706634"/>
                    </a:cubicBezTo>
                    <a:cubicBezTo>
                      <a:pt x="263647" y="711153"/>
                      <a:pt x="252374" y="722427"/>
                      <a:pt x="247854" y="725431"/>
                    </a:cubicBezTo>
                    <a:cubicBezTo>
                      <a:pt x="243335" y="728460"/>
                      <a:pt x="237302" y="735960"/>
                      <a:pt x="240331" y="740479"/>
                    </a:cubicBezTo>
                    <a:cubicBezTo>
                      <a:pt x="243335" y="744998"/>
                      <a:pt x="256123" y="763772"/>
                      <a:pt x="264369" y="778819"/>
                    </a:cubicBezTo>
                    <a:cubicBezTo>
                      <a:pt x="272637" y="793843"/>
                      <a:pt x="261388" y="787088"/>
                      <a:pt x="256123" y="793843"/>
                    </a:cubicBezTo>
                    <a:cubicBezTo>
                      <a:pt x="250859" y="800622"/>
                      <a:pt x="258383" y="808867"/>
                      <a:pt x="259873" y="813386"/>
                    </a:cubicBezTo>
                    <a:cubicBezTo>
                      <a:pt x="261388" y="817905"/>
                      <a:pt x="253094" y="817160"/>
                      <a:pt x="253864" y="820910"/>
                    </a:cubicBezTo>
                    <a:cubicBezTo>
                      <a:pt x="254609" y="824660"/>
                      <a:pt x="265883" y="826198"/>
                      <a:pt x="266628" y="829179"/>
                    </a:cubicBezTo>
                    <a:cubicBezTo>
                      <a:pt x="267397" y="832183"/>
                      <a:pt x="259128" y="835957"/>
                      <a:pt x="262878" y="841967"/>
                    </a:cubicBezTo>
                    <a:cubicBezTo>
                      <a:pt x="266652" y="847976"/>
                      <a:pt x="275642" y="847976"/>
                      <a:pt x="276412" y="855500"/>
                    </a:cubicBezTo>
                    <a:cubicBezTo>
                      <a:pt x="277156" y="863024"/>
                      <a:pt x="259849" y="863769"/>
                      <a:pt x="260619" y="869779"/>
                    </a:cubicBezTo>
                    <a:cubicBezTo>
                      <a:pt x="261364" y="875812"/>
                      <a:pt x="283166" y="883312"/>
                      <a:pt x="292949" y="894586"/>
                    </a:cubicBezTo>
                    <a:cubicBezTo>
                      <a:pt x="302709" y="905860"/>
                      <a:pt x="301964" y="908888"/>
                      <a:pt x="299728" y="914898"/>
                    </a:cubicBezTo>
                    <a:cubicBezTo>
                      <a:pt x="295185" y="927013"/>
                      <a:pt x="268142" y="937445"/>
                      <a:pt x="262133" y="951003"/>
                    </a:cubicBezTo>
                    <a:cubicBezTo>
                      <a:pt x="256123" y="964536"/>
                      <a:pt x="233576" y="972060"/>
                      <a:pt x="223047" y="982588"/>
                    </a:cubicBezTo>
                    <a:cubicBezTo>
                      <a:pt x="218745" y="986891"/>
                      <a:pt x="214490" y="992660"/>
                      <a:pt x="210908" y="998021"/>
                    </a:cubicBezTo>
                    <a:cubicBezTo>
                      <a:pt x="215379" y="996891"/>
                      <a:pt x="218937" y="995545"/>
                      <a:pt x="221533" y="994223"/>
                    </a:cubicBezTo>
                    <a:cubicBezTo>
                      <a:pt x="227542" y="991218"/>
                      <a:pt x="231677" y="1005881"/>
                      <a:pt x="237710" y="1010761"/>
                    </a:cubicBezTo>
                    <a:cubicBezTo>
                      <a:pt x="243720" y="1015664"/>
                      <a:pt x="255763" y="1011145"/>
                      <a:pt x="259873" y="1015664"/>
                    </a:cubicBezTo>
                    <a:cubicBezTo>
                      <a:pt x="264008" y="1020159"/>
                      <a:pt x="256508" y="1020520"/>
                      <a:pt x="247854" y="1019030"/>
                    </a:cubicBezTo>
                    <a:cubicBezTo>
                      <a:pt x="239200" y="1017515"/>
                      <a:pt x="236941" y="1022780"/>
                      <a:pt x="223408" y="1027275"/>
                    </a:cubicBezTo>
                    <a:cubicBezTo>
                      <a:pt x="213312" y="1030640"/>
                      <a:pt x="214298" y="1034222"/>
                      <a:pt x="210908" y="1037082"/>
                    </a:cubicBezTo>
                    <a:cubicBezTo>
                      <a:pt x="216989" y="1045928"/>
                      <a:pt x="208865" y="1047034"/>
                      <a:pt x="205740" y="1053788"/>
                    </a:cubicBezTo>
                    <a:cubicBezTo>
                      <a:pt x="202351" y="1061120"/>
                      <a:pt x="197855" y="1062250"/>
                      <a:pt x="197279" y="1066769"/>
                    </a:cubicBezTo>
                    <a:cubicBezTo>
                      <a:pt x="196702" y="1071288"/>
                      <a:pt x="198384" y="1074653"/>
                      <a:pt x="198961" y="1081432"/>
                    </a:cubicBezTo>
                    <a:cubicBezTo>
                      <a:pt x="199538" y="1088211"/>
                      <a:pt x="200644" y="1089316"/>
                      <a:pt x="204610" y="1094965"/>
                    </a:cubicBezTo>
                    <a:cubicBezTo>
                      <a:pt x="208576" y="1100590"/>
                      <a:pt x="201221" y="1100590"/>
                      <a:pt x="197831" y="1103427"/>
                    </a:cubicBezTo>
                    <a:cubicBezTo>
                      <a:pt x="194442" y="1106239"/>
                      <a:pt x="196702" y="1112441"/>
                      <a:pt x="201221" y="1116960"/>
                    </a:cubicBezTo>
                    <a:cubicBezTo>
                      <a:pt x="205740" y="1121479"/>
                      <a:pt x="205740" y="1127104"/>
                      <a:pt x="204057" y="1131046"/>
                    </a:cubicBezTo>
                    <a:cubicBezTo>
                      <a:pt x="202351" y="1134988"/>
                      <a:pt x="207999" y="1141743"/>
                      <a:pt x="211942" y="1145709"/>
                    </a:cubicBezTo>
                    <a:cubicBezTo>
                      <a:pt x="215884" y="1149651"/>
                      <a:pt x="215331" y="1160372"/>
                      <a:pt x="218721" y="1163209"/>
                    </a:cubicBezTo>
                    <a:cubicBezTo>
                      <a:pt x="222110" y="1166021"/>
                      <a:pt x="226052" y="1168834"/>
                      <a:pt x="232254" y="1167127"/>
                    </a:cubicBezTo>
                    <a:cubicBezTo>
                      <a:pt x="238456" y="1165444"/>
                      <a:pt x="242398" y="1168257"/>
                      <a:pt x="245234" y="1173329"/>
                    </a:cubicBezTo>
                    <a:cubicBezTo>
                      <a:pt x="248047" y="1178401"/>
                      <a:pt x="252566" y="1176141"/>
                      <a:pt x="258768" y="1173329"/>
                    </a:cubicBezTo>
                    <a:cubicBezTo>
                      <a:pt x="264970" y="1170516"/>
                      <a:pt x="279055" y="1178401"/>
                      <a:pt x="282445" y="1180107"/>
                    </a:cubicBezTo>
                    <a:cubicBezTo>
                      <a:pt x="285834" y="1181814"/>
                      <a:pt x="284152" y="1191381"/>
                      <a:pt x="284705" y="1197607"/>
                    </a:cubicBezTo>
                    <a:cubicBezTo>
                      <a:pt x="285257" y="1203809"/>
                      <a:pt x="281315" y="1211693"/>
                      <a:pt x="287517" y="1215659"/>
                    </a:cubicBezTo>
                    <a:cubicBezTo>
                      <a:pt x="293719" y="1219602"/>
                      <a:pt x="292036" y="1228616"/>
                      <a:pt x="299367" y="1231452"/>
                    </a:cubicBezTo>
                    <a:cubicBezTo>
                      <a:pt x="306699" y="1234265"/>
                      <a:pt x="309511" y="1244409"/>
                      <a:pt x="314031" y="1245538"/>
                    </a:cubicBezTo>
                    <a:cubicBezTo>
                      <a:pt x="318549" y="1246644"/>
                      <a:pt x="326987" y="1253423"/>
                      <a:pt x="328117" y="1258495"/>
                    </a:cubicBezTo>
                    <a:cubicBezTo>
                      <a:pt x="329247" y="1263591"/>
                      <a:pt x="320233" y="1268110"/>
                      <a:pt x="315160" y="1270346"/>
                    </a:cubicBezTo>
                    <a:cubicBezTo>
                      <a:pt x="310089" y="1272605"/>
                      <a:pt x="300497" y="1263567"/>
                      <a:pt x="297108" y="1267509"/>
                    </a:cubicBezTo>
                    <a:cubicBezTo>
                      <a:pt x="293719" y="1271475"/>
                      <a:pt x="298238" y="1278783"/>
                      <a:pt x="301050" y="1291210"/>
                    </a:cubicBezTo>
                    <a:cubicBezTo>
                      <a:pt x="303887" y="1303614"/>
                      <a:pt x="306122" y="1304744"/>
                      <a:pt x="311771" y="1304744"/>
                    </a:cubicBezTo>
                    <a:cubicBezTo>
                      <a:pt x="317420" y="1304744"/>
                      <a:pt x="319656" y="1300801"/>
                      <a:pt x="323598" y="1298542"/>
                    </a:cubicBezTo>
                    <a:cubicBezTo>
                      <a:pt x="327540" y="1296282"/>
                      <a:pt x="336578" y="1299648"/>
                      <a:pt x="340520" y="1297989"/>
                    </a:cubicBezTo>
                    <a:cubicBezTo>
                      <a:pt x="344462" y="1296282"/>
                      <a:pt x="358549" y="1295729"/>
                      <a:pt x="361385" y="1300249"/>
                    </a:cubicBezTo>
                    <a:cubicBezTo>
                      <a:pt x="364221" y="1304768"/>
                      <a:pt x="367034" y="1315464"/>
                      <a:pt x="364775" y="1319407"/>
                    </a:cubicBezTo>
                    <a:cubicBezTo>
                      <a:pt x="362515" y="1323349"/>
                      <a:pt x="367587" y="1327868"/>
                      <a:pt x="370423" y="1333493"/>
                    </a:cubicBezTo>
                    <a:cubicBezTo>
                      <a:pt x="373260" y="1339142"/>
                      <a:pt x="385087" y="1336305"/>
                      <a:pt x="389053" y="1338012"/>
                    </a:cubicBezTo>
                    <a:cubicBezTo>
                      <a:pt x="392995" y="1339719"/>
                      <a:pt x="402009" y="1352098"/>
                      <a:pt x="400326" y="1357747"/>
                    </a:cubicBezTo>
                    <a:cubicBezTo>
                      <a:pt x="398644" y="1363372"/>
                      <a:pt x="405975" y="1364526"/>
                      <a:pt x="409917" y="1362819"/>
                    </a:cubicBezTo>
                    <a:cubicBezTo>
                      <a:pt x="413860" y="1361112"/>
                      <a:pt x="417802" y="1365632"/>
                      <a:pt x="422321" y="1368444"/>
                    </a:cubicBezTo>
                    <a:cubicBezTo>
                      <a:pt x="426840" y="1371280"/>
                      <a:pt x="430783" y="1370151"/>
                      <a:pt x="435301" y="1367338"/>
                    </a:cubicBezTo>
                    <a:cubicBezTo>
                      <a:pt x="439821" y="1364526"/>
                      <a:pt x="447128" y="1362266"/>
                      <a:pt x="449388" y="1366233"/>
                    </a:cubicBezTo>
                    <a:cubicBezTo>
                      <a:pt x="451647" y="1370151"/>
                      <a:pt x="460662" y="1377482"/>
                      <a:pt x="460662" y="1379742"/>
                    </a:cubicBezTo>
                    <a:cubicBezTo>
                      <a:pt x="460662" y="1382001"/>
                      <a:pt x="474748" y="1379742"/>
                      <a:pt x="481526" y="1383131"/>
                    </a:cubicBezTo>
                    <a:cubicBezTo>
                      <a:pt x="488305" y="1386496"/>
                      <a:pt x="495637" y="1384838"/>
                      <a:pt x="502968" y="1388756"/>
                    </a:cubicBezTo>
                    <a:cubicBezTo>
                      <a:pt x="510299" y="1392698"/>
                      <a:pt x="517054" y="1393275"/>
                      <a:pt x="517631" y="1397770"/>
                    </a:cubicBezTo>
                    <a:cubicBezTo>
                      <a:pt x="518184" y="1402289"/>
                      <a:pt x="510299" y="1406231"/>
                      <a:pt x="510299" y="1408491"/>
                    </a:cubicBezTo>
                    <a:cubicBezTo>
                      <a:pt x="510299" y="1410751"/>
                      <a:pt x="516501" y="1412433"/>
                      <a:pt x="516501" y="1415823"/>
                    </a:cubicBezTo>
                    <a:cubicBezTo>
                      <a:pt x="516501" y="1419212"/>
                      <a:pt x="508617" y="1419212"/>
                      <a:pt x="507487" y="1422024"/>
                    </a:cubicBezTo>
                    <a:cubicBezTo>
                      <a:pt x="506357" y="1424837"/>
                      <a:pt x="512007" y="1428803"/>
                      <a:pt x="513136" y="1431615"/>
                    </a:cubicBezTo>
                    <a:cubicBezTo>
                      <a:pt x="514266" y="1434428"/>
                      <a:pt x="508617" y="1444043"/>
                      <a:pt x="508617" y="1446855"/>
                    </a:cubicBezTo>
                    <a:cubicBezTo>
                      <a:pt x="508617" y="1449668"/>
                      <a:pt x="491694" y="1446303"/>
                      <a:pt x="487752" y="1446303"/>
                    </a:cubicBezTo>
                    <a:cubicBezTo>
                      <a:pt x="483810" y="1446303"/>
                      <a:pt x="471959" y="1459259"/>
                      <a:pt x="468017" y="1459812"/>
                    </a:cubicBezTo>
                    <a:cubicBezTo>
                      <a:pt x="464652" y="1460293"/>
                      <a:pt x="466214" y="1466542"/>
                      <a:pt x="467464" y="1471855"/>
                    </a:cubicBezTo>
                    <a:cubicBezTo>
                      <a:pt x="479627" y="1469523"/>
                      <a:pt x="492055" y="1468586"/>
                      <a:pt x="493401" y="1471302"/>
                    </a:cubicBezTo>
                    <a:cubicBezTo>
                      <a:pt x="495661" y="1475821"/>
                      <a:pt x="467079" y="1487840"/>
                      <a:pt x="461815" y="1489691"/>
                    </a:cubicBezTo>
                    <a:cubicBezTo>
                      <a:pt x="456551" y="1491566"/>
                      <a:pt x="471959" y="1499474"/>
                      <a:pt x="471599" y="1503993"/>
                    </a:cubicBezTo>
                    <a:cubicBezTo>
                      <a:pt x="471238" y="1508513"/>
                      <a:pt x="455060" y="1509618"/>
                      <a:pt x="456551" y="1518657"/>
                    </a:cubicBezTo>
                    <a:cubicBezTo>
                      <a:pt x="458065" y="1527671"/>
                      <a:pt x="451287" y="1529570"/>
                      <a:pt x="442633" y="1529570"/>
                    </a:cubicBezTo>
                    <a:cubicBezTo>
                      <a:pt x="433979" y="1529570"/>
                      <a:pt x="431720" y="1534834"/>
                      <a:pt x="435854" y="1535603"/>
                    </a:cubicBezTo>
                    <a:cubicBezTo>
                      <a:pt x="439989" y="1536348"/>
                      <a:pt x="439604" y="1547622"/>
                      <a:pt x="455782" y="1551781"/>
                    </a:cubicBezTo>
                    <a:cubicBezTo>
                      <a:pt x="471935" y="1555891"/>
                      <a:pt x="489242" y="1570939"/>
                      <a:pt x="503160" y="1585987"/>
                    </a:cubicBezTo>
                    <a:cubicBezTo>
                      <a:pt x="505107" y="1588078"/>
                      <a:pt x="507367" y="1589761"/>
                      <a:pt x="509771" y="1591155"/>
                    </a:cubicBezTo>
                    <a:cubicBezTo>
                      <a:pt x="513785" y="1588775"/>
                      <a:pt x="517295" y="1587020"/>
                      <a:pt x="519314" y="1586732"/>
                    </a:cubicBezTo>
                    <a:cubicBezTo>
                      <a:pt x="527222" y="1585602"/>
                      <a:pt x="541886" y="1590097"/>
                      <a:pt x="549770" y="1595746"/>
                    </a:cubicBezTo>
                    <a:cubicBezTo>
                      <a:pt x="557654" y="1601371"/>
                      <a:pt x="585851" y="1594616"/>
                      <a:pt x="589240" y="1599111"/>
                    </a:cubicBezTo>
                    <a:cubicBezTo>
                      <a:pt x="592629" y="1603630"/>
                      <a:pt x="599384" y="1609279"/>
                      <a:pt x="605033" y="1609279"/>
                    </a:cubicBezTo>
                    <a:cubicBezTo>
                      <a:pt x="610682" y="1609279"/>
                      <a:pt x="616307" y="1620553"/>
                      <a:pt x="620825" y="1617164"/>
                    </a:cubicBezTo>
                    <a:cubicBezTo>
                      <a:pt x="625345" y="1613798"/>
                      <a:pt x="642268" y="1613798"/>
                      <a:pt x="646762" y="1613798"/>
                    </a:cubicBezTo>
                    <a:cubicBezTo>
                      <a:pt x="651258" y="1613798"/>
                      <a:pt x="651282" y="1617164"/>
                      <a:pt x="655777" y="1617164"/>
                    </a:cubicBezTo>
                    <a:cubicBezTo>
                      <a:pt x="660272" y="1617164"/>
                      <a:pt x="660296" y="1634086"/>
                      <a:pt x="663661" y="1632956"/>
                    </a:cubicBezTo>
                    <a:cubicBezTo>
                      <a:pt x="667051" y="1631851"/>
                      <a:pt x="679454" y="1643125"/>
                      <a:pt x="687339" y="1644230"/>
                    </a:cubicBezTo>
                    <a:cubicBezTo>
                      <a:pt x="695223" y="1645360"/>
                      <a:pt x="703131" y="1658893"/>
                      <a:pt x="706521" y="1657764"/>
                    </a:cubicBezTo>
                    <a:cubicBezTo>
                      <a:pt x="709910" y="1656634"/>
                      <a:pt x="715535" y="1663388"/>
                      <a:pt x="717794" y="1657764"/>
                    </a:cubicBezTo>
                    <a:cubicBezTo>
                      <a:pt x="719958" y="1652403"/>
                      <a:pt x="731087" y="1655047"/>
                      <a:pt x="734188" y="1645745"/>
                    </a:cubicBezTo>
                    <a:cubicBezTo>
                      <a:pt x="719934" y="1628245"/>
                      <a:pt x="704574" y="1608871"/>
                      <a:pt x="705030" y="1601371"/>
                    </a:cubicBezTo>
                    <a:cubicBezTo>
                      <a:pt x="705775" y="1588607"/>
                      <a:pt x="711040" y="1580314"/>
                      <a:pt x="695247" y="1566780"/>
                    </a:cubicBezTo>
                    <a:cubicBezTo>
                      <a:pt x="679454" y="1553247"/>
                      <a:pt x="696761" y="1544209"/>
                      <a:pt x="708035" y="1529930"/>
                    </a:cubicBezTo>
                    <a:cubicBezTo>
                      <a:pt x="718107" y="1517166"/>
                      <a:pt x="739549" y="1511589"/>
                      <a:pt x="753130" y="1502479"/>
                    </a:cubicBezTo>
                    <a:cubicBezTo>
                      <a:pt x="750390" y="1500556"/>
                      <a:pt x="747554" y="1498777"/>
                      <a:pt x="744861" y="1497599"/>
                    </a:cubicBezTo>
                    <a:cubicBezTo>
                      <a:pt x="734717" y="1493080"/>
                      <a:pt x="731328" y="1488585"/>
                      <a:pt x="739212" y="1486326"/>
                    </a:cubicBezTo>
                    <a:cubicBezTo>
                      <a:pt x="747096" y="1484066"/>
                      <a:pt x="743731" y="1479547"/>
                      <a:pt x="735847" y="1470533"/>
                    </a:cubicBezTo>
                    <a:cubicBezTo>
                      <a:pt x="727962" y="1461518"/>
                      <a:pt x="724573" y="1452480"/>
                      <a:pt x="720054" y="1452480"/>
                    </a:cubicBezTo>
                    <a:cubicBezTo>
                      <a:pt x="715535" y="1452480"/>
                      <a:pt x="708780" y="1451375"/>
                      <a:pt x="702001" y="1453610"/>
                    </a:cubicBezTo>
                    <a:cubicBezTo>
                      <a:pt x="695223" y="1455870"/>
                      <a:pt x="696353" y="1447961"/>
                      <a:pt x="697483" y="1440077"/>
                    </a:cubicBezTo>
                    <a:cubicBezTo>
                      <a:pt x="698612" y="1432168"/>
                      <a:pt x="685079" y="1433298"/>
                      <a:pt x="682819" y="1429909"/>
                    </a:cubicBezTo>
                    <a:cubicBezTo>
                      <a:pt x="680560" y="1426543"/>
                      <a:pt x="686209" y="1415246"/>
                      <a:pt x="688468" y="1414116"/>
                    </a:cubicBezTo>
                    <a:cubicBezTo>
                      <a:pt x="690728" y="1413010"/>
                      <a:pt x="697483" y="1409597"/>
                      <a:pt x="697483" y="1406231"/>
                    </a:cubicBezTo>
                    <a:cubicBezTo>
                      <a:pt x="697483" y="1402866"/>
                      <a:pt x="685079" y="1401712"/>
                      <a:pt x="689598" y="1393828"/>
                    </a:cubicBezTo>
                    <a:cubicBezTo>
                      <a:pt x="694117" y="1385920"/>
                      <a:pt x="703131" y="1385920"/>
                      <a:pt x="703131" y="1378035"/>
                    </a:cubicBezTo>
                    <a:cubicBezTo>
                      <a:pt x="703131" y="1370151"/>
                      <a:pt x="709910" y="1363348"/>
                      <a:pt x="717794" y="1369021"/>
                    </a:cubicBezTo>
                    <a:cubicBezTo>
                      <a:pt x="725679" y="1374646"/>
                      <a:pt x="729068" y="1389333"/>
                      <a:pt x="738106" y="1385920"/>
                    </a:cubicBezTo>
                    <a:cubicBezTo>
                      <a:pt x="747120" y="1382554"/>
                      <a:pt x="741472" y="1374646"/>
                      <a:pt x="740366" y="1370127"/>
                    </a:cubicBezTo>
                    <a:cubicBezTo>
                      <a:pt x="739236" y="1365608"/>
                      <a:pt x="736977" y="1358853"/>
                      <a:pt x="747120" y="1356593"/>
                    </a:cubicBezTo>
                    <a:cubicBezTo>
                      <a:pt x="757264" y="1354334"/>
                      <a:pt x="752770" y="1344190"/>
                      <a:pt x="760654" y="1344190"/>
                    </a:cubicBezTo>
                    <a:cubicBezTo>
                      <a:pt x="768539" y="1344190"/>
                      <a:pt x="783201" y="1334022"/>
                      <a:pt x="787721" y="1331762"/>
                    </a:cubicBezTo>
                    <a:cubicBezTo>
                      <a:pt x="792240" y="1329503"/>
                      <a:pt x="802383" y="1323878"/>
                      <a:pt x="806903" y="1326137"/>
                    </a:cubicBezTo>
                    <a:cubicBezTo>
                      <a:pt x="811422" y="1328397"/>
                      <a:pt x="817047" y="1334022"/>
                      <a:pt x="820436" y="1326137"/>
                    </a:cubicBezTo>
                    <a:cubicBezTo>
                      <a:pt x="823802" y="1318253"/>
                      <a:pt x="837335" y="1321618"/>
                      <a:pt x="838464" y="1326137"/>
                    </a:cubicBezTo>
                    <a:cubicBezTo>
                      <a:pt x="839594" y="1330656"/>
                      <a:pt x="861036" y="1330656"/>
                      <a:pt x="867790" y="1335151"/>
                    </a:cubicBezTo>
                    <a:cubicBezTo>
                      <a:pt x="874569" y="1339671"/>
                      <a:pt x="889233" y="1348685"/>
                      <a:pt x="889233" y="1353204"/>
                    </a:cubicBezTo>
                    <a:cubicBezTo>
                      <a:pt x="889233" y="1357723"/>
                      <a:pt x="896011" y="1364478"/>
                      <a:pt x="896011" y="1356569"/>
                    </a:cubicBezTo>
                    <a:cubicBezTo>
                      <a:pt x="896011" y="1348661"/>
                      <a:pt x="901636" y="1350944"/>
                      <a:pt x="910674" y="1356569"/>
                    </a:cubicBezTo>
                    <a:cubicBezTo>
                      <a:pt x="919688" y="1362218"/>
                      <a:pt x="932116" y="1359959"/>
                      <a:pt x="934352" y="1354310"/>
                    </a:cubicBezTo>
                    <a:cubicBezTo>
                      <a:pt x="936611" y="1348685"/>
                      <a:pt x="953534" y="1341906"/>
                      <a:pt x="959158" y="1346425"/>
                    </a:cubicBezTo>
                    <a:cubicBezTo>
                      <a:pt x="964807" y="1350944"/>
                      <a:pt x="967067" y="1354310"/>
                      <a:pt x="973822" y="1347531"/>
                    </a:cubicBezTo>
                    <a:cubicBezTo>
                      <a:pt x="980600" y="1340752"/>
                      <a:pt x="996369" y="1341906"/>
                      <a:pt x="998629" y="1348661"/>
                    </a:cubicBezTo>
                    <a:cubicBezTo>
                      <a:pt x="1000888" y="1355439"/>
                      <a:pt x="1008773" y="1356545"/>
                      <a:pt x="1015552" y="1356545"/>
                    </a:cubicBezTo>
                    <a:cubicBezTo>
                      <a:pt x="1022330" y="1356545"/>
                      <a:pt x="1023435" y="1366713"/>
                      <a:pt x="1027955" y="1364454"/>
                    </a:cubicBezTo>
                    <a:cubicBezTo>
                      <a:pt x="1032474" y="1362194"/>
                      <a:pt x="1031344" y="1350920"/>
                      <a:pt x="1036969" y="1352026"/>
                    </a:cubicBezTo>
                    <a:cubicBezTo>
                      <a:pt x="1042618" y="1353156"/>
                      <a:pt x="1047113" y="1359935"/>
                      <a:pt x="1056151" y="1359935"/>
                    </a:cubicBezTo>
                    <a:cubicBezTo>
                      <a:pt x="1065190" y="1359935"/>
                      <a:pt x="1071920" y="1357675"/>
                      <a:pt x="1071920" y="1350920"/>
                    </a:cubicBezTo>
                    <a:cubicBezTo>
                      <a:pt x="1071920" y="1344166"/>
                      <a:pt x="1070791" y="1332868"/>
                      <a:pt x="1065165" y="1332868"/>
                    </a:cubicBezTo>
                    <a:cubicBezTo>
                      <a:pt x="1059540" y="1332868"/>
                      <a:pt x="1053892" y="1327219"/>
                      <a:pt x="1047113" y="1327219"/>
                    </a:cubicBezTo>
                    <a:cubicBezTo>
                      <a:pt x="1040334" y="1327219"/>
                      <a:pt x="1033580" y="1315969"/>
                      <a:pt x="1040334" y="1313710"/>
                    </a:cubicBezTo>
                    <a:cubicBezTo>
                      <a:pt x="1047113" y="1311450"/>
                      <a:pt x="1058387" y="1305801"/>
                      <a:pt x="1056127" y="1300176"/>
                    </a:cubicBezTo>
                    <a:cubicBezTo>
                      <a:pt x="1053868" y="1294528"/>
                      <a:pt x="1051608" y="1283254"/>
                      <a:pt x="1060647" y="1282124"/>
                    </a:cubicBezTo>
                    <a:cubicBezTo>
                      <a:pt x="1069661" y="1280994"/>
                      <a:pt x="1088843" y="1280994"/>
                      <a:pt x="1087713" y="1277605"/>
                    </a:cubicBezTo>
                    <a:cubicBezTo>
                      <a:pt x="1086583" y="1274216"/>
                      <a:pt x="1068531" y="1271956"/>
                      <a:pt x="1065165" y="1266331"/>
                    </a:cubicBezTo>
                    <a:cubicBezTo>
                      <a:pt x="1061776" y="1260682"/>
                      <a:pt x="1060647" y="1247149"/>
                      <a:pt x="1064036" y="1244913"/>
                    </a:cubicBezTo>
                    <a:cubicBezTo>
                      <a:pt x="1067425" y="1242654"/>
                      <a:pt x="1078699" y="1246043"/>
                      <a:pt x="1085477" y="1243784"/>
                    </a:cubicBezTo>
                    <a:cubicBezTo>
                      <a:pt x="1092256" y="1241524"/>
                      <a:pt x="1106920" y="1247149"/>
                      <a:pt x="1115934" y="1240418"/>
                    </a:cubicBezTo>
                    <a:cubicBezTo>
                      <a:pt x="1124948" y="1233640"/>
                      <a:pt x="1144130" y="1232510"/>
                      <a:pt x="1154274" y="1232510"/>
                    </a:cubicBezTo>
                    <a:cubicBezTo>
                      <a:pt x="1164418" y="1232510"/>
                      <a:pt x="1172326" y="1225731"/>
                      <a:pt x="1180211" y="1224625"/>
                    </a:cubicBezTo>
                    <a:cubicBezTo>
                      <a:pt x="1188095" y="1223496"/>
                      <a:pt x="1210667" y="1220106"/>
                      <a:pt x="1216292" y="1217847"/>
                    </a:cubicBezTo>
                    <a:cubicBezTo>
                      <a:pt x="1221940" y="1215587"/>
                      <a:pt x="1252373" y="1211068"/>
                      <a:pt x="1253502" y="1205419"/>
                    </a:cubicBezTo>
                    <a:cubicBezTo>
                      <a:pt x="1254632" y="1199794"/>
                      <a:pt x="1278886" y="1195275"/>
                      <a:pt x="1285088" y="1198088"/>
                    </a:cubicBezTo>
                    <a:cubicBezTo>
                      <a:pt x="1291290" y="1200900"/>
                      <a:pt x="1299174" y="1203160"/>
                      <a:pt x="1304823" y="1200900"/>
                    </a:cubicBezTo>
                    <a:cubicBezTo>
                      <a:pt x="1310472" y="1198641"/>
                      <a:pt x="1322298" y="1204842"/>
                      <a:pt x="1321169" y="1211068"/>
                    </a:cubicBezTo>
                    <a:cubicBezTo>
                      <a:pt x="1320039" y="1217246"/>
                      <a:pt x="1326241" y="1224025"/>
                      <a:pt x="1325688" y="1229121"/>
                    </a:cubicBezTo>
                    <a:cubicBezTo>
                      <a:pt x="1325135" y="1234192"/>
                      <a:pt x="1319486" y="1235899"/>
                      <a:pt x="1322875" y="1239817"/>
                    </a:cubicBezTo>
                    <a:cubicBezTo>
                      <a:pt x="1326265" y="1243760"/>
                      <a:pt x="1341481" y="1240947"/>
                      <a:pt x="1346000" y="1235875"/>
                    </a:cubicBezTo>
                    <a:cubicBezTo>
                      <a:pt x="1350519" y="1230779"/>
                      <a:pt x="1355591" y="1238135"/>
                      <a:pt x="1355591" y="1242053"/>
                    </a:cubicBezTo>
                    <a:cubicBezTo>
                      <a:pt x="1355591" y="1245971"/>
                      <a:pt x="1362923" y="1248832"/>
                      <a:pt x="1362923" y="1243760"/>
                    </a:cubicBezTo>
                    <a:cubicBezTo>
                      <a:pt x="1362923" y="1238688"/>
                      <a:pt x="1371937" y="1242053"/>
                      <a:pt x="1374749" y="1245466"/>
                    </a:cubicBezTo>
                    <a:cubicBezTo>
                      <a:pt x="1377585" y="1248832"/>
                      <a:pt x="1388282" y="1241524"/>
                      <a:pt x="1388282" y="1247149"/>
                    </a:cubicBezTo>
                    <a:cubicBezTo>
                      <a:pt x="1388282" y="1252774"/>
                      <a:pt x="1372490" y="1257317"/>
                      <a:pt x="1379268" y="1263519"/>
                    </a:cubicBezTo>
                    <a:cubicBezTo>
                      <a:pt x="1386047" y="1269696"/>
                      <a:pt x="1389989" y="1256163"/>
                      <a:pt x="1398450" y="1259000"/>
                    </a:cubicBezTo>
                    <a:cubicBezTo>
                      <a:pt x="1406911" y="1261812"/>
                      <a:pt x="1418186" y="1249384"/>
                      <a:pt x="1426070" y="1247726"/>
                    </a:cubicBezTo>
                    <a:cubicBezTo>
                      <a:pt x="1433954" y="1246019"/>
                      <a:pt x="1442415" y="1238712"/>
                      <a:pt x="1449194" y="1234745"/>
                    </a:cubicBezTo>
                    <a:cubicBezTo>
                      <a:pt x="1455973" y="1230803"/>
                      <a:pt x="1470636" y="1231933"/>
                      <a:pt x="1466117" y="1236452"/>
                    </a:cubicBezTo>
                    <a:cubicBezTo>
                      <a:pt x="1461598" y="1240971"/>
                      <a:pt x="1456526" y="1249409"/>
                      <a:pt x="1473449" y="1255610"/>
                    </a:cubicBezTo>
                    <a:cubicBezTo>
                      <a:pt x="1490371" y="1261812"/>
                      <a:pt x="1509554" y="1294528"/>
                      <a:pt x="1520250" y="1310873"/>
                    </a:cubicBezTo>
                    <a:cubicBezTo>
                      <a:pt x="1530971" y="1327219"/>
                      <a:pt x="1541115" y="1356545"/>
                      <a:pt x="1546764" y="1356545"/>
                    </a:cubicBezTo>
                    <a:cubicBezTo>
                      <a:pt x="1552413" y="1356545"/>
                      <a:pt x="1554095" y="1341906"/>
                      <a:pt x="1561427" y="1340200"/>
                    </a:cubicBezTo>
                    <a:cubicBezTo>
                      <a:pt x="1568759" y="1338493"/>
                      <a:pt x="1573278" y="1352627"/>
                      <a:pt x="1581162" y="1354286"/>
                    </a:cubicBezTo>
                    <a:cubicBezTo>
                      <a:pt x="1589046" y="1355992"/>
                      <a:pt x="1599767" y="1360487"/>
                      <a:pt x="1605969" y="1358228"/>
                    </a:cubicBezTo>
                    <a:cubicBezTo>
                      <a:pt x="1612171" y="1355968"/>
                      <a:pt x="1626281" y="1348084"/>
                      <a:pt x="1631353" y="1350896"/>
                    </a:cubicBezTo>
                    <a:cubicBezTo>
                      <a:pt x="1636425" y="1353709"/>
                      <a:pt x="1643180" y="1353709"/>
                      <a:pt x="1647699" y="1364430"/>
                    </a:cubicBezTo>
                    <a:cubicBezTo>
                      <a:pt x="1652218" y="1375126"/>
                      <a:pt x="1658973" y="1377386"/>
                      <a:pt x="1663492" y="1377386"/>
                    </a:cubicBezTo>
                    <a:cubicBezTo>
                      <a:pt x="1668011" y="1377386"/>
                      <a:pt x="1668948" y="1382482"/>
                      <a:pt x="1668948" y="1387001"/>
                    </a:cubicBezTo>
                    <a:cubicBezTo>
                      <a:pt x="1668948" y="1391520"/>
                      <a:pt x="1677218" y="1397506"/>
                      <a:pt x="1681736" y="1397506"/>
                    </a:cubicBezTo>
                    <a:cubicBezTo>
                      <a:pt x="1686256" y="1397506"/>
                      <a:pt x="1698275" y="1396015"/>
                      <a:pt x="1702048" y="1393756"/>
                    </a:cubicBezTo>
                    <a:cubicBezTo>
                      <a:pt x="1705798" y="1391496"/>
                      <a:pt x="1710317" y="1389237"/>
                      <a:pt x="1711063" y="1394501"/>
                    </a:cubicBezTo>
                    <a:cubicBezTo>
                      <a:pt x="1711808" y="1399765"/>
                      <a:pt x="1718587" y="1408034"/>
                      <a:pt x="1723106" y="1408034"/>
                    </a:cubicBezTo>
                    <a:cubicBezTo>
                      <a:pt x="1727625" y="1408034"/>
                      <a:pt x="1736639" y="1411784"/>
                      <a:pt x="1737384" y="1408034"/>
                    </a:cubicBezTo>
                    <a:cubicBezTo>
                      <a:pt x="1738129" y="1404260"/>
                      <a:pt x="1750172" y="1402001"/>
                      <a:pt x="1754692" y="1401256"/>
                    </a:cubicBezTo>
                    <a:cubicBezTo>
                      <a:pt x="1759210" y="1400510"/>
                      <a:pt x="1775003" y="1397482"/>
                      <a:pt x="1777984" y="1390727"/>
                    </a:cubicBezTo>
                    <a:cubicBezTo>
                      <a:pt x="1780989" y="1383948"/>
                      <a:pt x="1793777" y="1383948"/>
                      <a:pt x="1797551" y="1379453"/>
                    </a:cubicBezTo>
                    <a:cubicBezTo>
                      <a:pt x="1801301" y="1374934"/>
                      <a:pt x="1811830" y="1372675"/>
                      <a:pt x="1814065" y="1368180"/>
                    </a:cubicBezTo>
                    <a:cubicBezTo>
                      <a:pt x="1816324" y="1363660"/>
                      <a:pt x="1829858" y="1364430"/>
                      <a:pt x="1831372" y="1360656"/>
                    </a:cubicBezTo>
                    <a:cubicBezTo>
                      <a:pt x="1832863" y="1356882"/>
                      <a:pt x="1844160" y="1356137"/>
                      <a:pt x="1849425" y="1357651"/>
                    </a:cubicBezTo>
                    <a:cubicBezTo>
                      <a:pt x="1854689" y="1359141"/>
                      <a:pt x="1881010" y="1364430"/>
                      <a:pt x="1884760" y="1363660"/>
                    </a:cubicBezTo>
                    <a:cubicBezTo>
                      <a:pt x="1888510" y="1362915"/>
                      <a:pt x="1889255" y="1377194"/>
                      <a:pt x="1893005" y="1377963"/>
                    </a:cubicBezTo>
                    <a:cubicBezTo>
                      <a:pt x="1896779" y="1378708"/>
                      <a:pt x="1910313" y="1389237"/>
                      <a:pt x="1914062" y="1386232"/>
                    </a:cubicBezTo>
                    <a:cubicBezTo>
                      <a:pt x="1917812" y="1383227"/>
                      <a:pt x="1926850" y="1380222"/>
                      <a:pt x="1934375" y="1384742"/>
                    </a:cubicBezTo>
                    <a:cubicBezTo>
                      <a:pt x="1941898" y="1389261"/>
                      <a:pt x="1949422" y="1395246"/>
                      <a:pt x="1952427" y="1390006"/>
                    </a:cubicBezTo>
                    <a:cubicBezTo>
                      <a:pt x="1955432" y="1384742"/>
                      <a:pt x="1971224" y="1382482"/>
                      <a:pt x="1973484" y="1379477"/>
                    </a:cubicBezTo>
                    <a:cubicBezTo>
                      <a:pt x="1975744" y="1376473"/>
                      <a:pt x="1978003" y="1367458"/>
                      <a:pt x="1974205" y="1364454"/>
                    </a:cubicBezTo>
                    <a:cubicBezTo>
                      <a:pt x="1970455" y="1361425"/>
                      <a:pt x="1966705" y="1349406"/>
                      <a:pt x="1965191" y="1343397"/>
                    </a:cubicBezTo>
                    <a:cubicBezTo>
                      <a:pt x="1963701" y="1337387"/>
                      <a:pt x="1974205" y="1335897"/>
                      <a:pt x="1975744" y="1330633"/>
                    </a:cubicBezTo>
                    <a:cubicBezTo>
                      <a:pt x="1977234" y="1325344"/>
                      <a:pt x="1986248" y="1324623"/>
                      <a:pt x="1989277" y="1321618"/>
                    </a:cubicBezTo>
                    <a:cubicBezTo>
                      <a:pt x="1992281" y="1318590"/>
                      <a:pt x="1993027" y="1311859"/>
                      <a:pt x="1998291" y="1313373"/>
                    </a:cubicBezTo>
                    <a:cubicBezTo>
                      <a:pt x="2003556" y="1314864"/>
                      <a:pt x="2014829" y="1318614"/>
                      <a:pt x="2017089" y="1320873"/>
                    </a:cubicBezTo>
                    <a:cubicBezTo>
                      <a:pt x="2019348" y="1323133"/>
                      <a:pt x="2027617" y="1324671"/>
                      <a:pt x="2032882" y="1324671"/>
                    </a:cubicBezTo>
                    <a:cubicBezTo>
                      <a:pt x="2038146" y="1324671"/>
                      <a:pt x="2046439" y="1329166"/>
                      <a:pt x="2051679" y="1332147"/>
                    </a:cubicBezTo>
                    <a:cubicBezTo>
                      <a:pt x="2056968" y="1335176"/>
                      <a:pt x="2073505" y="1335176"/>
                      <a:pt x="2076486" y="1339695"/>
                    </a:cubicBezTo>
                    <a:cubicBezTo>
                      <a:pt x="2079491" y="1344214"/>
                      <a:pt x="2075717" y="1356978"/>
                      <a:pt x="2079491" y="1361497"/>
                    </a:cubicBezTo>
                    <a:cubicBezTo>
                      <a:pt x="2083241" y="1366016"/>
                      <a:pt x="2092279" y="1375800"/>
                      <a:pt x="2095284" y="1373540"/>
                    </a:cubicBezTo>
                    <a:cubicBezTo>
                      <a:pt x="2098289" y="1371280"/>
                      <a:pt x="2112567" y="1381064"/>
                      <a:pt x="2117831" y="1380319"/>
                    </a:cubicBezTo>
                    <a:cubicBezTo>
                      <a:pt x="2123072" y="1379549"/>
                      <a:pt x="2131365" y="1371305"/>
                      <a:pt x="2135884" y="1371305"/>
                    </a:cubicBezTo>
                    <a:cubicBezTo>
                      <a:pt x="2140403" y="1371305"/>
                      <a:pt x="2154657" y="1367531"/>
                      <a:pt x="2159177" y="1368276"/>
                    </a:cubicBezTo>
                    <a:cubicBezTo>
                      <a:pt x="2163696" y="1369045"/>
                      <a:pt x="2180234" y="1375054"/>
                      <a:pt x="2182493" y="1373564"/>
                    </a:cubicBezTo>
                    <a:cubicBezTo>
                      <a:pt x="2184753" y="1372050"/>
                      <a:pt x="2199776" y="1374309"/>
                      <a:pt x="2202036" y="1378828"/>
                    </a:cubicBezTo>
                    <a:cubicBezTo>
                      <a:pt x="2204295" y="1383347"/>
                      <a:pt x="2223093" y="1383347"/>
                      <a:pt x="2223093" y="1388588"/>
                    </a:cubicBezTo>
                    <a:cubicBezTo>
                      <a:pt x="2223093" y="1393828"/>
                      <a:pt x="2233622" y="1396857"/>
                      <a:pt x="2236627" y="1402890"/>
                    </a:cubicBezTo>
                    <a:cubicBezTo>
                      <a:pt x="2239631" y="1408900"/>
                      <a:pt x="2264462" y="1405150"/>
                      <a:pt x="2268957" y="1408900"/>
                    </a:cubicBezTo>
                    <a:cubicBezTo>
                      <a:pt x="2273476" y="1412674"/>
                      <a:pt x="2302033" y="1411904"/>
                      <a:pt x="2302803" y="1408900"/>
                    </a:cubicBezTo>
                    <a:cubicBezTo>
                      <a:pt x="2303548" y="1405895"/>
                      <a:pt x="2330614" y="1404381"/>
                      <a:pt x="2335879" y="1400655"/>
                    </a:cubicBezTo>
                    <a:cubicBezTo>
                      <a:pt x="2341143" y="1396881"/>
                      <a:pt x="2355421" y="1398395"/>
                      <a:pt x="2356191" y="1393131"/>
                    </a:cubicBezTo>
                    <a:cubicBezTo>
                      <a:pt x="2356936" y="1387867"/>
                      <a:pt x="2370469" y="1384117"/>
                      <a:pt x="2376479" y="1379598"/>
                    </a:cubicBezTo>
                    <a:cubicBezTo>
                      <a:pt x="2382488" y="1375078"/>
                      <a:pt x="2406550" y="1375848"/>
                      <a:pt x="2408064" y="1381112"/>
                    </a:cubicBezTo>
                    <a:cubicBezTo>
                      <a:pt x="2409555" y="1386376"/>
                      <a:pt x="2423857" y="1387891"/>
                      <a:pt x="2429867" y="1385631"/>
                    </a:cubicBezTo>
                    <a:cubicBezTo>
                      <a:pt x="2435900" y="1383371"/>
                      <a:pt x="2451693" y="1386376"/>
                      <a:pt x="2453929" y="1391665"/>
                    </a:cubicBezTo>
                    <a:cubicBezTo>
                      <a:pt x="2456188" y="1396929"/>
                      <a:pt x="2474216" y="1399934"/>
                      <a:pt x="2478736" y="1398443"/>
                    </a:cubicBezTo>
                    <a:cubicBezTo>
                      <a:pt x="2483255" y="1396929"/>
                      <a:pt x="2497534" y="1386400"/>
                      <a:pt x="2502798" y="1385655"/>
                    </a:cubicBezTo>
                    <a:cubicBezTo>
                      <a:pt x="2508062" y="1384910"/>
                      <a:pt x="2515585" y="1379622"/>
                      <a:pt x="2514071" y="1374381"/>
                    </a:cubicBezTo>
                    <a:cubicBezTo>
                      <a:pt x="2512581" y="1369117"/>
                      <a:pt x="2524600" y="1354069"/>
                      <a:pt x="2526114" y="1348084"/>
                    </a:cubicBezTo>
                    <a:cubicBezTo>
                      <a:pt x="2527604" y="1342050"/>
                      <a:pt x="2538157" y="1325512"/>
                      <a:pt x="2541907" y="1324022"/>
                    </a:cubicBezTo>
                    <a:cubicBezTo>
                      <a:pt x="2545657" y="1322532"/>
                      <a:pt x="2553950" y="1315777"/>
                      <a:pt x="2553181" y="1311258"/>
                    </a:cubicBezTo>
                    <a:cubicBezTo>
                      <a:pt x="2552412" y="1306739"/>
                      <a:pt x="2550152" y="1293206"/>
                      <a:pt x="2545657" y="1293206"/>
                    </a:cubicBezTo>
                    <a:cubicBezTo>
                      <a:pt x="2541162" y="1293206"/>
                      <a:pt x="2532893" y="1293951"/>
                      <a:pt x="2543397" y="1279672"/>
                    </a:cubicBezTo>
                    <a:cubicBezTo>
                      <a:pt x="2553926" y="1265370"/>
                      <a:pt x="2572723" y="1269144"/>
                      <a:pt x="2575728" y="1269144"/>
                    </a:cubicBezTo>
                    <a:cubicBezTo>
                      <a:pt x="2578733" y="1269144"/>
                      <a:pt x="2602795" y="1263110"/>
                      <a:pt x="2613324" y="1266139"/>
                    </a:cubicBezTo>
                    <a:cubicBezTo>
                      <a:pt x="2623828" y="1269144"/>
                      <a:pt x="2630607" y="1264625"/>
                      <a:pt x="2641880" y="1270658"/>
                    </a:cubicBezTo>
                    <a:cubicBezTo>
                      <a:pt x="2653155" y="1276667"/>
                      <a:pt x="2668971" y="1274408"/>
                      <a:pt x="2672721" y="1279672"/>
                    </a:cubicBezTo>
                    <a:cubicBezTo>
                      <a:pt x="2676471" y="1284937"/>
                      <a:pt x="2691519" y="1289432"/>
                      <a:pt x="2689259" y="1298470"/>
                    </a:cubicBezTo>
                    <a:cubicBezTo>
                      <a:pt x="2686999" y="1307484"/>
                      <a:pt x="2697528" y="1302220"/>
                      <a:pt x="2701278" y="1321763"/>
                    </a:cubicBezTo>
                    <a:cubicBezTo>
                      <a:pt x="2705028" y="1341329"/>
                      <a:pt x="2714066" y="1342820"/>
                      <a:pt x="2716301" y="1351834"/>
                    </a:cubicBezTo>
                    <a:cubicBezTo>
                      <a:pt x="2718561" y="1360848"/>
                      <a:pt x="2730604" y="1377386"/>
                      <a:pt x="2729090" y="1382674"/>
                    </a:cubicBezTo>
                    <a:cubicBezTo>
                      <a:pt x="2727576" y="1387939"/>
                      <a:pt x="2726085" y="1396208"/>
                      <a:pt x="2738849" y="1396953"/>
                    </a:cubicBezTo>
                    <a:cubicBezTo>
                      <a:pt x="2751638" y="1397698"/>
                      <a:pt x="2760676" y="1407481"/>
                      <a:pt x="2763657" y="1405967"/>
                    </a:cubicBezTo>
                    <a:cubicBezTo>
                      <a:pt x="2766661" y="1404453"/>
                      <a:pt x="2781685" y="1409717"/>
                      <a:pt x="2789233" y="1417241"/>
                    </a:cubicBezTo>
                    <a:cubicBezTo>
                      <a:pt x="2796733" y="1424765"/>
                      <a:pt x="2808030" y="1420991"/>
                      <a:pt x="2807261" y="1429260"/>
                    </a:cubicBezTo>
                    <a:cubicBezTo>
                      <a:pt x="2806516" y="1437529"/>
                      <a:pt x="2813294" y="1444307"/>
                      <a:pt x="2812525" y="1451086"/>
                    </a:cubicBezTo>
                    <a:cubicBezTo>
                      <a:pt x="2811756" y="1457865"/>
                      <a:pt x="2826804" y="1462360"/>
                      <a:pt x="2837332" y="1460846"/>
                    </a:cubicBezTo>
                    <a:cubicBezTo>
                      <a:pt x="2847861" y="1459331"/>
                      <a:pt x="2855385" y="1464619"/>
                      <a:pt x="2859904" y="1455581"/>
                    </a:cubicBezTo>
                    <a:cubicBezTo>
                      <a:pt x="2864423" y="1446567"/>
                      <a:pt x="2879447" y="1450293"/>
                      <a:pt x="2884711" y="1446567"/>
                    </a:cubicBezTo>
                    <a:cubicBezTo>
                      <a:pt x="2889952" y="1442793"/>
                      <a:pt x="2905768" y="1438298"/>
                      <a:pt x="2904999" y="1451831"/>
                    </a:cubicBezTo>
                    <a:cubicBezTo>
                      <a:pt x="2904254" y="1465365"/>
                      <a:pt x="2913268" y="1468369"/>
                      <a:pt x="2905744" y="1472889"/>
                    </a:cubicBezTo>
                    <a:cubicBezTo>
                      <a:pt x="2898220" y="1477408"/>
                      <a:pt x="2894470" y="1496950"/>
                      <a:pt x="2892211" y="1505219"/>
                    </a:cubicBezTo>
                    <a:cubicBezTo>
                      <a:pt x="2889952" y="1513488"/>
                      <a:pt x="2878677" y="1515748"/>
                      <a:pt x="2877187" y="1524786"/>
                    </a:cubicBezTo>
                    <a:cubicBezTo>
                      <a:pt x="2875697" y="1533800"/>
                      <a:pt x="2865144" y="1534546"/>
                      <a:pt x="2865144" y="1541324"/>
                    </a:cubicBezTo>
                    <a:cubicBezTo>
                      <a:pt x="2865144" y="1548103"/>
                      <a:pt x="2850121" y="1546588"/>
                      <a:pt x="2842596" y="1541324"/>
                    </a:cubicBezTo>
                    <a:cubicBezTo>
                      <a:pt x="2835073" y="1536060"/>
                      <a:pt x="2827573" y="1551084"/>
                      <a:pt x="2821539" y="1551084"/>
                    </a:cubicBezTo>
                    <a:cubicBezTo>
                      <a:pt x="2815506" y="1551084"/>
                      <a:pt x="2816275" y="1563872"/>
                      <a:pt x="2817766" y="1569136"/>
                    </a:cubicBezTo>
                    <a:cubicBezTo>
                      <a:pt x="2819280" y="1574400"/>
                      <a:pt x="2815530" y="1581155"/>
                      <a:pt x="2819280" y="1590193"/>
                    </a:cubicBezTo>
                    <a:cubicBezTo>
                      <a:pt x="2821299" y="1595049"/>
                      <a:pt x="2820073" y="1604231"/>
                      <a:pt x="2821083" y="1614495"/>
                    </a:cubicBezTo>
                    <a:cubicBezTo>
                      <a:pt x="2830217" y="1607861"/>
                      <a:pt x="2838558" y="1602981"/>
                      <a:pt x="2842212" y="1602981"/>
                    </a:cubicBezTo>
                    <a:cubicBezTo>
                      <a:pt x="2851611" y="1602981"/>
                      <a:pt x="2861010" y="1619135"/>
                      <a:pt x="2871514" y="1619519"/>
                    </a:cubicBezTo>
                    <a:cubicBezTo>
                      <a:pt x="2882067" y="1619880"/>
                      <a:pt x="2929806" y="1587934"/>
                      <a:pt x="2930167" y="1582693"/>
                    </a:cubicBezTo>
                    <a:cubicBezTo>
                      <a:pt x="2930551" y="1577429"/>
                      <a:pt x="2958363" y="1550747"/>
                      <a:pt x="2971512" y="1536829"/>
                    </a:cubicBezTo>
                    <a:cubicBezTo>
                      <a:pt x="2984660" y="1522911"/>
                      <a:pt x="3001968" y="1502623"/>
                      <a:pt x="3008746" y="1486830"/>
                    </a:cubicBezTo>
                    <a:cubicBezTo>
                      <a:pt x="3012905" y="1477119"/>
                      <a:pt x="3031294" y="1458273"/>
                      <a:pt x="3035813" y="1450750"/>
                    </a:cubicBezTo>
                    <a:cubicBezTo>
                      <a:pt x="3040332" y="1443226"/>
                      <a:pt x="3043313" y="1442481"/>
                      <a:pt x="3051582" y="1424789"/>
                    </a:cubicBezTo>
                    <a:cubicBezTo>
                      <a:pt x="3059851" y="1407145"/>
                      <a:pt x="3059851" y="1360872"/>
                      <a:pt x="3062471" y="1357867"/>
                    </a:cubicBezTo>
                    <a:cubicBezTo>
                      <a:pt x="3065115" y="1354863"/>
                      <a:pt x="3063601" y="1346954"/>
                      <a:pt x="3067374" y="1342074"/>
                    </a:cubicBezTo>
                    <a:cubicBezTo>
                      <a:pt x="3071125" y="1337195"/>
                      <a:pt x="3069250" y="1330416"/>
                      <a:pt x="3076774" y="1324022"/>
                    </a:cubicBezTo>
                    <a:cubicBezTo>
                      <a:pt x="3084297" y="1317628"/>
                      <a:pt x="3082783" y="1312003"/>
                      <a:pt x="3080908" y="1307123"/>
                    </a:cubicBezTo>
                    <a:cubicBezTo>
                      <a:pt x="3079033" y="1302220"/>
                      <a:pt x="3081292" y="1291331"/>
                      <a:pt x="3079393" y="1287941"/>
                    </a:cubicBezTo>
                    <a:cubicBezTo>
                      <a:pt x="3077518" y="1284576"/>
                      <a:pt x="3077903" y="1283061"/>
                      <a:pt x="3082398" y="1280441"/>
                    </a:cubicBezTo>
                    <a:cubicBezTo>
                      <a:pt x="3086918" y="1277821"/>
                      <a:pt x="3079393" y="1271043"/>
                      <a:pt x="3073000" y="1268038"/>
                    </a:cubicBezTo>
                    <a:cubicBezTo>
                      <a:pt x="3066606" y="1265009"/>
                      <a:pt x="3058336" y="1262389"/>
                      <a:pt x="3057591" y="1255250"/>
                    </a:cubicBezTo>
                    <a:cubicBezTo>
                      <a:pt x="3056846" y="1248111"/>
                      <a:pt x="3045933" y="1239457"/>
                      <a:pt x="3037664" y="1240226"/>
                    </a:cubicBezTo>
                    <a:cubicBezTo>
                      <a:pt x="3029419" y="1240971"/>
                      <a:pt x="3013987" y="1235707"/>
                      <a:pt x="3015862" y="1240971"/>
                    </a:cubicBezTo>
                    <a:cubicBezTo>
                      <a:pt x="3017737" y="1246235"/>
                      <a:pt x="3015092" y="1250731"/>
                      <a:pt x="3010982" y="1249601"/>
                    </a:cubicBezTo>
                    <a:cubicBezTo>
                      <a:pt x="3006847" y="1248495"/>
                      <a:pt x="3004948" y="1251860"/>
                      <a:pt x="3000068" y="1259384"/>
                    </a:cubicBezTo>
                    <a:cubicBezTo>
                      <a:pt x="2995189" y="1266908"/>
                      <a:pt x="2977882" y="1267629"/>
                      <a:pt x="2985790" y="1260490"/>
                    </a:cubicBezTo>
                    <a:cubicBezTo>
                      <a:pt x="2993675" y="1253351"/>
                      <a:pt x="2983170" y="1252990"/>
                      <a:pt x="2984660" y="1245466"/>
                    </a:cubicBezTo>
                    <a:cubicBezTo>
                      <a:pt x="2986175" y="1237942"/>
                      <a:pt x="2992545" y="1230419"/>
                      <a:pt x="2983915" y="1235298"/>
                    </a:cubicBezTo>
                    <a:cubicBezTo>
                      <a:pt x="2975262" y="1240202"/>
                      <a:pt x="2975262" y="1251836"/>
                      <a:pt x="2968122" y="1253351"/>
                    </a:cubicBezTo>
                    <a:cubicBezTo>
                      <a:pt x="2960983" y="1254865"/>
                      <a:pt x="2963219" y="1233039"/>
                      <a:pt x="2965117" y="1227414"/>
                    </a:cubicBezTo>
                    <a:cubicBezTo>
                      <a:pt x="2966992" y="1221765"/>
                      <a:pt x="2951945" y="1227774"/>
                      <a:pt x="2936176" y="1226669"/>
                    </a:cubicBezTo>
                    <a:cubicBezTo>
                      <a:pt x="2920383" y="1225539"/>
                      <a:pt x="2924518" y="1214626"/>
                      <a:pt x="2937282" y="1207847"/>
                    </a:cubicBezTo>
                    <a:cubicBezTo>
                      <a:pt x="2950094" y="1201068"/>
                      <a:pt x="2947834" y="1194698"/>
                      <a:pt x="2954205" y="1192054"/>
                    </a:cubicBezTo>
                    <a:cubicBezTo>
                      <a:pt x="2960599" y="1189434"/>
                      <a:pt x="2977136" y="1178521"/>
                      <a:pt x="2986920" y="1172896"/>
                    </a:cubicBezTo>
                    <a:cubicBezTo>
                      <a:pt x="2996703" y="1167247"/>
                      <a:pt x="2998578" y="1160877"/>
                      <a:pt x="3000838" y="1154483"/>
                    </a:cubicBezTo>
                    <a:cubicBezTo>
                      <a:pt x="3003097" y="1148089"/>
                      <a:pt x="3021150" y="1140205"/>
                      <a:pt x="3037303" y="1127032"/>
                    </a:cubicBezTo>
                    <a:cubicBezTo>
                      <a:pt x="3053456" y="1113859"/>
                      <a:pt x="3061365" y="1106359"/>
                      <a:pt x="3065139" y="1098451"/>
                    </a:cubicBezTo>
                    <a:cubicBezTo>
                      <a:pt x="3068889" y="1090566"/>
                      <a:pt x="3092951" y="1080807"/>
                      <a:pt x="3093335" y="1074774"/>
                    </a:cubicBezTo>
                    <a:cubicBezTo>
                      <a:pt x="3093696" y="1068740"/>
                      <a:pt x="3121893" y="1053716"/>
                      <a:pt x="3141075" y="1049966"/>
                    </a:cubicBezTo>
                    <a:cubicBezTo>
                      <a:pt x="3160257" y="1046193"/>
                      <a:pt x="3190689" y="1051096"/>
                      <a:pt x="3196338" y="1056745"/>
                    </a:cubicBezTo>
                    <a:cubicBezTo>
                      <a:pt x="3201986" y="1062394"/>
                      <a:pt x="3206121" y="1060134"/>
                      <a:pt x="3209511" y="1056385"/>
                    </a:cubicBezTo>
                    <a:cubicBezTo>
                      <a:pt x="3212900" y="1052611"/>
                      <a:pt x="3220400" y="1054510"/>
                      <a:pt x="3233188" y="1056024"/>
                    </a:cubicBezTo>
                    <a:cubicBezTo>
                      <a:pt x="3245976" y="1057538"/>
                      <a:pt x="3248981" y="1049991"/>
                      <a:pt x="3257610" y="1052635"/>
                    </a:cubicBezTo>
                    <a:cubicBezTo>
                      <a:pt x="3266264" y="1055279"/>
                      <a:pt x="3273403" y="1056769"/>
                      <a:pt x="3278668" y="1046625"/>
                    </a:cubicBezTo>
                    <a:cubicBezTo>
                      <a:pt x="3283932" y="1036457"/>
                      <a:pt x="3308739" y="1038356"/>
                      <a:pt x="3314388" y="1042491"/>
                    </a:cubicBezTo>
                    <a:cubicBezTo>
                      <a:pt x="3320037" y="1046625"/>
                      <a:pt x="3324531" y="1052250"/>
                      <a:pt x="3333570" y="1046265"/>
                    </a:cubicBezTo>
                    <a:cubicBezTo>
                      <a:pt x="3342584" y="1040231"/>
                      <a:pt x="3342584" y="1054149"/>
                      <a:pt x="3351214" y="1055279"/>
                    </a:cubicBezTo>
                    <a:cubicBezTo>
                      <a:pt x="3359868" y="1056385"/>
                      <a:pt x="3354242" y="1063908"/>
                      <a:pt x="3346694" y="1063163"/>
                    </a:cubicBezTo>
                    <a:cubicBezTo>
                      <a:pt x="3339195" y="1062418"/>
                      <a:pt x="3329796" y="1066937"/>
                      <a:pt x="3338449" y="1071817"/>
                    </a:cubicBezTo>
                    <a:cubicBezTo>
                      <a:pt x="3347103" y="1076697"/>
                      <a:pt x="3357247" y="1067298"/>
                      <a:pt x="3364002" y="1068043"/>
                    </a:cubicBezTo>
                    <a:cubicBezTo>
                      <a:pt x="3370780" y="1068788"/>
                      <a:pt x="3381285" y="1069557"/>
                      <a:pt x="3390684" y="1063524"/>
                    </a:cubicBezTo>
                    <a:cubicBezTo>
                      <a:pt x="3400083" y="1057514"/>
                      <a:pt x="3402727" y="1068403"/>
                      <a:pt x="3408736" y="1063163"/>
                    </a:cubicBezTo>
                    <a:cubicBezTo>
                      <a:pt x="3414770" y="1057899"/>
                      <a:pt x="3428303" y="1056385"/>
                      <a:pt x="3435057" y="1056769"/>
                    </a:cubicBezTo>
                    <a:cubicBezTo>
                      <a:pt x="3441836" y="1057130"/>
                      <a:pt x="3436188" y="1048885"/>
                      <a:pt x="3424914" y="1048885"/>
                    </a:cubicBezTo>
                    <a:cubicBezTo>
                      <a:pt x="3413640" y="1048885"/>
                      <a:pt x="3414000" y="1042851"/>
                      <a:pt x="3423038" y="1027443"/>
                    </a:cubicBezTo>
                    <a:cubicBezTo>
                      <a:pt x="3432053" y="1012035"/>
                      <a:pt x="3449336" y="1003766"/>
                      <a:pt x="3460250" y="994367"/>
                    </a:cubicBezTo>
                    <a:cubicBezTo>
                      <a:pt x="3471162" y="984968"/>
                      <a:pt x="3479047" y="989487"/>
                      <a:pt x="3479047" y="983454"/>
                    </a:cubicBezTo>
                    <a:cubicBezTo>
                      <a:pt x="3479047" y="977420"/>
                      <a:pt x="3484311" y="960522"/>
                      <a:pt x="3492580" y="960161"/>
                    </a:cubicBezTo>
                    <a:cubicBezTo>
                      <a:pt x="3500849" y="959800"/>
                      <a:pt x="3521522" y="963550"/>
                      <a:pt x="3534310" y="956387"/>
                    </a:cubicBezTo>
                    <a:cubicBezTo>
                      <a:pt x="3547098" y="949248"/>
                      <a:pt x="3545968" y="961675"/>
                      <a:pt x="3551233" y="963550"/>
                    </a:cubicBezTo>
                    <a:cubicBezTo>
                      <a:pt x="3556497" y="965401"/>
                      <a:pt x="3563636" y="952637"/>
                      <a:pt x="3569645" y="956387"/>
                    </a:cubicBezTo>
                    <a:cubicBezTo>
                      <a:pt x="3575679" y="960161"/>
                      <a:pt x="3560631" y="969175"/>
                      <a:pt x="3557242" y="980088"/>
                    </a:cubicBezTo>
                    <a:cubicBezTo>
                      <a:pt x="3553853" y="991002"/>
                      <a:pt x="3565127" y="986867"/>
                      <a:pt x="3571520" y="989848"/>
                    </a:cubicBezTo>
                    <a:cubicBezTo>
                      <a:pt x="3577891" y="992853"/>
                      <a:pt x="3563251" y="997372"/>
                      <a:pt x="3564742" y="1000376"/>
                    </a:cubicBezTo>
                    <a:cubicBezTo>
                      <a:pt x="3566232" y="1003381"/>
                      <a:pt x="3579020" y="1003381"/>
                      <a:pt x="3595558" y="986843"/>
                    </a:cubicBezTo>
                    <a:cubicBezTo>
                      <a:pt x="3612121" y="970281"/>
                      <a:pt x="3627144" y="965786"/>
                      <a:pt x="3637673" y="966916"/>
                    </a:cubicBezTo>
                    <a:cubicBezTo>
                      <a:pt x="3648201" y="968045"/>
                      <a:pt x="3642192" y="957517"/>
                      <a:pt x="3642937" y="942109"/>
                    </a:cubicBezTo>
                    <a:cubicBezTo>
                      <a:pt x="3643682" y="926700"/>
                      <a:pt x="3676013" y="922205"/>
                      <a:pt x="3686542" y="926700"/>
                    </a:cubicBezTo>
                    <a:cubicBezTo>
                      <a:pt x="3697070" y="931219"/>
                      <a:pt x="3696301" y="935330"/>
                      <a:pt x="3686157" y="932710"/>
                    </a:cubicBezTo>
                    <a:cubicBezTo>
                      <a:pt x="3676013" y="930090"/>
                      <a:pt x="3666614" y="939104"/>
                      <a:pt x="3666975" y="951868"/>
                    </a:cubicBezTo>
                    <a:cubicBezTo>
                      <a:pt x="3667360" y="964656"/>
                      <a:pt x="3657961" y="968791"/>
                      <a:pt x="3662864" y="973670"/>
                    </a:cubicBezTo>
                    <a:cubicBezTo>
                      <a:pt x="3667744" y="978550"/>
                      <a:pt x="3655725" y="979704"/>
                      <a:pt x="3655341" y="984944"/>
                    </a:cubicBezTo>
                    <a:cubicBezTo>
                      <a:pt x="3654980" y="990208"/>
                      <a:pt x="3655341" y="994343"/>
                      <a:pt x="3647816" y="996602"/>
                    </a:cubicBezTo>
                    <a:cubicBezTo>
                      <a:pt x="3640317" y="998862"/>
                      <a:pt x="3615101" y="1001482"/>
                      <a:pt x="3614380" y="1011266"/>
                    </a:cubicBezTo>
                    <a:cubicBezTo>
                      <a:pt x="3613611" y="1021025"/>
                      <a:pt x="3600078" y="1022155"/>
                      <a:pt x="3593683" y="1034174"/>
                    </a:cubicBezTo>
                    <a:cubicBezTo>
                      <a:pt x="3587313" y="1046193"/>
                      <a:pt x="3562867" y="1053356"/>
                      <a:pt x="3546714" y="1077418"/>
                    </a:cubicBezTo>
                    <a:cubicBezTo>
                      <a:pt x="3530560" y="1101480"/>
                      <a:pt x="3504984" y="1101480"/>
                      <a:pt x="3504984" y="1105999"/>
                    </a:cubicBezTo>
                    <a:cubicBezTo>
                      <a:pt x="3504984" y="1110518"/>
                      <a:pt x="3487316" y="1110133"/>
                      <a:pt x="3481306" y="1110878"/>
                    </a:cubicBezTo>
                    <a:cubicBezTo>
                      <a:pt x="3475297" y="1111624"/>
                      <a:pt x="3486955" y="1126311"/>
                      <a:pt x="3472653" y="1141695"/>
                    </a:cubicBezTo>
                    <a:cubicBezTo>
                      <a:pt x="3458351" y="1157103"/>
                      <a:pt x="3448975" y="1178545"/>
                      <a:pt x="3449336" y="1199987"/>
                    </a:cubicBezTo>
                    <a:cubicBezTo>
                      <a:pt x="3449721" y="1221404"/>
                      <a:pt x="3456860" y="1283061"/>
                      <a:pt x="3463254" y="1293975"/>
                    </a:cubicBezTo>
                    <a:cubicBezTo>
                      <a:pt x="3469648" y="1304888"/>
                      <a:pt x="3465874" y="1331570"/>
                      <a:pt x="3471138" y="1337219"/>
                    </a:cubicBezTo>
                    <a:cubicBezTo>
                      <a:pt x="3476403" y="1342844"/>
                      <a:pt x="3474528" y="1352243"/>
                      <a:pt x="3477917" y="1355632"/>
                    </a:cubicBezTo>
                    <a:cubicBezTo>
                      <a:pt x="3481306" y="1358997"/>
                      <a:pt x="3495200" y="1340584"/>
                      <a:pt x="3504599" y="1332700"/>
                    </a:cubicBezTo>
                    <a:cubicBezTo>
                      <a:pt x="3514022" y="1324815"/>
                      <a:pt x="3510993" y="1322171"/>
                      <a:pt x="3517411" y="1318061"/>
                    </a:cubicBezTo>
                    <a:cubicBezTo>
                      <a:pt x="3523806" y="1313926"/>
                      <a:pt x="3521161" y="1296619"/>
                      <a:pt x="3523060" y="1292100"/>
                    </a:cubicBezTo>
                    <a:cubicBezTo>
                      <a:pt x="3524935" y="1287581"/>
                      <a:pt x="3536593" y="1285321"/>
                      <a:pt x="3540343" y="1280441"/>
                    </a:cubicBezTo>
                    <a:cubicBezTo>
                      <a:pt x="3544093" y="1275562"/>
                      <a:pt x="3553877" y="1278566"/>
                      <a:pt x="3559141" y="1276667"/>
                    </a:cubicBezTo>
                    <a:cubicBezTo>
                      <a:pt x="3564405" y="1274817"/>
                      <a:pt x="3558757" y="1262389"/>
                      <a:pt x="3556882" y="1255250"/>
                    </a:cubicBezTo>
                    <a:cubicBezTo>
                      <a:pt x="3555007" y="1248111"/>
                      <a:pt x="3572290" y="1238351"/>
                      <a:pt x="3581304" y="1231957"/>
                    </a:cubicBezTo>
                    <a:cubicBezTo>
                      <a:pt x="3590318" y="1225563"/>
                      <a:pt x="3601592" y="1236092"/>
                      <a:pt x="3611736" y="1226693"/>
                    </a:cubicBezTo>
                    <a:cubicBezTo>
                      <a:pt x="3621880" y="1217270"/>
                      <a:pt x="3610991" y="1206381"/>
                      <a:pt x="3607217" y="1201501"/>
                    </a:cubicBezTo>
                    <a:cubicBezTo>
                      <a:pt x="3603467" y="1196597"/>
                      <a:pt x="3617361" y="1172920"/>
                      <a:pt x="3625269" y="1170660"/>
                    </a:cubicBezTo>
                    <a:cubicBezTo>
                      <a:pt x="3633154" y="1168401"/>
                      <a:pt x="3637312" y="1176285"/>
                      <a:pt x="3644836" y="1169531"/>
                    </a:cubicBezTo>
                    <a:cubicBezTo>
                      <a:pt x="3652360" y="1162776"/>
                      <a:pt x="3638058" y="1151887"/>
                      <a:pt x="3632793" y="1152632"/>
                    </a:cubicBezTo>
                    <a:cubicBezTo>
                      <a:pt x="3627553" y="1153377"/>
                      <a:pt x="3625654" y="1133474"/>
                      <a:pt x="3638058" y="1124075"/>
                    </a:cubicBezTo>
                    <a:cubicBezTo>
                      <a:pt x="3650461" y="1114676"/>
                      <a:pt x="3645581" y="1112801"/>
                      <a:pt x="3637312" y="1110542"/>
                    </a:cubicBezTo>
                    <a:cubicBezTo>
                      <a:pt x="3629043" y="1108282"/>
                      <a:pt x="3627529" y="1111287"/>
                      <a:pt x="3621159" y="1111648"/>
                    </a:cubicBezTo>
                    <a:cubicBezTo>
                      <a:pt x="3614764" y="1112008"/>
                      <a:pt x="3608371" y="1098475"/>
                      <a:pt x="3618154" y="1085350"/>
                    </a:cubicBezTo>
                    <a:cubicBezTo>
                      <a:pt x="3627937" y="1072177"/>
                      <a:pt x="3637336" y="1073692"/>
                      <a:pt x="3639596" y="1062803"/>
                    </a:cubicBezTo>
                    <a:cubicBezTo>
                      <a:pt x="3641855" y="1051889"/>
                      <a:pt x="3655389" y="1036481"/>
                      <a:pt x="3658778" y="1030856"/>
                    </a:cubicBezTo>
                    <a:cubicBezTo>
                      <a:pt x="3662168" y="1025207"/>
                      <a:pt x="3675677" y="1030856"/>
                      <a:pt x="3680965" y="1029726"/>
                    </a:cubicBezTo>
                    <a:cubicBezTo>
                      <a:pt x="3686205" y="1028621"/>
                      <a:pt x="3684355" y="1039895"/>
                      <a:pt x="3690724" y="1034246"/>
                    </a:cubicBezTo>
                    <a:cubicBezTo>
                      <a:pt x="3697118" y="1028621"/>
                      <a:pt x="3707647" y="1009823"/>
                      <a:pt x="3716300" y="1009823"/>
                    </a:cubicBezTo>
                    <a:cubicBezTo>
                      <a:pt x="3724954" y="1009823"/>
                      <a:pt x="3719305" y="1023741"/>
                      <a:pt x="3721565" y="1031986"/>
                    </a:cubicBezTo>
                    <a:cubicBezTo>
                      <a:pt x="3723824" y="1040255"/>
                      <a:pt x="3728704" y="1029726"/>
                      <a:pt x="3745242" y="1018453"/>
                    </a:cubicBezTo>
                    <a:cubicBezTo>
                      <a:pt x="3761756" y="1007179"/>
                      <a:pt x="3797861" y="1008309"/>
                      <a:pt x="3808774" y="1013597"/>
                    </a:cubicBezTo>
                    <a:cubicBezTo>
                      <a:pt x="3819687" y="1018861"/>
                      <a:pt x="3821562" y="1031241"/>
                      <a:pt x="3827572" y="1029726"/>
                    </a:cubicBezTo>
                    <a:cubicBezTo>
                      <a:pt x="3836706" y="1027443"/>
                      <a:pt x="3829062" y="1017323"/>
                      <a:pt x="3838076" y="1014703"/>
                    </a:cubicBezTo>
                    <a:cubicBezTo>
                      <a:pt x="3847091" y="1012083"/>
                      <a:pt x="3862884" y="1002660"/>
                      <a:pt x="3874926" y="994030"/>
                    </a:cubicBezTo>
                    <a:cubicBezTo>
                      <a:pt x="3886969" y="985377"/>
                      <a:pt x="3883556" y="991771"/>
                      <a:pt x="3889950" y="983862"/>
                    </a:cubicBezTo>
                    <a:cubicBezTo>
                      <a:pt x="3896344" y="975978"/>
                      <a:pt x="3902714" y="979343"/>
                      <a:pt x="3904613" y="974103"/>
                    </a:cubicBezTo>
                    <a:cubicBezTo>
                      <a:pt x="3906488" y="968839"/>
                      <a:pt x="3923795" y="960185"/>
                      <a:pt x="3947473" y="954945"/>
                    </a:cubicBezTo>
                    <a:cubicBezTo>
                      <a:pt x="3971150" y="949656"/>
                      <a:pt x="4001966" y="933864"/>
                      <a:pt x="4000476" y="929008"/>
                    </a:cubicBezTo>
                    <a:cubicBezTo>
                      <a:pt x="3998986" y="924104"/>
                      <a:pt x="4009491" y="921845"/>
                      <a:pt x="4010620" y="926748"/>
                    </a:cubicBezTo>
                    <a:cubicBezTo>
                      <a:pt x="4011750" y="931604"/>
                      <a:pt x="4020764" y="929753"/>
                      <a:pt x="4033192" y="932373"/>
                    </a:cubicBezTo>
                    <a:cubicBezTo>
                      <a:pt x="4045595" y="934993"/>
                      <a:pt x="4051244" y="939873"/>
                      <a:pt x="4061028" y="930114"/>
                    </a:cubicBezTo>
                    <a:cubicBezTo>
                      <a:pt x="4070811" y="920354"/>
                      <a:pt x="4059898" y="916941"/>
                      <a:pt x="4060282" y="909441"/>
                    </a:cubicBezTo>
                    <a:cubicBezTo>
                      <a:pt x="4060643" y="901917"/>
                      <a:pt x="4043360" y="894033"/>
                      <a:pt x="4045619" y="886148"/>
                    </a:cubicBezTo>
                    <a:cubicBezTo>
                      <a:pt x="4047879" y="878240"/>
                      <a:pt x="4032831" y="857183"/>
                      <a:pt x="4028336" y="861341"/>
                    </a:cubicBezTo>
                    <a:cubicBezTo>
                      <a:pt x="4023817" y="865476"/>
                      <a:pt x="4013288" y="857952"/>
                      <a:pt x="4013288" y="851943"/>
                    </a:cubicBezTo>
                    <a:cubicBezTo>
                      <a:pt x="4013288" y="845933"/>
                      <a:pt x="4012567" y="838770"/>
                      <a:pt x="4005404" y="843289"/>
                    </a:cubicBezTo>
                    <a:cubicBezTo>
                      <a:pt x="3998264" y="847808"/>
                      <a:pt x="3986246" y="845549"/>
                      <a:pt x="3983986" y="838770"/>
                    </a:cubicBezTo>
                    <a:cubicBezTo>
                      <a:pt x="3981727" y="831991"/>
                      <a:pt x="3997904" y="827111"/>
                      <a:pt x="4009178" y="831631"/>
                    </a:cubicBezTo>
                    <a:cubicBezTo>
                      <a:pt x="4020451" y="836150"/>
                      <a:pt x="4017062" y="840645"/>
                      <a:pt x="4022711" y="844034"/>
                    </a:cubicBezTo>
                    <a:cubicBezTo>
                      <a:pt x="4028360" y="847423"/>
                      <a:pt x="4043769" y="845909"/>
                      <a:pt x="4051652" y="842159"/>
                    </a:cubicBezTo>
                    <a:cubicBezTo>
                      <a:pt x="4059537" y="838409"/>
                      <a:pt x="4081724" y="831246"/>
                      <a:pt x="4085474" y="824876"/>
                    </a:cubicBezTo>
                    <a:cubicBezTo>
                      <a:pt x="4089248" y="818482"/>
                      <a:pt x="4085114" y="815477"/>
                      <a:pt x="4092637" y="811703"/>
                    </a:cubicBezTo>
                    <a:cubicBezTo>
                      <a:pt x="4100161" y="807953"/>
                      <a:pt x="4094488" y="800045"/>
                      <a:pt x="4088118" y="796680"/>
                    </a:cubicBezTo>
                    <a:cubicBezTo>
                      <a:pt x="4081724" y="793290"/>
                      <a:pt x="4083214" y="784276"/>
                      <a:pt x="4089969" y="784276"/>
                    </a:cubicBezTo>
                    <a:cubicBezTo>
                      <a:pt x="4096723" y="784276"/>
                      <a:pt x="4094872" y="776392"/>
                      <a:pt x="4099392" y="776007"/>
                    </a:cubicBezTo>
                    <a:cubicBezTo>
                      <a:pt x="4103887" y="775646"/>
                      <a:pt x="4104632" y="779396"/>
                      <a:pt x="4112925" y="775262"/>
                    </a:cubicBezTo>
                    <a:cubicBezTo>
                      <a:pt x="4121194" y="771127"/>
                      <a:pt x="4113310" y="781656"/>
                      <a:pt x="4109536" y="788795"/>
                    </a:cubicBezTo>
                    <a:cubicBezTo>
                      <a:pt x="4105786" y="795934"/>
                      <a:pt x="4117420" y="801968"/>
                      <a:pt x="4118550" y="806102"/>
                    </a:cubicBezTo>
                    <a:cubicBezTo>
                      <a:pt x="4119680" y="810237"/>
                      <a:pt x="4135833" y="811727"/>
                      <a:pt x="4144871" y="806848"/>
                    </a:cubicBezTo>
                    <a:cubicBezTo>
                      <a:pt x="4153886" y="801968"/>
                      <a:pt x="4182827" y="812881"/>
                      <a:pt x="4184702" y="819996"/>
                    </a:cubicBezTo>
                    <a:cubicBezTo>
                      <a:pt x="4186577" y="827136"/>
                      <a:pt x="4190736" y="835789"/>
                      <a:pt x="4202755" y="841799"/>
                    </a:cubicBezTo>
                    <a:cubicBezTo>
                      <a:pt x="4214798" y="847832"/>
                      <a:pt x="4225687" y="845188"/>
                      <a:pt x="4227946" y="850813"/>
                    </a:cubicBezTo>
                    <a:cubicBezTo>
                      <a:pt x="4230206" y="856462"/>
                      <a:pt x="4234725" y="859466"/>
                      <a:pt x="4241480" y="857976"/>
                    </a:cubicBezTo>
                    <a:cubicBezTo>
                      <a:pt x="4248258" y="856486"/>
                      <a:pt x="4251984" y="863986"/>
                      <a:pt x="4256864" y="859466"/>
                    </a:cubicBezTo>
                    <a:cubicBezTo>
                      <a:pt x="4261768" y="854947"/>
                      <a:pt x="4264388" y="862087"/>
                      <a:pt x="4270782" y="856462"/>
                    </a:cubicBezTo>
                    <a:cubicBezTo>
                      <a:pt x="4277176" y="850813"/>
                      <a:pt x="4256864" y="847063"/>
                      <a:pt x="4259508" y="842544"/>
                    </a:cubicBezTo>
                    <a:cubicBezTo>
                      <a:pt x="4262128" y="838025"/>
                      <a:pt x="4266263" y="845933"/>
                      <a:pt x="4271912" y="845549"/>
                    </a:cubicBezTo>
                    <a:cubicBezTo>
                      <a:pt x="4277560" y="845164"/>
                      <a:pt x="4270397" y="834275"/>
                      <a:pt x="4274532" y="833145"/>
                    </a:cubicBezTo>
                    <a:cubicBezTo>
                      <a:pt x="4278667" y="832015"/>
                      <a:pt x="4275277" y="809444"/>
                      <a:pt x="4270782" y="807953"/>
                    </a:cubicBezTo>
                    <a:cubicBezTo>
                      <a:pt x="4266263" y="806463"/>
                      <a:pt x="4270037" y="798554"/>
                      <a:pt x="4278691" y="804949"/>
                    </a:cubicBezTo>
                    <a:cubicBezTo>
                      <a:pt x="4287320" y="811343"/>
                      <a:pt x="4300853" y="810982"/>
                      <a:pt x="4307271" y="810982"/>
                    </a:cubicBezTo>
                    <a:cubicBezTo>
                      <a:pt x="4313689" y="810982"/>
                      <a:pt x="4307632" y="804949"/>
                      <a:pt x="4301262" y="803843"/>
                    </a:cubicBezTo>
                    <a:cubicBezTo>
                      <a:pt x="4294868" y="802713"/>
                      <a:pt x="4302392" y="797449"/>
                      <a:pt x="4306911" y="801583"/>
                    </a:cubicBezTo>
                    <a:cubicBezTo>
                      <a:pt x="4311430" y="805718"/>
                      <a:pt x="4320060" y="807593"/>
                      <a:pt x="4320828" y="803074"/>
                    </a:cubicBezTo>
                    <a:cubicBezTo>
                      <a:pt x="4321574" y="798554"/>
                      <a:pt x="4326093" y="788795"/>
                      <a:pt x="4334002" y="789156"/>
                    </a:cubicBezTo>
                    <a:cubicBezTo>
                      <a:pt x="4341886" y="789516"/>
                      <a:pt x="4344506" y="785021"/>
                      <a:pt x="4336982" y="782401"/>
                    </a:cubicBezTo>
                    <a:close/>
                    <a:moveTo>
                      <a:pt x="2240184" y="1275466"/>
                    </a:moveTo>
                    <a:cubicBezTo>
                      <a:pt x="2218742" y="1294624"/>
                      <a:pt x="2175907" y="1299143"/>
                      <a:pt x="2175907" y="1314936"/>
                    </a:cubicBezTo>
                    <a:cubicBezTo>
                      <a:pt x="2175907" y="1330729"/>
                      <a:pt x="2124033" y="1338613"/>
                      <a:pt x="2119514" y="1331834"/>
                    </a:cubicBezTo>
                    <a:cubicBezTo>
                      <a:pt x="2115548" y="1325897"/>
                      <a:pt x="2157854" y="1323950"/>
                      <a:pt x="2167998" y="1301378"/>
                    </a:cubicBezTo>
                    <a:cubicBezTo>
                      <a:pt x="2178142" y="1278831"/>
                      <a:pt x="2216651" y="1267221"/>
                      <a:pt x="2235665" y="1237101"/>
                    </a:cubicBezTo>
                    <a:cubicBezTo>
                      <a:pt x="2249198" y="1215683"/>
                      <a:pt x="2260472" y="1182968"/>
                      <a:pt x="2268380" y="1185227"/>
                    </a:cubicBezTo>
                    <a:cubicBezTo>
                      <a:pt x="2276265" y="1187487"/>
                      <a:pt x="2261602" y="1256283"/>
                      <a:pt x="2240184" y="1275466"/>
                    </a:cubicBezTo>
                    <a:close/>
                    <a:moveTo>
                      <a:pt x="867286" y="452554"/>
                    </a:moveTo>
                    <a:cubicBezTo>
                      <a:pt x="868031" y="460077"/>
                      <a:pt x="863512" y="465342"/>
                      <a:pt x="849233" y="465342"/>
                    </a:cubicBezTo>
                    <a:cubicBezTo>
                      <a:pt x="834955" y="465342"/>
                      <a:pt x="856012" y="474356"/>
                      <a:pt x="857503" y="482625"/>
                    </a:cubicBezTo>
                    <a:cubicBezTo>
                      <a:pt x="858993" y="490894"/>
                      <a:pt x="843224" y="484885"/>
                      <a:pt x="842479" y="497673"/>
                    </a:cubicBezTo>
                    <a:cubicBezTo>
                      <a:pt x="841734" y="510461"/>
                      <a:pt x="814667" y="497673"/>
                      <a:pt x="810917" y="514211"/>
                    </a:cubicBezTo>
                    <a:cubicBezTo>
                      <a:pt x="807167" y="530749"/>
                      <a:pt x="824451" y="528513"/>
                      <a:pt x="836470" y="529258"/>
                    </a:cubicBezTo>
                    <a:cubicBezTo>
                      <a:pt x="848513" y="530004"/>
                      <a:pt x="831950" y="541277"/>
                      <a:pt x="840988" y="548056"/>
                    </a:cubicBezTo>
                    <a:cubicBezTo>
                      <a:pt x="850003" y="554835"/>
                      <a:pt x="856781" y="552575"/>
                      <a:pt x="850772" y="539787"/>
                    </a:cubicBezTo>
                    <a:cubicBezTo>
                      <a:pt x="844762" y="526999"/>
                      <a:pt x="882357" y="544282"/>
                      <a:pt x="871084" y="554065"/>
                    </a:cubicBezTo>
                    <a:cubicBezTo>
                      <a:pt x="859810" y="563849"/>
                      <a:pt x="889136" y="571349"/>
                      <a:pt x="903415" y="572118"/>
                    </a:cubicBezTo>
                    <a:cubicBezTo>
                      <a:pt x="917717" y="572863"/>
                      <a:pt x="968389" y="583945"/>
                      <a:pt x="969567" y="572118"/>
                    </a:cubicBezTo>
                    <a:cubicBezTo>
                      <a:pt x="970312" y="564594"/>
                      <a:pt x="950769" y="557839"/>
                      <a:pt x="934977" y="541301"/>
                    </a:cubicBezTo>
                    <a:cubicBezTo>
                      <a:pt x="919184" y="524763"/>
                      <a:pt x="907910" y="497697"/>
                      <a:pt x="925962" y="486423"/>
                    </a:cubicBezTo>
                    <a:cubicBezTo>
                      <a:pt x="944015" y="475149"/>
                      <a:pt x="928222" y="469885"/>
                      <a:pt x="946274" y="457097"/>
                    </a:cubicBezTo>
                    <a:cubicBezTo>
                      <a:pt x="964327" y="444309"/>
                      <a:pt x="953798" y="432290"/>
                      <a:pt x="968822" y="430775"/>
                    </a:cubicBezTo>
                    <a:cubicBezTo>
                      <a:pt x="983845" y="429285"/>
                      <a:pt x="967331" y="415752"/>
                      <a:pt x="982355" y="413492"/>
                    </a:cubicBezTo>
                    <a:cubicBezTo>
                      <a:pt x="997379" y="411233"/>
                      <a:pt x="1000408" y="394695"/>
                      <a:pt x="998148" y="388685"/>
                    </a:cubicBezTo>
                    <a:cubicBezTo>
                      <a:pt x="995888" y="382676"/>
                      <a:pt x="1013917" y="389430"/>
                      <a:pt x="1022186" y="380416"/>
                    </a:cubicBezTo>
                    <a:cubicBezTo>
                      <a:pt x="1030455" y="371402"/>
                      <a:pt x="1050022" y="377411"/>
                      <a:pt x="1056031" y="364623"/>
                    </a:cubicBezTo>
                    <a:cubicBezTo>
                      <a:pt x="1062040" y="351835"/>
                      <a:pt x="1148505" y="322509"/>
                      <a:pt x="1197398" y="311235"/>
                    </a:cubicBezTo>
                    <a:cubicBezTo>
                      <a:pt x="1246267" y="299961"/>
                      <a:pt x="1280088" y="279649"/>
                      <a:pt x="1262805" y="266116"/>
                    </a:cubicBezTo>
                    <a:cubicBezTo>
                      <a:pt x="1245498" y="252583"/>
                      <a:pt x="1196628" y="271380"/>
                      <a:pt x="1184609" y="281164"/>
                    </a:cubicBezTo>
                    <a:cubicBezTo>
                      <a:pt x="1172566" y="290923"/>
                      <a:pt x="1155283" y="284168"/>
                      <a:pt x="1143264" y="290923"/>
                    </a:cubicBezTo>
                    <a:cubicBezTo>
                      <a:pt x="1131221" y="297702"/>
                      <a:pt x="1105645" y="303711"/>
                      <a:pt x="1092881" y="295442"/>
                    </a:cubicBezTo>
                    <a:cubicBezTo>
                      <a:pt x="1080117" y="287173"/>
                      <a:pt x="1065069" y="305226"/>
                      <a:pt x="1055286" y="304456"/>
                    </a:cubicBezTo>
                    <a:cubicBezTo>
                      <a:pt x="1045503" y="303711"/>
                      <a:pt x="1034229" y="314240"/>
                      <a:pt x="1023700" y="313471"/>
                    </a:cubicBezTo>
                    <a:cubicBezTo>
                      <a:pt x="1013172" y="312725"/>
                      <a:pt x="992115" y="321740"/>
                      <a:pt x="990600" y="327773"/>
                    </a:cubicBezTo>
                    <a:cubicBezTo>
                      <a:pt x="989110" y="333783"/>
                      <a:pt x="971057" y="332292"/>
                      <a:pt x="971057" y="339792"/>
                    </a:cubicBezTo>
                    <a:cubicBezTo>
                      <a:pt x="971057" y="347292"/>
                      <a:pt x="956754" y="354071"/>
                      <a:pt x="949231" y="347316"/>
                    </a:cubicBezTo>
                    <a:cubicBezTo>
                      <a:pt x="941707" y="340537"/>
                      <a:pt x="932693" y="354840"/>
                      <a:pt x="943221" y="364623"/>
                    </a:cubicBezTo>
                    <a:cubicBezTo>
                      <a:pt x="953750" y="374383"/>
                      <a:pt x="923678" y="375152"/>
                      <a:pt x="928919" y="381161"/>
                    </a:cubicBezTo>
                    <a:cubicBezTo>
                      <a:pt x="934183" y="387171"/>
                      <a:pt x="917645" y="390945"/>
                      <a:pt x="921395" y="397699"/>
                    </a:cubicBezTo>
                    <a:cubicBezTo>
                      <a:pt x="925145" y="404478"/>
                      <a:pt x="910867" y="406713"/>
                      <a:pt x="899569" y="408973"/>
                    </a:cubicBezTo>
                    <a:cubicBezTo>
                      <a:pt x="888295" y="411233"/>
                      <a:pt x="882285" y="426256"/>
                      <a:pt x="896588" y="427025"/>
                    </a:cubicBezTo>
                    <a:cubicBezTo>
                      <a:pt x="910891" y="427771"/>
                      <a:pt x="888295" y="430030"/>
                      <a:pt x="889809" y="441304"/>
                    </a:cubicBezTo>
                    <a:cubicBezTo>
                      <a:pt x="891299" y="452578"/>
                      <a:pt x="866493" y="445078"/>
                      <a:pt x="867262" y="452578"/>
                    </a:cubicBezTo>
                    <a:close/>
                    <a:moveTo>
                      <a:pt x="970288" y="61578"/>
                    </a:moveTo>
                    <a:cubicBezTo>
                      <a:pt x="972548" y="67587"/>
                      <a:pt x="966538" y="68357"/>
                      <a:pt x="951490" y="68357"/>
                    </a:cubicBezTo>
                    <a:cubicBezTo>
                      <a:pt x="936443" y="68357"/>
                      <a:pt x="928582" y="76842"/>
                      <a:pt x="936467" y="83380"/>
                    </a:cubicBezTo>
                    <a:cubicBezTo>
                      <a:pt x="945481" y="90904"/>
                      <a:pt x="985336" y="87899"/>
                      <a:pt x="992091" y="78861"/>
                    </a:cubicBezTo>
                    <a:cubicBezTo>
                      <a:pt x="998869" y="69847"/>
                      <a:pt x="1016153" y="77371"/>
                      <a:pt x="1019157" y="68333"/>
                    </a:cubicBezTo>
                    <a:cubicBezTo>
                      <a:pt x="1022162" y="59318"/>
                      <a:pt x="968029" y="55544"/>
                      <a:pt x="970288" y="61554"/>
                    </a:cubicBezTo>
                    <a:close/>
                    <a:moveTo>
                      <a:pt x="873295" y="71361"/>
                    </a:moveTo>
                    <a:cubicBezTo>
                      <a:pt x="873295" y="59342"/>
                      <a:pt x="834137" y="72587"/>
                      <a:pt x="841710" y="75111"/>
                    </a:cubicBezTo>
                    <a:cubicBezTo>
                      <a:pt x="848488" y="77371"/>
                      <a:pt x="873295" y="83380"/>
                      <a:pt x="873295" y="71361"/>
                    </a:cubicBezTo>
                    <a:close/>
                    <a:moveTo>
                      <a:pt x="966538" y="21002"/>
                    </a:moveTo>
                    <a:cubicBezTo>
                      <a:pt x="984591" y="21002"/>
                      <a:pt x="979326" y="9728"/>
                      <a:pt x="991345" y="11219"/>
                    </a:cubicBezTo>
                    <a:cubicBezTo>
                      <a:pt x="1003388" y="12733"/>
                      <a:pt x="1019157" y="11988"/>
                      <a:pt x="1013148" y="4464"/>
                    </a:cubicBezTo>
                    <a:cubicBezTo>
                      <a:pt x="1007138" y="-3060"/>
                      <a:pt x="963533" y="-55"/>
                      <a:pt x="968053" y="5978"/>
                    </a:cubicBezTo>
                    <a:cubicBezTo>
                      <a:pt x="972572" y="11988"/>
                      <a:pt x="932717" y="9728"/>
                      <a:pt x="933462" y="11988"/>
                    </a:cubicBezTo>
                    <a:cubicBezTo>
                      <a:pt x="934977" y="16507"/>
                      <a:pt x="948510" y="21002"/>
                      <a:pt x="966562" y="21002"/>
                    </a:cubicBezTo>
                    <a:close/>
                    <a:moveTo>
                      <a:pt x="1098867" y="47299"/>
                    </a:moveTo>
                    <a:cubicBezTo>
                      <a:pt x="1104131" y="40545"/>
                      <a:pt x="1089083" y="40545"/>
                      <a:pt x="1087593" y="33766"/>
                    </a:cubicBezTo>
                    <a:cubicBezTo>
                      <a:pt x="1086102" y="26987"/>
                      <a:pt x="1043988" y="25497"/>
                      <a:pt x="1046248" y="33021"/>
                    </a:cubicBezTo>
                    <a:cubicBezTo>
                      <a:pt x="1048507" y="40545"/>
                      <a:pt x="1017114" y="48742"/>
                      <a:pt x="1026705" y="56314"/>
                    </a:cubicBezTo>
                    <a:cubicBezTo>
                      <a:pt x="1044757" y="70592"/>
                      <a:pt x="1093627" y="54054"/>
                      <a:pt x="1098891" y="47299"/>
                    </a:cubicBezTo>
                    <a:close/>
                    <a:moveTo>
                      <a:pt x="979326" y="35281"/>
                    </a:moveTo>
                    <a:cubicBezTo>
                      <a:pt x="981586" y="19488"/>
                      <a:pt x="955264" y="32276"/>
                      <a:pt x="935697" y="24007"/>
                    </a:cubicBezTo>
                    <a:cubicBezTo>
                      <a:pt x="916155" y="15738"/>
                      <a:pt x="904617" y="16363"/>
                      <a:pt x="917645" y="27757"/>
                    </a:cubicBezTo>
                    <a:cubicBezTo>
                      <a:pt x="923678" y="33021"/>
                      <a:pt x="884160" y="37107"/>
                      <a:pt x="890579" y="43550"/>
                    </a:cubicBezTo>
                    <a:cubicBezTo>
                      <a:pt x="904881" y="57828"/>
                      <a:pt x="977067" y="51073"/>
                      <a:pt x="979326" y="3528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472978C-478A-9EB5-3B25-701AFD8DE250}"/>
                  </a:ext>
                </a:extLst>
              </p:cNvPr>
              <p:cNvSpPr/>
              <p:nvPr/>
            </p:nvSpPr>
            <p:spPr bwMode="gray">
              <a:xfrm>
                <a:off x="5007012" y="3313389"/>
                <a:ext cx="40936" cy="53652"/>
              </a:xfrm>
              <a:custGeom>
                <a:avLst/>
                <a:gdLst>
                  <a:gd name="connsiteX0" fmla="*/ 2933 w 40936"/>
                  <a:gd name="connsiteY0" fmla="*/ 27211 h 53652"/>
                  <a:gd name="connsiteX1" fmla="*/ 9255 w 40936"/>
                  <a:gd name="connsiteY1" fmla="*/ 53652 h 53652"/>
                  <a:gd name="connsiteX2" fmla="*/ 20120 w 40936"/>
                  <a:gd name="connsiteY2" fmla="*/ 47210 h 53652"/>
                  <a:gd name="connsiteX3" fmla="*/ 40937 w 40936"/>
                  <a:gd name="connsiteY3" fmla="*/ 17283 h 53652"/>
                  <a:gd name="connsiteX4" fmla="*/ 34422 w 40936"/>
                  <a:gd name="connsiteY4" fmla="*/ 13389 h 53652"/>
                  <a:gd name="connsiteX5" fmla="*/ 33389 w 40936"/>
                  <a:gd name="connsiteY5" fmla="*/ 0 h 53652"/>
                  <a:gd name="connsiteX6" fmla="*/ 21418 w 40936"/>
                  <a:gd name="connsiteY6" fmla="*/ 361 h 53652"/>
                  <a:gd name="connsiteX7" fmla="*/ 8389 w 40936"/>
                  <a:gd name="connsiteY7" fmla="*/ 8149 h 53652"/>
                  <a:gd name="connsiteX8" fmla="*/ 0 w 40936"/>
                  <a:gd name="connsiteY8" fmla="*/ 7379 h 53652"/>
                  <a:gd name="connsiteX9" fmla="*/ 1683 w 40936"/>
                  <a:gd name="connsiteY9" fmla="*/ 7908 h 53652"/>
                  <a:gd name="connsiteX10" fmla="*/ 2908 w 40936"/>
                  <a:gd name="connsiteY10" fmla="*/ 27187 h 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36" h="53652">
                    <a:moveTo>
                      <a:pt x="2933" y="27211"/>
                    </a:moveTo>
                    <a:cubicBezTo>
                      <a:pt x="4928" y="31706"/>
                      <a:pt x="6923" y="41994"/>
                      <a:pt x="9255" y="53652"/>
                    </a:cubicBezTo>
                    <a:cubicBezTo>
                      <a:pt x="14278" y="50407"/>
                      <a:pt x="18389" y="47907"/>
                      <a:pt x="20120" y="47210"/>
                    </a:cubicBezTo>
                    <a:cubicBezTo>
                      <a:pt x="26610" y="44614"/>
                      <a:pt x="40937" y="17283"/>
                      <a:pt x="40937" y="17283"/>
                    </a:cubicBezTo>
                    <a:lnTo>
                      <a:pt x="34422" y="13389"/>
                    </a:lnTo>
                    <a:cubicBezTo>
                      <a:pt x="34422" y="13389"/>
                      <a:pt x="35144" y="7692"/>
                      <a:pt x="33389" y="0"/>
                    </a:cubicBezTo>
                    <a:cubicBezTo>
                      <a:pt x="27571" y="721"/>
                      <a:pt x="21418" y="361"/>
                      <a:pt x="21418" y="361"/>
                    </a:cubicBezTo>
                    <a:cubicBezTo>
                      <a:pt x="21418" y="361"/>
                      <a:pt x="22716" y="10769"/>
                      <a:pt x="8389" y="8149"/>
                    </a:cubicBezTo>
                    <a:cubicBezTo>
                      <a:pt x="6106" y="7740"/>
                      <a:pt x="3197" y="7500"/>
                      <a:pt x="0" y="7379"/>
                    </a:cubicBezTo>
                    <a:cubicBezTo>
                      <a:pt x="938" y="7764"/>
                      <a:pt x="1683" y="7908"/>
                      <a:pt x="1683" y="7908"/>
                    </a:cubicBezTo>
                    <a:lnTo>
                      <a:pt x="2908" y="27187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AB3BED8-C9E6-F42C-4AC3-1182C1015978}"/>
                  </a:ext>
                </a:extLst>
              </p:cNvPr>
              <p:cNvSpPr/>
              <p:nvPr/>
            </p:nvSpPr>
            <p:spPr bwMode="gray">
              <a:xfrm>
                <a:off x="4582654" y="3693884"/>
                <a:ext cx="322822" cy="320603"/>
              </a:xfrm>
              <a:custGeom>
                <a:avLst/>
                <a:gdLst>
                  <a:gd name="connsiteX0" fmla="*/ 119270 w 322822"/>
                  <a:gd name="connsiteY0" fmla="*/ 308598 h 320603"/>
                  <a:gd name="connsiteX1" fmla="*/ 133573 w 322822"/>
                  <a:gd name="connsiteY1" fmla="*/ 301074 h 320603"/>
                  <a:gd name="connsiteX2" fmla="*/ 147106 w 322822"/>
                  <a:gd name="connsiteY2" fmla="*/ 319127 h 320603"/>
                  <a:gd name="connsiteX3" fmla="*/ 179437 w 322822"/>
                  <a:gd name="connsiteY3" fmla="*/ 318382 h 320603"/>
                  <a:gd name="connsiteX4" fmla="*/ 195975 w 322822"/>
                  <a:gd name="connsiteY4" fmla="*/ 301819 h 320603"/>
                  <a:gd name="connsiteX5" fmla="*/ 195975 w 322822"/>
                  <a:gd name="connsiteY5" fmla="*/ 134155 h 320603"/>
                  <a:gd name="connsiteX6" fmla="*/ 221527 w 322822"/>
                  <a:gd name="connsiteY6" fmla="*/ 124396 h 320603"/>
                  <a:gd name="connsiteX7" fmla="*/ 221527 w 322822"/>
                  <a:gd name="connsiteY7" fmla="*/ 37187 h 320603"/>
                  <a:gd name="connsiteX8" fmla="*/ 245589 w 322822"/>
                  <a:gd name="connsiteY8" fmla="*/ 34182 h 320603"/>
                  <a:gd name="connsiteX9" fmla="*/ 274170 w 322822"/>
                  <a:gd name="connsiteY9" fmla="*/ 25913 h 320603"/>
                  <a:gd name="connsiteX10" fmla="*/ 287703 w 322822"/>
                  <a:gd name="connsiteY10" fmla="*/ 35672 h 320603"/>
                  <a:gd name="connsiteX11" fmla="*/ 305732 w 322822"/>
                  <a:gd name="connsiteY11" fmla="*/ 24398 h 320603"/>
                  <a:gd name="connsiteX12" fmla="*/ 322823 w 322822"/>
                  <a:gd name="connsiteY12" fmla="*/ 21153 h 320603"/>
                  <a:gd name="connsiteX13" fmla="*/ 320779 w 322822"/>
                  <a:gd name="connsiteY13" fmla="*/ 15264 h 320603"/>
                  <a:gd name="connsiteX14" fmla="*/ 267367 w 322822"/>
                  <a:gd name="connsiteY14" fmla="*/ 19086 h 320603"/>
                  <a:gd name="connsiteX15" fmla="*/ 227969 w 322822"/>
                  <a:gd name="connsiteY15" fmla="*/ 21610 h 320603"/>
                  <a:gd name="connsiteX16" fmla="*/ 172033 w 322822"/>
                  <a:gd name="connsiteY16" fmla="*/ 21610 h 320603"/>
                  <a:gd name="connsiteX17" fmla="*/ 163139 w 322822"/>
                  <a:gd name="connsiteY17" fmla="*/ 12716 h 320603"/>
                  <a:gd name="connsiteX18" fmla="*/ 75401 w 322822"/>
                  <a:gd name="connsiteY18" fmla="*/ 12716 h 320603"/>
                  <a:gd name="connsiteX19" fmla="*/ 52517 w 322822"/>
                  <a:gd name="connsiteY19" fmla="*/ 6346 h 320603"/>
                  <a:gd name="connsiteX20" fmla="*/ 28359 w 322822"/>
                  <a:gd name="connsiteY20" fmla="*/ 5096 h 320603"/>
                  <a:gd name="connsiteX21" fmla="*/ 16917 w 322822"/>
                  <a:gd name="connsiteY21" fmla="*/ 0 h 320603"/>
                  <a:gd name="connsiteX22" fmla="*/ 7999 w 322822"/>
                  <a:gd name="connsiteY22" fmla="*/ 6346 h 320603"/>
                  <a:gd name="connsiteX23" fmla="*/ 66 w 322822"/>
                  <a:gd name="connsiteY23" fmla="*/ 8437 h 320603"/>
                  <a:gd name="connsiteX24" fmla="*/ 14393 w 322822"/>
                  <a:gd name="connsiteY24" fmla="*/ 41706 h 320603"/>
                  <a:gd name="connsiteX25" fmla="*/ 39200 w 322822"/>
                  <a:gd name="connsiteY25" fmla="*/ 93604 h 320603"/>
                  <a:gd name="connsiteX26" fmla="*/ 65137 w 322822"/>
                  <a:gd name="connsiteY26" fmla="*/ 146607 h 320603"/>
                  <a:gd name="connsiteX27" fmla="*/ 66267 w 322822"/>
                  <a:gd name="connsiteY27" fmla="*/ 189442 h 320603"/>
                  <a:gd name="connsiteX28" fmla="*/ 75281 w 322822"/>
                  <a:gd name="connsiteY28" fmla="*/ 229297 h 320603"/>
                  <a:gd name="connsiteX29" fmla="*/ 92588 w 322822"/>
                  <a:gd name="connsiteY29" fmla="*/ 290954 h 320603"/>
                  <a:gd name="connsiteX30" fmla="*/ 108381 w 322822"/>
                  <a:gd name="connsiteY30" fmla="*/ 311266 h 320603"/>
                  <a:gd name="connsiteX31" fmla="*/ 119270 w 322822"/>
                  <a:gd name="connsiteY31" fmla="*/ 308622 h 3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2822" h="320603">
                    <a:moveTo>
                      <a:pt x="119270" y="308598"/>
                    </a:moveTo>
                    <a:cubicBezTo>
                      <a:pt x="119270" y="303334"/>
                      <a:pt x="128308" y="293574"/>
                      <a:pt x="133573" y="301074"/>
                    </a:cubicBezTo>
                    <a:cubicBezTo>
                      <a:pt x="138837" y="308598"/>
                      <a:pt x="136577" y="319127"/>
                      <a:pt x="147106" y="319127"/>
                    </a:cubicBezTo>
                    <a:cubicBezTo>
                      <a:pt x="157635" y="319127"/>
                      <a:pt x="176432" y="322901"/>
                      <a:pt x="179437" y="318382"/>
                    </a:cubicBezTo>
                    <a:cubicBezTo>
                      <a:pt x="182441" y="313862"/>
                      <a:pt x="195975" y="310112"/>
                      <a:pt x="195975" y="301819"/>
                    </a:cubicBezTo>
                    <a:lnTo>
                      <a:pt x="195975" y="134155"/>
                    </a:lnTo>
                    <a:cubicBezTo>
                      <a:pt x="195975" y="128146"/>
                      <a:pt x="221527" y="134155"/>
                      <a:pt x="221527" y="124396"/>
                    </a:cubicBezTo>
                    <a:lnTo>
                      <a:pt x="221527" y="37187"/>
                    </a:lnTo>
                    <a:cubicBezTo>
                      <a:pt x="221527" y="37187"/>
                      <a:pt x="240349" y="35672"/>
                      <a:pt x="245589" y="34182"/>
                    </a:cubicBezTo>
                    <a:cubicBezTo>
                      <a:pt x="250853" y="32668"/>
                      <a:pt x="269651" y="22884"/>
                      <a:pt x="274170" y="25913"/>
                    </a:cubicBezTo>
                    <a:cubicBezTo>
                      <a:pt x="278689" y="28918"/>
                      <a:pt x="284699" y="39446"/>
                      <a:pt x="287703" y="35672"/>
                    </a:cubicBezTo>
                    <a:cubicBezTo>
                      <a:pt x="290684" y="31922"/>
                      <a:pt x="298232" y="24398"/>
                      <a:pt x="305732" y="24398"/>
                    </a:cubicBezTo>
                    <a:cubicBezTo>
                      <a:pt x="309818" y="24398"/>
                      <a:pt x="316549" y="22620"/>
                      <a:pt x="322823" y="21153"/>
                    </a:cubicBezTo>
                    <a:cubicBezTo>
                      <a:pt x="321573" y="18942"/>
                      <a:pt x="320779" y="16875"/>
                      <a:pt x="320779" y="15264"/>
                    </a:cubicBezTo>
                    <a:cubicBezTo>
                      <a:pt x="320779" y="8918"/>
                      <a:pt x="274987" y="16538"/>
                      <a:pt x="267367" y="19086"/>
                    </a:cubicBezTo>
                    <a:cubicBezTo>
                      <a:pt x="259747" y="21610"/>
                      <a:pt x="235589" y="25456"/>
                      <a:pt x="227969" y="21610"/>
                    </a:cubicBezTo>
                    <a:cubicBezTo>
                      <a:pt x="220349" y="17788"/>
                      <a:pt x="172033" y="21610"/>
                      <a:pt x="172033" y="21610"/>
                    </a:cubicBezTo>
                    <a:lnTo>
                      <a:pt x="163139" y="12716"/>
                    </a:lnTo>
                    <a:lnTo>
                      <a:pt x="75401" y="12716"/>
                    </a:lnTo>
                    <a:cubicBezTo>
                      <a:pt x="66507" y="12716"/>
                      <a:pt x="60161" y="11442"/>
                      <a:pt x="52517" y="6346"/>
                    </a:cubicBezTo>
                    <a:cubicBezTo>
                      <a:pt x="44897" y="1274"/>
                      <a:pt x="37253" y="1274"/>
                      <a:pt x="28359" y="5096"/>
                    </a:cubicBezTo>
                    <a:cubicBezTo>
                      <a:pt x="19465" y="8894"/>
                      <a:pt x="23263" y="0"/>
                      <a:pt x="16917" y="0"/>
                    </a:cubicBezTo>
                    <a:cubicBezTo>
                      <a:pt x="10571" y="0"/>
                      <a:pt x="7999" y="6346"/>
                      <a:pt x="7999" y="6346"/>
                    </a:cubicBezTo>
                    <a:lnTo>
                      <a:pt x="66" y="8437"/>
                    </a:lnTo>
                    <a:cubicBezTo>
                      <a:pt x="-751" y="16226"/>
                      <a:pt x="6100" y="30480"/>
                      <a:pt x="14393" y="41706"/>
                    </a:cubicBezTo>
                    <a:cubicBezTo>
                      <a:pt x="23047" y="53364"/>
                      <a:pt x="33575" y="75142"/>
                      <a:pt x="39200" y="93604"/>
                    </a:cubicBezTo>
                    <a:cubicBezTo>
                      <a:pt x="44849" y="111993"/>
                      <a:pt x="61026" y="132689"/>
                      <a:pt x="65137" y="146607"/>
                    </a:cubicBezTo>
                    <a:cubicBezTo>
                      <a:pt x="69295" y="160525"/>
                      <a:pt x="62156" y="180452"/>
                      <a:pt x="66267" y="189442"/>
                    </a:cubicBezTo>
                    <a:cubicBezTo>
                      <a:pt x="70401" y="198457"/>
                      <a:pt x="73045" y="213889"/>
                      <a:pt x="75281" y="229297"/>
                    </a:cubicBezTo>
                    <a:cubicBezTo>
                      <a:pt x="77540" y="244705"/>
                      <a:pt x="78670" y="277421"/>
                      <a:pt x="92588" y="290954"/>
                    </a:cubicBezTo>
                    <a:cubicBezTo>
                      <a:pt x="97876" y="296098"/>
                      <a:pt x="103309" y="303262"/>
                      <a:pt x="108381" y="311266"/>
                    </a:cubicBezTo>
                    <a:cubicBezTo>
                      <a:pt x="114559" y="311843"/>
                      <a:pt x="119270" y="312588"/>
                      <a:pt x="119270" y="3086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67075C2-5685-1007-185D-9A7F101946D6}"/>
                  </a:ext>
                </a:extLst>
              </p:cNvPr>
              <p:cNvSpPr/>
              <p:nvPr/>
            </p:nvSpPr>
            <p:spPr bwMode="gray">
              <a:xfrm>
                <a:off x="4828027" y="3463386"/>
                <a:ext cx="292853" cy="255650"/>
              </a:xfrm>
              <a:custGeom>
                <a:avLst/>
                <a:gdLst>
                  <a:gd name="connsiteX0" fmla="*/ 225138 w 292853"/>
                  <a:gd name="connsiteY0" fmla="*/ 10456 h 255650"/>
                  <a:gd name="connsiteX1" fmla="*/ 206774 w 292853"/>
                  <a:gd name="connsiteY1" fmla="*/ 0 h 255650"/>
                  <a:gd name="connsiteX2" fmla="*/ 176174 w 292853"/>
                  <a:gd name="connsiteY2" fmla="*/ 4567 h 255650"/>
                  <a:gd name="connsiteX3" fmla="*/ 169395 w 292853"/>
                  <a:gd name="connsiteY3" fmla="*/ 21466 h 255650"/>
                  <a:gd name="connsiteX4" fmla="*/ 166006 w 292853"/>
                  <a:gd name="connsiteY4" fmla="*/ 34999 h 255650"/>
                  <a:gd name="connsiteX5" fmla="*/ 164876 w 292853"/>
                  <a:gd name="connsiteY5" fmla="*/ 63195 h 255650"/>
                  <a:gd name="connsiteX6" fmla="*/ 159227 w 292853"/>
                  <a:gd name="connsiteY6" fmla="*/ 86897 h 255650"/>
                  <a:gd name="connsiteX7" fmla="*/ 176149 w 292853"/>
                  <a:gd name="connsiteY7" fmla="*/ 107209 h 255650"/>
                  <a:gd name="connsiteX8" fmla="*/ 193072 w 292853"/>
                  <a:gd name="connsiteY8" fmla="*/ 101560 h 255650"/>
                  <a:gd name="connsiteX9" fmla="*/ 196437 w 292853"/>
                  <a:gd name="connsiteY9" fmla="*/ 119612 h 255650"/>
                  <a:gd name="connsiteX10" fmla="*/ 191918 w 292853"/>
                  <a:gd name="connsiteY10" fmla="*/ 130886 h 255650"/>
                  <a:gd name="connsiteX11" fmla="*/ 173890 w 292853"/>
                  <a:gd name="connsiteY11" fmla="*/ 130886 h 255650"/>
                  <a:gd name="connsiteX12" fmla="*/ 163746 w 292853"/>
                  <a:gd name="connsiteY12" fmla="*/ 109468 h 255650"/>
                  <a:gd name="connsiteX13" fmla="*/ 144563 w 292853"/>
                  <a:gd name="connsiteY13" fmla="*/ 104949 h 255650"/>
                  <a:gd name="connsiteX14" fmla="*/ 131030 w 292853"/>
                  <a:gd name="connsiteY14" fmla="*/ 90286 h 255650"/>
                  <a:gd name="connsiteX15" fmla="*/ 122016 w 292853"/>
                  <a:gd name="connsiteY15" fmla="*/ 94805 h 255650"/>
                  <a:gd name="connsiteX16" fmla="*/ 110743 w 292853"/>
                  <a:gd name="connsiteY16" fmla="*/ 98195 h 255650"/>
                  <a:gd name="connsiteX17" fmla="*/ 89301 w 292853"/>
                  <a:gd name="connsiteY17" fmla="*/ 91416 h 255650"/>
                  <a:gd name="connsiteX18" fmla="*/ 81416 w 292853"/>
                  <a:gd name="connsiteY18" fmla="*/ 78988 h 255650"/>
                  <a:gd name="connsiteX19" fmla="*/ 65623 w 292853"/>
                  <a:gd name="connsiteY19" fmla="*/ 80118 h 255650"/>
                  <a:gd name="connsiteX20" fmla="*/ 58845 w 292853"/>
                  <a:gd name="connsiteY20" fmla="*/ 74469 h 255650"/>
                  <a:gd name="connsiteX21" fmla="*/ 52186 w 292853"/>
                  <a:gd name="connsiteY21" fmla="*/ 67979 h 255650"/>
                  <a:gd name="connsiteX22" fmla="*/ 46802 w 292853"/>
                  <a:gd name="connsiteY22" fmla="*/ 118458 h 255650"/>
                  <a:gd name="connsiteX23" fmla="*/ 40312 w 292853"/>
                  <a:gd name="connsiteY23" fmla="*/ 124973 h 255650"/>
                  <a:gd name="connsiteX24" fmla="*/ 2596 w 292853"/>
                  <a:gd name="connsiteY24" fmla="*/ 123675 h 255650"/>
                  <a:gd name="connsiteX25" fmla="*/ 0 w 292853"/>
                  <a:gd name="connsiteY25" fmla="*/ 208288 h 255650"/>
                  <a:gd name="connsiteX26" fmla="*/ 28990 w 292853"/>
                  <a:gd name="connsiteY26" fmla="*/ 247926 h 255650"/>
                  <a:gd name="connsiteX27" fmla="*/ 75455 w 292853"/>
                  <a:gd name="connsiteY27" fmla="*/ 245787 h 255650"/>
                  <a:gd name="connsiteX28" fmla="*/ 77498 w 292853"/>
                  <a:gd name="connsiteY28" fmla="*/ 251676 h 255650"/>
                  <a:gd name="connsiteX29" fmla="*/ 90479 w 292853"/>
                  <a:gd name="connsiteY29" fmla="*/ 249681 h 255650"/>
                  <a:gd name="connsiteX30" fmla="*/ 122810 w 292853"/>
                  <a:gd name="connsiteY30" fmla="*/ 254945 h 255650"/>
                  <a:gd name="connsiteX31" fmla="*/ 149131 w 292853"/>
                  <a:gd name="connsiteY31" fmla="*/ 226388 h 255650"/>
                  <a:gd name="connsiteX32" fmla="*/ 172448 w 292853"/>
                  <a:gd name="connsiteY32" fmla="*/ 208336 h 255650"/>
                  <a:gd name="connsiteX33" fmla="*/ 186750 w 292853"/>
                  <a:gd name="connsiteY33" fmla="*/ 195548 h 255650"/>
                  <a:gd name="connsiteX34" fmla="*/ 208577 w 292853"/>
                  <a:gd name="connsiteY34" fmla="*/ 194851 h 255650"/>
                  <a:gd name="connsiteX35" fmla="*/ 210043 w 292853"/>
                  <a:gd name="connsiteY35" fmla="*/ 194803 h 255650"/>
                  <a:gd name="connsiteX36" fmla="*/ 204802 w 292853"/>
                  <a:gd name="connsiteY36" fmla="*/ 176005 h 255650"/>
                  <a:gd name="connsiteX37" fmla="*/ 275233 w 292853"/>
                  <a:gd name="connsiteY37" fmla="*/ 150501 h 255650"/>
                  <a:gd name="connsiteX38" fmla="*/ 270738 w 292853"/>
                  <a:gd name="connsiteY38" fmla="*/ 139347 h 255650"/>
                  <a:gd name="connsiteX39" fmla="*/ 274633 w 292853"/>
                  <a:gd name="connsiteY39" fmla="*/ 114612 h 255650"/>
                  <a:gd name="connsiteX40" fmla="*/ 285041 w 292853"/>
                  <a:gd name="connsiteY40" fmla="*/ 108098 h 255650"/>
                  <a:gd name="connsiteX41" fmla="*/ 283743 w 292853"/>
                  <a:gd name="connsiteY41" fmla="*/ 66464 h 255650"/>
                  <a:gd name="connsiteX42" fmla="*/ 292853 w 292853"/>
                  <a:gd name="connsiteY42" fmla="*/ 61248 h 255650"/>
                  <a:gd name="connsiteX43" fmla="*/ 281147 w 292853"/>
                  <a:gd name="connsiteY43" fmla="*/ 33917 h 255650"/>
                  <a:gd name="connsiteX44" fmla="*/ 248599 w 292853"/>
                  <a:gd name="connsiteY44" fmla="*/ 19591 h 255650"/>
                  <a:gd name="connsiteX45" fmla="*/ 225186 w 292853"/>
                  <a:gd name="connsiteY45" fmla="*/ 10505 h 25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92853" h="255650">
                    <a:moveTo>
                      <a:pt x="225138" y="10456"/>
                    </a:moveTo>
                    <a:cubicBezTo>
                      <a:pt x="221749" y="10456"/>
                      <a:pt x="213696" y="5096"/>
                      <a:pt x="206774" y="0"/>
                    </a:cubicBezTo>
                    <a:cubicBezTo>
                      <a:pt x="201870" y="5456"/>
                      <a:pt x="184635" y="4567"/>
                      <a:pt x="176174" y="4567"/>
                    </a:cubicBezTo>
                    <a:cubicBezTo>
                      <a:pt x="167159" y="4567"/>
                      <a:pt x="175044" y="16971"/>
                      <a:pt x="169395" y="21466"/>
                    </a:cubicBezTo>
                    <a:cubicBezTo>
                      <a:pt x="163746" y="25985"/>
                      <a:pt x="161510" y="32740"/>
                      <a:pt x="166006" y="34999"/>
                    </a:cubicBezTo>
                    <a:cubicBezTo>
                      <a:pt x="170500" y="37259"/>
                      <a:pt x="164876" y="56417"/>
                      <a:pt x="164876" y="63195"/>
                    </a:cubicBezTo>
                    <a:cubicBezTo>
                      <a:pt x="164876" y="69974"/>
                      <a:pt x="155862" y="84637"/>
                      <a:pt x="159227" y="86897"/>
                    </a:cubicBezTo>
                    <a:cubicBezTo>
                      <a:pt x="162616" y="89156"/>
                      <a:pt x="168241" y="104949"/>
                      <a:pt x="176149" y="107209"/>
                    </a:cubicBezTo>
                    <a:cubicBezTo>
                      <a:pt x="184034" y="109468"/>
                      <a:pt x="189683" y="101560"/>
                      <a:pt x="193072" y="101560"/>
                    </a:cubicBezTo>
                    <a:cubicBezTo>
                      <a:pt x="196461" y="101560"/>
                      <a:pt x="196437" y="111728"/>
                      <a:pt x="196437" y="119612"/>
                    </a:cubicBezTo>
                    <a:cubicBezTo>
                      <a:pt x="196437" y="127497"/>
                      <a:pt x="191918" y="130886"/>
                      <a:pt x="191918" y="130886"/>
                    </a:cubicBezTo>
                    <a:cubicBezTo>
                      <a:pt x="191918" y="130886"/>
                      <a:pt x="179515" y="135405"/>
                      <a:pt x="173890" y="130886"/>
                    </a:cubicBezTo>
                    <a:cubicBezTo>
                      <a:pt x="168241" y="126367"/>
                      <a:pt x="163746" y="113987"/>
                      <a:pt x="163746" y="109468"/>
                    </a:cubicBezTo>
                    <a:cubicBezTo>
                      <a:pt x="163746" y="104949"/>
                      <a:pt x="150213" y="104949"/>
                      <a:pt x="144563" y="104949"/>
                    </a:cubicBezTo>
                    <a:cubicBezTo>
                      <a:pt x="138915" y="104949"/>
                      <a:pt x="133290" y="94781"/>
                      <a:pt x="131030" y="90286"/>
                    </a:cubicBezTo>
                    <a:cubicBezTo>
                      <a:pt x="128771" y="85767"/>
                      <a:pt x="122016" y="91416"/>
                      <a:pt x="122016" y="94805"/>
                    </a:cubicBezTo>
                    <a:cubicBezTo>
                      <a:pt x="122016" y="98195"/>
                      <a:pt x="116367" y="98195"/>
                      <a:pt x="110743" y="98195"/>
                    </a:cubicBezTo>
                    <a:cubicBezTo>
                      <a:pt x="105117" y="98195"/>
                      <a:pt x="93820" y="89180"/>
                      <a:pt x="89301" y="91416"/>
                    </a:cubicBezTo>
                    <a:cubicBezTo>
                      <a:pt x="84782" y="93675"/>
                      <a:pt x="80286" y="83507"/>
                      <a:pt x="81416" y="78988"/>
                    </a:cubicBezTo>
                    <a:cubicBezTo>
                      <a:pt x="82546" y="74469"/>
                      <a:pt x="70142" y="77882"/>
                      <a:pt x="65623" y="80118"/>
                    </a:cubicBezTo>
                    <a:cubicBezTo>
                      <a:pt x="61104" y="82377"/>
                      <a:pt x="58845" y="74469"/>
                      <a:pt x="58845" y="74469"/>
                    </a:cubicBezTo>
                    <a:cubicBezTo>
                      <a:pt x="58845" y="74469"/>
                      <a:pt x="56273" y="69950"/>
                      <a:pt x="52186" y="67979"/>
                    </a:cubicBezTo>
                    <a:lnTo>
                      <a:pt x="46802" y="118458"/>
                    </a:lnTo>
                    <a:lnTo>
                      <a:pt x="40312" y="124973"/>
                    </a:lnTo>
                    <a:lnTo>
                      <a:pt x="2596" y="123675"/>
                    </a:lnTo>
                    <a:lnTo>
                      <a:pt x="0" y="208288"/>
                    </a:lnTo>
                    <a:lnTo>
                      <a:pt x="28990" y="247926"/>
                    </a:lnTo>
                    <a:cubicBezTo>
                      <a:pt x="44109" y="244850"/>
                      <a:pt x="75455" y="240523"/>
                      <a:pt x="75455" y="245787"/>
                    </a:cubicBezTo>
                    <a:cubicBezTo>
                      <a:pt x="75455" y="247397"/>
                      <a:pt x="76248" y="249465"/>
                      <a:pt x="77498" y="251676"/>
                    </a:cubicBezTo>
                    <a:cubicBezTo>
                      <a:pt x="82786" y="250402"/>
                      <a:pt x="87738" y="249321"/>
                      <a:pt x="90479" y="249681"/>
                    </a:cubicBezTo>
                    <a:cubicBezTo>
                      <a:pt x="96512" y="250426"/>
                      <a:pt x="116800" y="257950"/>
                      <a:pt x="122810" y="254945"/>
                    </a:cubicBezTo>
                    <a:cubicBezTo>
                      <a:pt x="128843" y="251941"/>
                      <a:pt x="139371" y="229393"/>
                      <a:pt x="149131" y="226388"/>
                    </a:cubicBezTo>
                    <a:cubicBezTo>
                      <a:pt x="158915" y="223360"/>
                      <a:pt x="172448" y="212855"/>
                      <a:pt x="172448" y="208336"/>
                    </a:cubicBezTo>
                    <a:cubicBezTo>
                      <a:pt x="172448" y="203817"/>
                      <a:pt x="172448" y="199322"/>
                      <a:pt x="186750" y="195548"/>
                    </a:cubicBezTo>
                    <a:lnTo>
                      <a:pt x="208577" y="194851"/>
                    </a:lnTo>
                    <a:lnTo>
                      <a:pt x="210043" y="194803"/>
                    </a:lnTo>
                    <a:lnTo>
                      <a:pt x="204802" y="176005"/>
                    </a:lnTo>
                    <a:cubicBezTo>
                      <a:pt x="204802" y="176005"/>
                      <a:pt x="271411" y="151102"/>
                      <a:pt x="275233" y="150501"/>
                    </a:cubicBezTo>
                    <a:cubicBezTo>
                      <a:pt x="272301" y="144492"/>
                      <a:pt x="269272" y="140068"/>
                      <a:pt x="270738" y="139347"/>
                    </a:cubicBezTo>
                    <a:cubicBezTo>
                      <a:pt x="273334" y="138025"/>
                      <a:pt x="274633" y="119805"/>
                      <a:pt x="274633" y="114612"/>
                    </a:cubicBezTo>
                    <a:cubicBezTo>
                      <a:pt x="274633" y="109420"/>
                      <a:pt x="290257" y="113314"/>
                      <a:pt x="285041" y="108098"/>
                    </a:cubicBezTo>
                    <a:cubicBezTo>
                      <a:pt x="279849" y="102906"/>
                      <a:pt x="281147" y="72979"/>
                      <a:pt x="283743" y="66464"/>
                    </a:cubicBezTo>
                    <a:cubicBezTo>
                      <a:pt x="286339" y="59950"/>
                      <a:pt x="292853" y="66464"/>
                      <a:pt x="292853" y="61248"/>
                    </a:cubicBezTo>
                    <a:cubicBezTo>
                      <a:pt x="292853" y="56032"/>
                      <a:pt x="285041" y="39133"/>
                      <a:pt x="281147" y="33917"/>
                    </a:cubicBezTo>
                    <a:cubicBezTo>
                      <a:pt x="278310" y="30167"/>
                      <a:pt x="255113" y="20889"/>
                      <a:pt x="248599" y="19591"/>
                    </a:cubicBezTo>
                    <a:cubicBezTo>
                      <a:pt x="242109" y="18317"/>
                      <a:pt x="231701" y="10505"/>
                      <a:pt x="225186" y="1050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EC35B7-EB55-839A-FAF7-E975F48C7571}"/>
                  </a:ext>
                </a:extLst>
              </p:cNvPr>
              <p:cNvSpPr/>
              <p:nvPr/>
            </p:nvSpPr>
            <p:spPr bwMode="gray">
              <a:xfrm>
                <a:off x="4061824" y="2255583"/>
                <a:ext cx="529790" cy="508060"/>
              </a:xfrm>
              <a:custGeom>
                <a:avLst/>
                <a:gdLst>
                  <a:gd name="connsiteX0" fmla="*/ 181650 w 529790"/>
                  <a:gd name="connsiteY0" fmla="*/ 96100 h 508060"/>
                  <a:gd name="connsiteX1" fmla="*/ 183308 w 529790"/>
                  <a:gd name="connsiteY1" fmla="*/ 119320 h 508060"/>
                  <a:gd name="connsiteX2" fmla="*/ 193260 w 529790"/>
                  <a:gd name="connsiteY2" fmla="*/ 136724 h 508060"/>
                  <a:gd name="connsiteX3" fmla="*/ 187467 w 529790"/>
                  <a:gd name="connsiteY3" fmla="*/ 146675 h 508060"/>
                  <a:gd name="connsiteX4" fmla="*/ 150160 w 529790"/>
                  <a:gd name="connsiteY4" fmla="*/ 148334 h 508060"/>
                  <a:gd name="connsiteX5" fmla="*/ 135233 w 529790"/>
                  <a:gd name="connsiteY5" fmla="*/ 157444 h 508060"/>
                  <a:gd name="connsiteX6" fmla="*/ 126964 w 529790"/>
                  <a:gd name="connsiteY6" fmla="*/ 164079 h 508060"/>
                  <a:gd name="connsiteX7" fmla="*/ 123646 w 529790"/>
                  <a:gd name="connsiteY7" fmla="*/ 179847 h 508060"/>
                  <a:gd name="connsiteX8" fmla="*/ 112036 w 529790"/>
                  <a:gd name="connsiteY8" fmla="*/ 187299 h 508060"/>
                  <a:gd name="connsiteX9" fmla="*/ 92974 w 529790"/>
                  <a:gd name="connsiteY9" fmla="*/ 193934 h 508060"/>
                  <a:gd name="connsiteX10" fmla="*/ 79729 w 529790"/>
                  <a:gd name="connsiteY10" fmla="*/ 208861 h 508060"/>
                  <a:gd name="connsiteX11" fmla="*/ 57350 w 529790"/>
                  <a:gd name="connsiteY11" fmla="*/ 213813 h 508060"/>
                  <a:gd name="connsiteX12" fmla="*/ 40764 w 529790"/>
                  <a:gd name="connsiteY12" fmla="*/ 218789 h 508060"/>
                  <a:gd name="connsiteX13" fmla="*/ 140 w 529790"/>
                  <a:gd name="connsiteY13" fmla="*/ 245327 h 508060"/>
                  <a:gd name="connsiteX14" fmla="*/ 717 w 529790"/>
                  <a:gd name="connsiteY14" fmla="*/ 279989 h 508060"/>
                  <a:gd name="connsiteX15" fmla="*/ 5717 w 529790"/>
                  <a:gd name="connsiteY15" fmla="*/ 284580 h 508060"/>
                  <a:gd name="connsiteX16" fmla="*/ 252417 w 529790"/>
                  <a:gd name="connsiteY16" fmla="*/ 449023 h 508060"/>
                  <a:gd name="connsiteX17" fmla="*/ 268522 w 529790"/>
                  <a:gd name="connsiteY17" fmla="*/ 472292 h 508060"/>
                  <a:gd name="connsiteX18" fmla="*/ 297128 w 529790"/>
                  <a:gd name="connsiteY18" fmla="*/ 481234 h 508060"/>
                  <a:gd name="connsiteX19" fmla="*/ 309627 w 529790"/>
                  <a:gd name="connsiteY19" fmla="*/ 508060 h 508060"/>
                  <a:gd name="connsiteX20" fmla="*/ 334651 w 529790"/>
                  <a:gd name="connsiteY20" fmla="*/ 502700 h 508060"/>
                  <a:gd name="connsiteX21" fmla="*/ 373977 w 529790"/>
                  <a:gd name="connsiteY21" fmla="*/ 490200 h 508060"/>
                  <a:gd name="connsiteX22" fmla="*/ 420466 w 529790"/>
                  <a:gd name="connsiteY22" fmla="*/ 452653 h 508060"/>
                  <a:gd name="connsiteX23" fmla="*/ 529502 w 529790"/>
                  <a:gd name="connsiteY23" fmla="*/ 384722 h 508060"/>
                  <a:gd name="connsiteX24" fmla="*/ 529790 w 529790"/>
                  <a:gd name="connsiteY24" fmla="*/ 384722 h 508060"/>
                  <a:gd name="connsiteX25" fmla="*/ 516978 w 529790"/>
                  <a:gd name="connsiteY25" fmla="*/ 363040 h 508060"/>
                  <a:gd name="connsiteX26" fmla="*/ 498204 w 529790"/>
                  <a:gd name="connsiteY26" fmla="*/ 357415 h 508060"/>
                  <a:gd name="connsiteX27" fmla="*/ 480392 w 529790"/>
                  <a:gd name="connsiteY27" fmla="*/ 347079 h 508060"/>
                  <a:gd name="connsiteX28" fmla="*/ 477580 w 529790"/>
                  <a:gd name="connsiteY28" fmla="*/ 327392 h 508060"/>
                  <a:gd name="connsiteX29" fmla="*/ 466330 w 529790"/>
                  <a:gd name="connsiteY29" fmla="*/ 311455 h 508060"/>
                  <a:gd name="connsiteX30" fmla="*/ 477363 w 529790"/>
                  <a:gd name="connsiteY30" fmla="*/ 298859 h 508060"/>
                  <a:gd name="connsiteX31" fmla="*/ 473614 w 529790"/>
                  <a:gd name="connsiteY31" fmla="*/ 287225 h 508060"/>
                  <a:gd name="connsiteX32" fmla="*/ 473614 w 529790"/>
                  <a:gd name="connsiteY32" fmla="*/ 271432 h 508060"/>
                  <a:gd name="connsiteX33" fmla="*/ 475488 w 529790"/>
                  <a:gd name="connsiteY33" fmla="*/ 254124 h 508060"/>
                  <a:gd name="connsiteX34" fmla="*/ 476258 w 529790"/>
                  <a:gd name="connsiteY34" fmla="*/ 227418 h 508060"/>
                  <a:gd name="connsiteX35" fmla="*/ 464599 w 529790"/>
                  <a:gd name="connsiteY35" fmla="*/ 204126 h 508060"/>
                  <a:gd name="connsiteX36" fmla="*/ 470224 w 529790"/>
                  <a:gd name="connsiteY36" fmla="*/ 198765 h 508060"/>
                  <a:gd name="connsiteX37" fmla="*/ 467989 w 529790"/>
                  <a:gd name="connsiteY37" fmla="*/ 192059 h 508060"/>
                  <a:gd name="connsiteX38" fmla="*/ 455946 w 529790"/>
                  <a:gd name="connsiteY38" fmla="*/ 146964 h 508060"/>
                  <a:gd name="connsiteX39" fmla="*/ 436403 w 529790"/>
                  <a:gd name="connsiteY39" fmla="*/ 131916 h 508060"/>
                  <a:gd name="connsiteX40" fmla="*/ 425874 w 529790"/>
                  <a:gd name="connsiteY40" fmla="*/ 115378 h 508060"/>
                  <a:gd name="connsiteX41" fmla="*/ 415346 w 529790"/>
                  <a:gd name="connsiteY41" fmla="*/ 88311 h 508060"/>
                  <a:gd name="connsiteX42" fmla="*/ 431884 w 529790"/>
                  <a:gd name="connsiteY42" fmla="*/ 71773 h 508060"/>
                  <a:gd name="connsiteX43" fmla="*/ 439384 w 529790"/>
                  <a:gd name="connsiteY43" fmla="*/ 44707 h 508060"/>
                  <a:gd name="connsiteX44" fmla="*/ 439624 w 529790"/>
                  <a:gd name="connsiteY44" fmla="*/ 5020 h 508060"/>
                  <a:gd name="connsiteX45" fmla="*/ 415706 w 529790"/>
                  <a:gd name="connsiteY45" fmla="*/ 357 h 508060"/>
                  <a:gd name="connsiteX46" fmla="*/ 389770 w 529790"/>
                  <a:gd name="connsiteY46" fmla="*/ 2977 h 508060"/>
                  <a:gd name="connsiteX47" fmla="*/ 354434 w 529790"/>
                  <a:gd name="connsiteY47" fmla="*/ 10116 h 508060"/>
                  <a:gd name="connsiteX48" fmla="*/ 258931 w 529790"/>
                  <a:gd name="connsiteY48" fmla="*/ 15765 h 508060"/>
                  <a:gd name="connsiteX49" fmla="*/ 219461 w 529790"/>
                  <a:gd name="connsiteY49" fmla="*/ 36822 h 508060"/>
                  <a:gd name="connsiteX50" fmla="*/ 179631 w 529790"/>
                  <a:gd name="connsiteY50" fmla="*/ 57495 h 508060"/>
                  <a:gd name="connsiteX51" fmla="*/ 170015 w 529790"/>
                  <a:gd name="connsiteY51" fmla="*/ 61749 h 508060"/>
                  <a:gd name="connsiteX52" fmla="*/ 174198 w 529790"/>
                  <a:gd name="connsiteY52" fmla="*/ 69586 h 508060"/>
                  <a:gd name="connsiteX53" fmla="*/ 181674 w 529790"/>
                  <a:gd name="connsiteY53" fmla="*/ 96124 h 50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29790" h="508060">
                    <a:moveTo>
                      <a:pt x="181650" y="96100"/>
                    </a:moveTo>
                    <a:cubicBezTo>
                      <a:pt x="181650" y="106027"/>
                      <a:pt x="178332" y="118479"/>
                      <a:pt x="183308" y="119320"/>
                    </a:cubicBezTo>
                    <a:cubicBezTo>
                      <a:pt x="188284" y="120137"/>
                      <a:pt x="192419" y="132565"/>
                      <a:pt x="193260" y="136724"/>
                    </a:cubicBezTo>
                    <a:cubicBezTo>
                      <a:pt x="194077" y="140858"/>
                      <a:pt x="192419" y="146675"/>
                      <a:pt x="187467" y="146675"/>
                    </a:cubicBezTo>
                    <a:cubicBezTo>
                      <a:pt x="182515" y="146675"/>
                      <a:pt x="150160" y="143358"/>
                      <a:pt x="150160" y="148334"/>
                    </a:cubicBezTo>
                    <a:cubicBezTo>
                      <a:pt x="150160" y="153310"/>
                      <a:pt x="142708" y="157444"/>
                      <a:pt x="135233" y="157444"/>
                    </a:cubicBezTo>
                    <a:cubicBezTo>
                      <a:pt x="127757" y="157444"/>
                      <a:pt x="127781" y="155786"/>
                      <a:pt x="126964" y="164079"/>
                    </a:cubicBezTo>
                    <a:cubicBezTo>
                      <a:pt x="126122" y="172348"/>
                      <a:pt x="128622" y="179847"/>
                      <a:pt x="123646" y="179847"/>
                    </a:cubicBezTo>
                    <a:cubicBezTo>
                      <a:pt x="118671" y="179847"/>
                      <a:pt x="119512" y="186458"/>
                      <a:pt x="112036" y="187299"/>
                    </a:cubicBezTo>
                    <a:cubicBezTo>
                      <a:pt x="104584" y="188141"/>
                      <a:pt x="92974" y="186458"/>
                      <a:pt x="92974" y="193934"/>
                    </a:cubicBezTo>
                    <a:cubicBezTo>
                      <a:pt x="92974" y="201409"/>
                      <a:pt x="87998" y="207203"/>
                      <a:pt x="79729" y="208861"/>
                    </a:cubicBezTo>
                    <a:cubicBezTo>
                      <a:pt x="71436" y="210520"/>
                      <a:pt x="57350" y="207203"/>
                      <a:pt x="57350" y="213813"/>
                    </a:cubicBezTo>
                    <a:cubicBezTo>
                      <a:pt x="57350" y="220423"/>
                      <a:pt x="46557" y="215496"/>
                      <a:pt x="40764" y="218789"/>
                    </a:cubicBezTo>
                    <a:cubicBezTo>
                      <a:pt x="34971" y="222106"/>
                      <a:pt x="981" y="242009"/>
                      <a:pt x="140" y="245327"/>
                    </a:cubicBezTo>
                    <a:cubicBezTo>
                      <a:pt x="-269" y="246937"/>
                      <a:pt x="308" y="263355"/>
                      <a:pt x="717" y="279989"/>
                    </a:cubicBezTo>
                    <a:cubicBezTo>
                      <a:pt x="1582" y="281480"/>
                      <a:pt x="3000" y="283018"/>
                      <a:pt x="5717" y="284580"/>
                    </a:cubicBezTo>
                    <a:cubicBezTo>
                      <a:pt x="18216" y="291720"/>
                      <a:pt x="245278" y="441884"/>
                      <a:pt x="252417" y="449023"/>
                    </a:cubicBezTo>
                    <a:cubicBezTo>
                      <a:pt x="259580" y="456187"/>
                      <a:pt x="268522" y="472292"/>
                      <a:pt x="268522" y="472292"/>
                    </a:cubicBezTo>
                    <a:cubicBezTo>
                      <a:pt x="268522" y="472292"/>
                      <a:pt x="284604" y="474071"/>
                      <a:pt x="297128" y="481234"/>
                    </a:cubicBezTo>
                    <a:cubicBezTo>
                      <a:pt x="309627" y="488397"/>
                      <a:pt x="309627" y="508060"/>
                      <a:pt x="309627" y="508060"/>
                    </a:cubicBezTo>
                    <a:cubicBezTo>
                      <a:pt x="309627" y="508060"/>
                      <a:pt x="325709" y="504479"/>
                      <a:pt x="334651" y="502700"/>
                    </a:cubicBezTo>
                    <a:cubicBezTo>
                      <a:pt x="343593" y="500897"/>
                      <a:pt x="373977" y="490200"/>
                      <a:pt x="373977" y="490200"/>
                    </a:cubicBezTo>
                    <a:lnTo>
                      <a:pt x="420466" y="452653"/>
                    </a:lnTo>
                    <a:lnTo>
                      <a:pt x="529502" y="384722"/>
                    </a:lnTo>
                    <a:lnTo>
                      <a:pt x="529790" y="384722"/>
                    </a:lnTo>
                    <a:cubicBezTo>
                      <a:pt x="526425" y="372703"/>
                      <a:pt x="522819" y="363040"/>
                      <a:pt x="516978" y="363040"/>
                    </a:cubicBezTo>
                    <a:cubicBezTo>
                      <a:pt x="510391" y="363040"/>
                      <a:pt x="505704" y="357415"/>
                      <a:pt x="498204" y="357415"/>
                    </a:cubicBezTo>
                    <a:cubicBezTo>
                      <a:pt x="490705" y="357415"/>
                      <a:pt x="481330" y="353665"/>
                      <a:pt x="480392" y="347079"/>
                    </a:cubicBezTo>
                    <a:cubicBezTo>
                      <a:pt x="479455" y="340517"/>
                      <a:pt x="483205" y="335829"/>
                      <a:pt x="477580" y="327392"/>
                    </a:cubicBezTo>
                    <a:cubicBezTo>
                      <a:pt x="471955" y="318954"/>
                      <a:pt x="466330" y="315205"/>
                      <a:pt x="466330" y="311455"/>
                    </a:cubicBezTo>
                    <a:cubicBezTo>
                      <a:pt x="466330" y="307705"/>
                      <a:pt x="475873" y="300373"/>
                      <a:pt x="477363" y="298859"/>
                    </a:cubicBezTo>
                    <a:cubicBezTo>
                      <a:pt x="478854" y="297369"/>
                      <a:pt x="473614" y="291359"/>
                      <a:pt x="473614" y="287225"/>
                    </a:cubicBezTo>
                    <a:cubicBezTo>
                      <a:pt x="473614" y="283090"/>
                      <a:pt x="469840" y="275951"/>
                      <a:pt x="473614" y="271432"/>
                    </a:cubicBezTo>
                    <a:cubicBezTo>
                      <a:pt x="477363" y="266913"/>
                      <a:pt x="479623" y="262393"/>
                      <a:pt x="475488" y="254124"/>
                    </a:cubicBezTo>
                    <a:cubicBezTo>
                      <a:pt x="471354" y="245855"/>
                      <a:pt x="481137" y="238332"/>
                      <a:pt x="476258" y="227418"/>
                    </a:cubicBezTo>
                    <a:cubicBezTo>
                      <a:pt x="471378" y="216505"/>
                      <a:pt x="463854" y="207852"/>
                      <a:pt x="464599" y="204126"/>
                    </a:cubicBezTo>
                    <a:cubicBezTo>
                      <a:pt x="464912" y="202515"/>
                      <a:pt x="467340" y="200760"/>
                      <a:pt x="470224" y="198765"/>
                    </a:cubicBezTo>
                    <a:cubicBezTo>
                      <a:pt x="468902" y="196962"/>
                      <a:pt x="467989" y="194799"/>
                      <a:pt x="467989" y="192059"/>
                    </a:cubicBezTo>
                    <a:cubicBezTo>
                      <a:pt x="467989" y="181554"/>
                      <a:pt x="460465" y="152973"/>
                      <a:pt x="455946" y="146964"/>
                    </a:cubicBezTo>
                    <a:cubicBezTo>
                      <a:pt x="451427" y="140930"/>
                      <a:pt x="436403" y="136435"/>
                      <a:pt x="436403" y="131916"/>
                    </a:cubicBezTo>
                    <a:cubicBezTo>
                      <a:pt x="436403" y="127397"/>
                      <a:pt x="436403" y="119897"/>
                      <a:pt x="425874" y="115378"/>
                    </a:cubicBezTo>
                    <a:cubicBezTo>
                      <a:pt x="415346" y="110859"/>
                      <a:pt x="409360" y="88311"/>
                      <a:pt x="415346" y="88311"/>
                    </a:cubicBezTo>
                    <a:cubicBezTo>
                      <a:pt x="421331" y="88311"/>
                      <a:pt x="425874" y="74802"/>
                      <a:pt x="431884" y="71773"/>
                    </a:cubicBezTo>
                    <a:cubicBezTo>
                      <a:pt x="437893" y="68769"/>
                      <a:pt x="445417" y="53721"/>
                      <a:pt x="439384" y="44707"/>
                    </a:cubicBezTo>
                    <a:cubicBezTo>
                      <a:pt x="435393" y="38673"/>
                      <a:pt x="437388" y="19972"/>
                      <a:pt x="439624" y="5020"/>
                    </a:cubicBezTo>
                    <a:cubicBezTo>
                      <a:pt x="429672" y="4948"/>
                      <a:pt x="418639" y="1342"/>
                      <a:pt x="415706" y="357"/>
                    </a:cubicBezTo>
                    <a:cubicBezTo>
                      <a:pt x="411187" y="-1158"/>
                      <a:pt x="398038" y="2616"/>
                      <a:pt x="389770" y="2977"/>
                    </a:cubicBezTo>
                    <a:cubicBezTo>
                      <a:pt x="381500" y="3337"/>
                      <a:pt x="361213" y="16510"/>
                      <a:pt x="354434" y="10116"/>
                    </a:cubicBezTo>
                    <a:cubicBezTo>
                      <a:pt x="347679" y="3722"/>
                      <a:pt x="278498" y="14996"/>
                      <a:pt x="258931" y="15765"/>
                    </a:cubicBezTo>
                    <a:cubicBezTo>
                      <a:pt x="239389" y="16510"/>
                      <a:pt x="231120" y="36822"/>
                      <a:pt x="219461" y="36822"/>
                    </a:cubicBezTo>
                    <a:cubicBezTo>
                      <a:pt x="207803" y="36822"/>
                      <a:pt x="189390" y="46582"/>
                      <a:pt x="179631" y="57495"/>
                    </a:cubicBezTo>
                    <a:cubicBezTo>
                      <a:pt x="176890" y="60572"/>
                      <a:pt x="173573" y="61677"/>
                      <a:pt x="170015" y="61749"/>
                    </a:cubicBezTo>
                    <a:cubicBezTo>
                      <a:pt x="171530" y="65163"/>
                      <a:pt x="172972" y="68023"/>
                      <a:pt x="174198" y="69586"/>
                    </a:cubicBezTo>
                    <a:cubicBezTo>
                      <a:pt x="180015" y="77038"/>
                      <a:pt x="181674" y="86172"/>
                      <a:pt x="181674" y="9612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0E10556-1F72-A89E-5C32-380A23421202}"/>
                  </a:ext>
                </a:extLst>
              </p:cNvPr>
              <p:cNvSpPr/>
              <p:nvPr/>
            </p:nvSpPr>
            <p:spPr bwMode="gray">
              <a:xfrm>
                <a:off x="4142924" y="2864412"/>
                <a:ext cx="208091" cy="141743"/>
              </a:xfrm>
              <a:custGeom>
                <a:avLst/>
                <a:gdLst>
                  <a:gd name="connsiteX0" fmla="*/ 207855 w 208091"/>
                  <a:gd name="connsiteY0" fmla="*/ 81439 h 141743"/>
                  <a:gd name="connsiteX1" fmla="*/ 197543 w 208091"/>
                  <a:gd name="connsiteY1" fmla="*/ 76799 h 141743"/>
                  <a:gd name="connsiteX2" fmla="*/ 195860 w 208091"/>
                  <a:gd name="connsiteY2" fmla="*/ 62713 h 141743"/>
                  <a:gd name="connsiteX3" fmla="*/ 182880 w 208091"/>
                  <a:gd name="connsiteY3" fmla="*/ 64420 h 141743"/>
                  <a:gd name="connsiteX4" fmla="*/ 172736 w 208091"/>
                  <a:gd name="connsiteY4" fmla="*/ 55406 h 141743"/>
                  <a:gd name="connsiteX5" fmla="*/ 168217 w 208091"/>
                  <a:gd name="connsiteY5" fmla="*/ 45815 h 141743"/>
                  <a:gd name="connsiteX6" fmla="*/ 156366 w 208091"/>
                  <a:gd name="connsiteY6" fmla="*/ 32281 h 141743"/>
                  <a:gd name="connsiteX7" fmla="*/ 147905 w 208091"/>
                  <a:gd name="connsiteY7" fmla="*/ 17618 h 141743"/>
                  <a:gd name="connsiteX8" fmla="*/ 147737 w 208091"/>
                  <a:gd name="connsiteY8" fmla="*/ 3965 h 141743"/>
                  <a:gd name="connsiteX9" fmla="*/ 131944 w 208091"/>
                  <a:gd name="connsiteY9" fmla="*/ 1248 h 141743"/>
                  <a:gd name="connsiteX10" fmla="*/ 113146 w 208091"/>
                  <a:gd name="connsiteY10" fmla="*/ 9517 h 141743"/>
                  <a:gd name="connsiteX11" fmla="*/ 91344 w 208091"/>
                  <a:gd name="connsiteY11" fmla="*/ 18532 h 141743"/>
                  <a:gd name="connsiteX12" fmla="*/ 81561 w 208091"/>
                  <a:gd name="connsiteY12" fmla="*/ 23796 h 141743"/>
                  <a:gd name="connsiteX13" fmla="*/ 69518 w 208091"/>
                  <a:gd name="connsiteY13" fmla="*/ 29830 h 141743"/>
                  <a:gd name="connsiteX14" fmla="*/ 58244 w 208091"/>
                  <a:gd name="connsiteY14" fmla="*/ 41848 h 141743"/>
                  <a:gd name="connsiteX15" fmla="*/ 42451 w 208091"/>
                  <a:gd name="connsiteY15" fmla="*/ 41103 h 141743"/>
                  <a:gd name="connsiteX16" fmla="*/ 34182 w 208091"/>
                  <a:gd name="connsiteY16" fmla="*/ 59901 h 141743"/>
                  <a:gd name="connsiteX17" fmla="*/ 25913 w 208091"/>
                  <a:gd name="connsiteY17" fmla="*/ 75694 h 141743"/>
                  <a:gd name="connsiteX18" fmla="*/ 5601 w 208091"/>
                  <a:gd name="connsiteY18" fmla="*/ 84708 h 141743"/>
                  <a:gd name="connsiteX19" fmla="*/ 7091 w 208091"/>
                  <a:gd name="connsiteY19" fmla="*/ 101246 h 141743"/>
                  <a:gd name="connsiteX20" fmla="*/ 0 w 208091"/>
                  <a:gd name="connsiteY20" fmla="*/ 120837 h 141743"/>
                  <a:gd name="connsiteX21" fmla="*/ 12355 w 208091"/>
                  <a:gd name="connsiteY21" fmla="*/ 129058 h 141743"/>
                  <a:gd name="connsiteX22" fmla="*/ 34903 w 208091"/>
                  <a:gd name="connsiteY22" fmla="*/ 139586 h 141743"/>
                  <a:gd name="connsiteX23" fmla="*/ 64950 w 208091"/>
                  <a:gd name="connsiteY23" fmla="*/ 135812 h 141743"/>
                  <a:gd name="connsiteX24" fmla="*/ 73243 w 208091"/>
                  <a:gd name="connsiteY24" fmla="*/ 133553 h 141743"/>
                  <a:gd name="connsiteX25" fmla="*/ 68724 w 208091"/>
                  <a:gd name="connsiteY25" fmla="*/ 108001 h 141743"/>
                  <a:gd name="connsiteX26" fmla="*/ 132617 w 208091"/>
                  <a:gd name="connsiteY26" fmla="*/ 109515 h 141743"/>
                  <a:gd name="connsiteX27" fmla="*/ 142400 w 208091"/>
                  <a:gd name="connsiteY27" fmla="*/ 102736 h 141743"/>
                  <a:gd name="connsiteX28" fmla="*/ 165717 w 208091"/>
                  <a:gd name="connsiteY28" fmla="*/ 105741 h 141743"/>
                  <a:gd name="connsiteX29" fmla="*/ 179995 w 208091"/>
                  <a:gd name="connsiteY29" fmla="*/ 95982 h 141743"/>
                  <a:gd name="connsiteX30" fmla="*/ 201053 w 208091"/>
                  <a:gd name="connsiteY30" fmla="*/ 91463 h 141743"/>
                  <a:gd name="connsiteX31" fmla="*/ 207831 w 208091"/>
                  <a:gd name="connsiteY31" fmla="*/ 81703 h 141743"/>
                  <a:gd name="connsiteX32" fmla="*/ 207783 w 208091"/>
                  <a:gd name="connsiteY32" fmla="*/ 81415 h 141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8091" h="141743">
                    <a:moveTo>
                      <a:pt x="207855" y="81439"/>
                    </a:moveTo>
                    <a:cubicBezTo>
                      <a:pt x="204033" y="77881"/>
                      <a:pt x="198913" y="76799"/>
                      <a:pt x="197543" y="76799"/>
                    </a:cubicBezTo>
                    <a:cubicBezTo>
                      <a:pt x="195284" y="76799"/>
                      <a:pt x="196990" y="64396"/>
                      <a:pt x="195860" y="62713"/>
                    </a:cubicBezTo>
                    <a:cubicBezTo>
                      <a:pt x="194731" y="61031"/>
                      <a:pt x="187399" y="66103"/>
                      <a:pt x="182880" y="64420"/>
                    </a:cubicBezTo>
                    <a:cubicBezTo>
                      <a:pt x="178361" y="62713"/>
                      <a:pt x="176678" y="55406"/>
                      <a:pt x="172736" y="55406"/>
                    </a:cubicBezTo>
                    <a:cubicBezTo>
                      <a:pt x="168794" y="55406"/>
                      <a:pt x="168217" y="50887"/>
                      <a:pt x="168217" y="45815"/>
                    </a:cubicBezTo>
                    <a:cubicBezTo>
                      <a:pt x="168217" y="40743"/>
                      <a:pt x="160885" y="35647"/>
                      <a:pt x="156366" y="32281"/>
                    </a:cubicBezTo>
                    <a:cubicBezTo>
                      <a:pt x="151847" y="28916"/>
                      <a:pt x="150717" y="19301"/>
                      <a:pt x="147905" y="17618"/>
                    </a:cubicBezTo>
                    <a:cubicBezTo>
                      <a:pt x="146294" y="16633"/>
                      <a:pt x="146919" y="9686"/>
                      <a:pt x="147737" y="3965"/>
                    </a:cubicBezTo>
                    <a:cubicBezTo>
                      <a:pt x="140718" y="3844"/>
                      <a:pt x="133795" y="3099"/>
                      <a:pt x="131944" y="1248"/>
                    </a:cubicBezTo>
                    <a:cubicBezTo>
                      <a:pt x="128170" y="-2502"/>
                      <a:pt x="122930" y="2763"/>
                      <a:pt x="113146" y="9517"/>
                    </a:cubicBezTo>
                    <a:cubicBezTo>
                      <a:pt x="103387" y="16296"/>
                      <a:pt x="91344" y="14036"/>
                      <a:pt x="91344" y="18532"/>
                    </a:cubicBezTo>
                    <a:cubicBezTo>
                      <a:pt x="91344" y="23027"/>
                      <a:pt x="86825" y="25310"/>
                      <a:pt x="81561" y="23796"/>
                    </a:cubicBezTo>
                    <a:cubicBezTo>
                      <a:pt x="76320" y="22306"/>
                      <a:pt x="71777" y="21536"/>
                      <a:pt x="69518" y="29830"/>
                    </a:cubicBezTo>
                    <a:cubicBezTo>
                      <a:pt x="67258" y="38098"/>
                      <a:pt x="58989" y="32834"/>
                      <a:pt x="58244" y="41848"/>
                    </a:cubicBezTo>
                    <a:cubicBezTo>
                      <a:pt x="57499" y="50863"/>
                      <a:pt x="49229" y="44877"/>
                      <a:pt x="42451" y="41103"/>
                    </a:cubicBezTo>
                    <a:cubicBezTo>
                      <a:pt x="35672" y="37329"/>
                      <a:pt x="34182" y="59901"/>
                      <a:pt x="34182" y="59901"/>
                    </a:cubicBezTo>
                    <a:cubicBezTo>
                      <a:pt x="34182" y="59901"/>
                      <a:pt x="29663" y="65189"/>
                      <a:pt x="25913" y="75694"/>
                    </a:cubicBezTo>
                    <a:cubicBezTo>
                      <a:pt x="22139" y="86198"/>
                      <a:pt x="9375" y="83218"/>
                      <a:pt x="5601" y="84708"/>
                    </a:cubicBezTo>
                    <a:cubicBezTo>
                      <a:pt x="1827" y="86198"/>
                      <a:pt x="9351" y="96727"/>
                      <a:pt x="7091" y="101246"/>
                    </a:cubicBezTo>
                    <a:cubicBezTo>
                      <a:pt x="5721" y="103986"/>
                      <a:pt x="2668" y="112063"/>
                      <a:pt x="0" y="120837"/>
                    </a:cubicBezTo>
                    <a:cubicBezTo>
                      <a:pt x="5553" y="121750"/>
                      <a:pt x="10793" y="126462"/>
                      <a:pt x="12355" y="129058"/>
                    </a:cubicBezTo>
                    <a:cubicBezTo>
                      <a:pt x="14615" y="132832"/>
                      <a:pt x="28148" y="147110"/>
                      <a:pt x="34903" y="139586"/>
                    </a:cubicBezTo>
                    <a:cubicBezTo>
                      <a:pt x="41657" y="132062"/>
                      <a:pt x="60455" y="131317"/>
                      <a:pt x="64950" y="135812"/>
                    </a:cubicBezTo>
                    <a:cubicBezTo>
                      <a:pt x="69469" y="140331"/>
                      <a:pt x="72474" y="138072"/>
                      <a:pt x="73243" y="133553"/>
                    </a:cubicBezTo>
                    <a:cubicBezTo>
                      <a:pt x="73989" y="129034"/>
                      <a:pt x="65719" y="112496"/>
                      <a:pt x="68724" y="108001"/>
                    </a:cubicBezTo>
                    <a:cubicBezTo>
                      <a:pt x="71729" y="103482"/>
                      <a:pt x="130357" y="105741"/>
                      <a:pt x="132617" y="109515"/>
                    </a:cubicBezTo>
                    <a:cubicBezTo>
                      <a:pt x="134876" y="113289"/>
                      <a:pt x="134876" y="101991"/>
                      <a:pt x="142400" y="102736"/>
                    </a:cubicBezTo>
                    <a:cubicBezTo>
                      <a:pt x="149924" y="103482"/>
                      <a:pt x="161198" y="107255"/>
                      <a:pt x="165717" y="105741"/>
                    </a:cubicBezTo>
                    <a:cubicBezTo>
                      <a:pt x="170212" y="104251"/>
                      <a:pt x="175476" y="95982"/>
                      <a:pt x="179995" y="95982"/>
                    </a:cubicBezTo>
                    <a:cubicBezTo>
                      <a:pt x="184515" y="95982"/>
                      <a:pt x="198048" y="95212"/>
                      <a:pt x="201053" y="91463"/>
                    </a:cubicBezTo>
                    <a:cubicBezTo>
                      <a:pt x="204057" y="87689"/>
                      <a:pt x="209322" y="87689"/>
                      <a:pt x="207831" y="81703"/>
                    </a:cubicBezTo>
                    <a:cubicBezTo>
                      <a:pt x="207831" y="81607"/>
                      <a:pt x="207831" y="81511"/>
                      <a:pt x="207783" y="814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C1E3F7E-C5FC-B6B0-6A1B-C47EFAFF99E8}"/>
                  </a:ext>
                </a:extLst>
              </p:cNvPr>
              <p:cNvSpPr/>
              <p:nvPr/>
            </p:nvSpPr>
            <p:spPr bwMode="gray">
              <a:xfrm>
                <a:off x="4567673" y="3157696"/>
                <a:ext cx="178490" cy="224249"/>
              </a:xfrm>
              <a:custGeom>
                <a:avLst/>
                <a:gdLst>
                  <a:gd name="connsiteX0" fmla="*/ 48292 w 178490"/>
                  <a:gd name="connsiteY0" fmla="*/ 211653 h 224249"/>
                  <a:gd name="connsiteX1" fmla="*/ 65575 w 178490"/>
                  <a:gd name="connsiteY1" fmla="*/ 213240 h 224249"/>
                  <a:gd name="connsiteX2" fmla="*/ 86008 w 178490"/>
                  <a:gd name="connsiteY2" fmla="*/ 214802 h 224249"/>
                  <a:gd name="connsiteX3" fmla="*/ 96993 w 178490"/>
                  <a:gd name="connsiteY3" fmla="*/ 213240 h 224249"/>
                  <a:gd name="connsiteX4" fmla="*/ 112714 w 178490"/>
                  <a:gd name="connsiteY4" fmla="*/ 199081 h 224249"/>
                  <a:gd name="connsiteX5" fmla="*/ 122161 w 178490"/>
                  <a:gd name="connsiteY5" fmla="*/ 180212 h 224249"/>
                  <a:gd name="connsiteX6" fmla="*/ 123747 w 178490"/>
                  <a:gd name="connsiteY6" fmla="*/ 137761 h 224249"/>
                  <a:gd name="connsiteX7" fmla="*/ 145742 w 178490"/>
                  <a:gd name="connsiteY7" fmla="*/ 109468 h 224249"/>
                  <a:gd name="connsiteX8" fmla="*/ 164611 w 178490"/>
                  <a:gd name="connsiteY8" fmla="*/ 56032 h 224249"/>
                  <a:gd name="connsiteX9" fmla="*/ 174058 w 178490"/>
                  <a:gd name="connsiteY9" fmla="*/ 29302 h 224249"/>
                  <a:gd name="connsiteX10" fmla="*/ 177832 w 178490"/>
                  <a:gd name="connsiteY10" fmla="*/ 2933 h 224249"/>
                  <a:gd name="connsiteX11" fmla="*/ 177832 w 178490"/>
                  <a:gd name="connsiteY11" fmla="*/ 3149 h 224249"/>
                  <a:gd name="connsiteX12" fmla="*/ 155886 w 178490"/>
                  <a:gd name="connsiteY12" fmla="*/ 0 h 224249"/>
                  <a:gd name="connsiteX13" fmla="*/ 144900 w 178490"/>
                  <a:gd name="connsiteY13" fmla="*/ 3149 h 224249"/>
                  <a:gd name="connsiteX14" fmla="*/ 130814 w 178490"/>
                  <a:gd name="connsiteY14" fmla="*/ 6298 h 224249"/>
                  <a:gd name="connsiteX15" fmla="*/ 126103 w 178490"/>
                  <a:gd name="connsiteY15" fmla="*/ 25119 h 224249"/>
                  <a:gd name="connsiteX16" fmla="*/ 118242 w 178490"/>
                  <a:gd name="connsiteY16" fmla="*/ 50215 h 224249"/>
                  <a:gd name="connsiteX17" fmla="*/ 82162 w 178490"/>
                  <a:gd name="connsiteY17" fmla="*/ 37667 h 224249"/>
                  <a:gd name="connsiteX18" fmla="*/ 52523 w 178490"/>
                  <a:gd name="connsiteY18" fmla="*/ 37691 h 224249"/>
                  <a:gd name="connsiteX19" fmla="*/ 49831 w 178490"/>
                  <a:gd name="connsiteY19" fmla="*/ 63893 h 224249"/>
                  <a:gd name="connsiteX20" fmla="*/ 74998 w 178490"/>
                  <a:gd name="connsiteY20" fmla="*/ 63893 h 224249"/>
                  <a:gd name="connsiteX21" fmla="*/ 71849 w 178490"/>
                  <a:gd name="connsiteY21" fmla="*/ 84325 h 224249"/>
                  <a:gd name="connsiteX22" fmla="*/ 76561 w 178490"/>
                  <a:gd name="connsiteY22" fmla="*/ 104757 h 224249"/>
                  <a:gd name="connsiteX23" fmla="*/ 82859 w 178490"/>
                  <a:gd name="connsiteY23" fmla="*/ 131487 h 224249"/>
                  <a:gd name="connsiteX24" fmla="*/ 74998 w 178490"/>
                  <a:gd name="connsiteY24" fmla="*/ 161342 h 224249"/>
                  <a:gd name="connsiteX25" fmla="*/ 56129 w 178490"/>
                  <a:gd name="connsiteY25" fmla="*/ 158193 h 224249"/>
                  <a:gd name="connsiteX26" fmla="*/ 41994 w 178490"/>
                  <a:gd name="connsiteY26" fmla="*/ 142472 h 224249"/>
                  <a:gd name="connsiteX27" fmla="*/ 30985 w 178490"/>
                  <a:gd name="connsiteY27" fmla="*/ 156607 h 224249"/>
                  <a:gd name="connsiteX28" fmla="*/ 15264 w 178490"/>
                  <a:gd name="connsiteY28" fmla="*/ 167616 h 224249"/>
                  <a:gd name="connsiteX29" fmla="*/ 12115 w 178490"/>
                  <a:gd name="connsiteY29" fmla="*/ 188048 h 224249"/>
                  <a:gd name="connsiteX30" fmla="*/ 0 w 178490"/>
                  <a:gd name="connsiteY30" fmla="*/ 195284 h 224249"/>
                  <a:gd name="connsiteX31" fmla="*/ 2668 w 178490"/>
                  <a:gd name="connsiteY31" fmla="*/ 197423 h 224249"/>
                  <a:gd name="connsiteX32" fmla="*/ 24471 w 178490"/>
                  <a:gd name="connsiteY32" fmla="*/ 224249 h 224249"/>
                  <a:gd name="connsiteX33" fmla="*/ 48292 w 178490"/>
                  <a:gd name="connsiteY33" fmla="*/ 211629 h 224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8490" h="224249">
                    <a:moveTo>
                      <a:pt x="48292" y="211653"/>
                    </a:moveTo>
                    <a:cubicBezTo>
                      <a:pt x="53004" y="213240"/>
                      <a:pt x="56153" y="221076"/>
                      <a:pt x="65575" y="213240"/>
                    </a:cubicBezTo>
                    <a:cubicBezTo>
                      <a:pt x="75022" y="205379"/>
                      <a:pt x="86008" y="206942"/>
                      <a:pt x="86008" y="214802"/>
                    </a:cubicBezTo>
                    <a:cubicBezTo>
                      <a:pt x="86008" y="222663"/>
                      <a:pt x="89133" y="221076"/>
                      <a:pt x="96993" y="213240"/>
                    </a:cubicBezTo>
                    <a:cubicBezTo>
                      <a:pt x="104853" y="205379"/>
                      <a:pt x="112714" y="214802"/>
                      <a:pt x="112714" y="199081"/>
                    </a:cubicBezTo>
                    <a:cubicBezTo>
                      <a:pt x="112714" y="183361"/>
                      <a:pt x="122161" y="197519"/>
                      <a:pt x="122161" y="180212"/>
                    </a:cubicBezTo>
                    <a:cubicBezTo>
                      <a:pt x="122161" y="162905"/>
                      <a:pt x="123747" y="145621"/>
                      <a:pt x="123747" y="137761"/>
                    </a:cubicBezTo>
                    <a:cubicBezTo>
                      <a:pt x="123747" y="129901"/>
                      <a:pt x="145742" y="122040"/>
                      <a:pt x="145742" y="109468"/>
                    </a:cubicBezTo>
                    <a:cubicBezTo>
                      <a:pt x="145742" y="96896"/>
                      <a:pt x="164611" y="71753"/>
                      <a:pt x="164611" y="56032"/>
                    </a:cubicBezTo>
                    <a:cubicBezTo>
                      <a:pt x="164611" y="40312"/>
                      <a:pt x="169323" y="37162"/>
                      <a:pt x="174058" y="29302"/>
                    </a:cubicBezTo>
                    <a:cubicBezTo>
                      <a:pt x="177303" y="23869"/>
                      <a:pt x="179707" y="13173"/>
                      <a:pt x="177832" y="2933"/>
                    </a:cubicBezTo>
                    <a:lnTo>
                      <a:pt x="177832" y="3149"/>
                    </a:lnTo>
                    <a:lnTo>
                      <a:pt x="155886" y="0"/>
                    </a:lnTo>
                    <a:lnTo>
                      <a:pt x="144900" y="3149"/>
                    </a:lnTo>
                    <a:lnTo>
                      <a:pt x="130814" y="6298"/>
                    </a:lnTo>
                    <a:cubicBezTo>
                      <a:pt x="130814" y="6298"/>
                      <a:pt x="132377" y="17283"/>
                      <a:pt x="126103" y="25119"/>
                    </a:cubicBezTo>
                    <a:cubicBezTo>
                      <a:pt x="119829" y="32956"/>
                      <a:pt x="118242" y="50215"/>
                      <a:pt x="118242" y="50215"/>
                    </a:cubicBezTo>
                    <a:cubicBezTo>
                      <a:pt x="118242" y="50215"/>
                      <a:pt x="90022" y="36105"/>
                      <a:pt x="82162" y="37667"/>
                    </a:cubicBezTo>
                    <a:cubicBezTo>
                      <a:pt x="78820" y="38340"/>
                      <a:pt x="66080" y="38124"/>
                      <a:pt x="52523" y="37691"/>
                    </a:cubicBezTo>
                    <a:cubicBezTo>
                      <a:pt x="51249" y="48172"/>
                      <a:pt x="49831" y="60479"/>
                      <a:pt x="49831" y="63893"/>
                    </a:cubicBezTo>
                    <a:cubicBezTo>
                      <a:pt x="49831" y="70190"/>
                      <a:pt x="67138" y="57619"/>
                      <a:pt x="74998" y="63893"/>
                    </a:cubicBezTo>
                    <a:cubicBezTo>
                      <a:pt x="82859" y="70190"/>
                      <a:pt x="81272" y="79613"/>
                      <a:pt x="71849" y="84325"/>
                    </a:cubicBezTo>
                    <a:cubicBezTo>
                      <a:pt x="62427" y="89036"/>
                      <a:pt x="68700" y="100046"/>
                      <a:pt x="76561" y="104757"/>
                    </a:cubicBezTo>
                    <a:cubicBezTo>
                      <a:pt x="84421" y="109468"/>
                      <a:pt x="82859" y="118891"/>
                      <a:pt x="82859" y="131487"/>
                    </a:cubicBezTo>
                    <a:cubicBezTo>
                      <a:pt x="82859" y="144083"/>
                      <a:pt x="82859" y="159780"/>
                      <a:pt x="74998" y="161342"/>
                    </a:cubicBezTo>
                    <a:cubicBezTo>
                      <a:pt x="67138" y="162929"/>
                      <a:pt x="62427" y="156631"/>
                      <a:pt x="56129" y="158193"/>
                    </a:cubicBezTo>
                    <a:cubicBezTo>
                      <a:pt x="49831" y="159755"/>
                      <a:pt x="48268" y="142472"/>
                      <a:pt x="41994" y="142472"/>
                    </a:cubicBezTo>
                    <a:cubicBezTo>
                      <a:pt x="35721" y="142472"/>
                      <a:pt x="38845" y="156607"/>
                      <a:pt x="30985" y="156607"/>
                    </a:cubicBezTo>
                    <a:cubicBezTo>
                      <a:pt x="23124" y="156607"/>
                      <a:pt x="10553" y="155020"/>
                      <a:pt x="15264" y="167616"/>
                    </a:cubicBezTo>
                    <a:cubicBezTo>
                      <a:pt x="19952" y="180188"/>
                      <a:pt x="24687" y="188048"/>
                      <a:pt x="12115" y="188048"/>
                    </a:cubicBezTo>
                    <a:cubicBezTo>
                      <a:pt x="6178" y="188048"/>
                      <a:pt x="2380" y="191582"/>
                      <a:pt x="0" y="195284"/>
                    </a:cubicBezTo>
                    <a:cubicBezTo>
                      <a:pt x="866" y="195981"/>
                      <a:pt x="1707" y="196678"/>
                      <a:pt x="2668" y="197423"/>
                    </a:cubicBezTo>
                    <a:cubicBezTo>
                      <a:pt x="13221" y="205572"/>
                      <a:pt x="19903" y="214898"/>
                      <a:pt x="24471" y="224249"/>
                    </a:cubicBezTo>
                    <a:cubicBezTo>
                      <a:pt x="34903" y="217086"/>
                      <a:pt x="45696" y="210764"/>
                      <a:pt x="48292" y="2116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5826A92-6241-0E6A-EF1A-9BB7160469B9}"/>
                  </a:ext>
                </a:extLst>
              </p:cNvPr>
              <p:cNvSpPr/>
              <p:nvPr/>
            </p:nvSpPr>
            <p:spPr bwMode="gray">
              <a:xfrm>
                <a:off x="6799323" y="2672949"/>
                <a:ext cx="187185" cy="226590"/>
              </a:xfrm>
              <a:custGeom>
                <a:avLst/>
                <a:gdLst>
                  <a:gd name="connsiteX0" fmla="*/ 127016 w 187185"/>
                  <a:gd name="connsiteY0" fmla="*/ 103555 h 226590"/>
                  <a:gd name="connsiteX1" fmla="*/ 99637 w 187185"/>
                  <a:gd name="connsiteY1" fmla="*/ 79421 h 226590"/>
                  <a:gd name="connsiteX2" fmla="*/ 118963 w 187185"/>
                  <a:gd name="connsiteY2" fmla="*/ 68147 h 226590"/>
                  <a:gd name="connsiteX3" fmla="*/ 110910 w 187185"/>
                  <a:gd name="connsiteY3" fmla="*/ 48821 h 226590"/>
                  <a:gd name="connsiteX4" fmla="*/ 93195 w 187185"/>
                  <a:gd name="connsiteY4" fmla="*/ 43989 h 226590"/>
                  <a:gd name="connsiteX5" fmla="*/ 72233 w 187185"/>
                  <a:gd name="connsiteY5" fmla="*/ 32716 h 226590"/>
                  <a:gd name="connsiteX6" fmla="*/ 59349 w 187185"/>
                  <a:gd name="connsiteY6" fmla="*/ 13413 h 226590"/>
                  <a:gd name="connsiteX7" fmla="*/ 50167 w 187185"/>
                  <a:gd name="connsiteY7" fmla="*/ 0 h 226590"/>
                  <a:gd name="connsiteX8" fmla="*/ 40023 w 187185"/>
                  <a:gd name="connsiteY8" fmla="*/ 625 h 226590"/>
                  <a:gd name="connsiteX9" fmla="*/ 36009 w 187185"/>
                  <a:gd name="connsiteY9" fmla="*/ 13678 h 226590"/>
                  <a:gd name="connsiteX10" fmla="*/ 34999 w 187185"/>
                  <a:gd name="connsiteY10" fmla="*/ 33749 h 226590"/>
                  <a:gd name="connsiteX11" fmla="*/ 21946 w 187185"/>
                  <a:gd name="connsiteY11" fmla="*/ 21706 h 226590"/>
                  <a:gd name="connsiteX12" fmla="*/ 8894 w 187185"/>
                  <a:gd name="connsiteY12" fmla="*/ 42787 h 226590"/>
                  <a:gd name="connsiteX13" fmla="*/ 0 w 187185"/>
                  <a:gd name="connsiteY13" fmla="*/ 50167 h 226590"/>
                  <a:gd name="connsiteX14" fmla="*/ 4975 w 187185"/>
                  <a:gd name="connsiteY14" fmla="*/ 55095 h 226590"/>
                  <a:gd name="connsiteX15" fmla="*/ 7139 w 187185"/>
                  <a:gd name="connsiteY15" fmla="*/ 74662 h 226590"/>
                  <a:gd name="connsiteX16" fmla="*/ 24518 w 187185"/>
                  <a:gd name="connsiteY16" fmla="*/ 81152 h 226590"/>
                  <a:gd name="connsiteX17" fmla="*/ 22355 w 187185"/>
                  <a:gd name="connsiteY17" fmla="*/ 108291 h 226590"/>
                  <a:gd name="connsiteX18" fmla="*/ 15841 w 187185"/>
                  <a:gd name="connsiteY18" fmla="*/ 127833 h 226590"/>
                  <a:gd name="connsiteX19" fmla="*/ 38628 w 187185"/>
                  <a:gd name="connsiteY19" fmla="*/ 119156 h 226590"/>
                  <a:gd name="connsiteX20" fmla="*/ 57066 w 187185"/>
                  <a:gd name="connsiteY20" fmla="*/ 118050 h 226590"/>
                  <a:gd name="connsiteX21" fmla="*/ 73364 w 187185"/>
                  <a:gd name="connsiteY21" fmla="*/ 113699 h 226590"/>
                  <a:gd name="connsiteX22" fmla="*/ 97233 w 187185"/>
                  <a:gd name="connsiteY22" fmla="*/ 112617 h 226590"/>
                  <a:gd name="connsiteX23" fmla="*/ 115694 w 187185"/>
                  <a:gd name="connsiteY23" fmla="*/ 131078 h 226590"/>
                  <a:gd name="connsiteX24" fmla="*/ 117858 w 187185"/>
                  <a:gd name="connsiteY24" fmla="*/ 161486 h 226590"/>
                  <a:gd name="connsiteX25" fmla="*/ 135237 w 187185"/>
                  <a:gd name="connsiteY25" fmla="*/ 188601 h 226590"/>
                  <a:gd name="connsiteX26" fmla="*/ 131968 w 187185"/>
                  <a:gd name="connsiteY26" fmla="*/ 217423 h 226590"/>
                  <a:gd name="connsiteX27" fmla="*/ 142833 w 187185"/>
                  <a:gd name="connsiteY27" fmla="*/ 224417 h 226590"/>
                  <a:gd name="connsiteX28" fmla="*/ 150429 w 187185"/>
                  <a:gd name="connsiteY28" fmla="*/ 217903 h 226590"/>
                  <a:gd name="connsiteX29" fmla="*/ 167784 w 187185"/>
                  <a:gd name="connsiteY29" fmla="*/ 212495 h 226590"/>
                  <a:gd name="connsiteX30" fmla="*/ 185836 w 187185"/>
                  <a:gd name="connsiteY30" fmla="*/ 208889 h 226590"/>
                  <a:gd name="connsiteX31" fmla="*/ 186582 w 187185"/>
                  <a:gd name="connsiteY31" fmla="*/ 198649 h 226590"/>
                  <a:gd name="connsiteX32" fmla="*/ 181750 w 187185"/>
                  <a:gd name="connsiteY32" fmla="*/ 172880 h 226590"/>
                  <a:gd name="connsiteX33" fmla="*/ 160789 w 187185"/>
                  <a:gd name="connsiteY33" fmla="*/ 153554 h 226590"/>
                  <a:gd name="connsiteX34" fmla="*/ 139852 w 187185"/>
                  <a:gd name="connsiteY34" fmla="*/ 126151 h 226590"/>
                  <a:gd name="connsiteX35" fmla="*/ 126968 w 187185"/>
                  <a:gd name="connsiteY35" fmla="*/ 103579 h 2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87185" h="226590">
                    <a:moveTo>
                      <a:pt x="127016" y="103555"/>
                    </a:moveTo>
                    <a:cubicBezTo>
                      <a:pt x="127016" y="97137"/>
                      <a:pt x="96416" y="87474"/>
                      <a:pt x="99637" y="79421"/>
                    </a:cubicBezTo>
                    <a:cubicBezTo>
                      <a:pt x="102857" y="71344"/>
                      <a:pt x="118963" y="76200"/>
                      <a:pt x="118963" y="68147"/>
                    </a:cubicBezTo>
                    <a:cubicBezTo>
                      <a:pt x="118963" y="60095"/>
                      <a:pt x="112521" y="60095"/>
                      <a:pt x="110910" y="48821"/>
                    </a:cubicBezTo>
                    <a:cubicBezTo>
                      <a:pt x="109300" y="37547"/>
                      <a:pt x="98026" y="40768"/>
                      <a:pt x="93195" y="43989"/>
                    </a:cubicBezTo>
                    <a:cubicBezTo>
                      <a:pt x="88339" y="47210"/>
                      <a:pt x="72233" y="40768"/>
                      <a:pt x="72233" y="32716"/>
                    </a:cubicBezTo>
                    <a:cubicBezTo>
                      <a:pt x="72233" y="24663"/>
                      <a:pt x="59349" y="19855"/>
                      <a:pt x="59349" y="13413"/>
                    </a:cubicBezTo>
                    <a:cubicBezTo>
                      <a:pt x="59349" y="9687"/>
                      <a:pt x="54566" y="4904"/>
                      <a:pt x="50167" y="0"/>
                    </a:cubicBezTo>
                    <a:cubicBezTo>
                      <a:pt x="46080" y="2019"/>
                      <a:pt x="41898" y="2476"/>
                      <a:pt x="40023" y="625"/>
                    </a:cubicBezTo>
                    <a:cubicBezTo>
                      <a:pt x="37018" y="-2404"/>
                      <a:pt x="33004" y="10649"/>
                      <a:pt x="36009" y="13678"/>
                    </a:cubicBezTo>
                    <a:cubicBezTo>
                      <a:pt x="39013" y="16682"/>
                      <a:pt x="43052" y="35768"/>
                      <a:pt x="34999" y="33749"/>
                    </a:cubicBezTo>
                    <a:cubicBezTo>
                      <a:pt x="26946" y="31754"/>
                      <a:pt x="26946" y="20697"/>
                      <a:pt x="21946" y="21706"/>
                    </a:cubicBezTo>
                    <a:cubicBezTo>
                      <a:pt x="21946" y="21706"/>
                      <a:pt x="8894" y="36754"/>
                      <a:pt x="8894" y="42787"/>
                    </a:cubicBezTo>
                    <a:cubicBezTo>
                      <a:pt x="8894" y="46850"/>
                      <a:pt x="3894" y="48172"/>
                      <a:pt x="0" y="50167"/>
                    </a:cubicBezTo>
                    <a:cubicBezTo>
                      <a:pt x="2332" y="52234"/>
                      <a:pt x="4302" y="54085"/>
                      <a:pt x="4975" y="55095"/>
                    </a:cubicBezTo>
                    <a:cubicBezTo>
                      <a:pt x="7163" y="58340"/>
                      <a:pt x="3894" y="67042"/>
                      <a:pt x="7139" y="74662"/>
                    </a:cubicBezTo>
                    <a:cubicBezTo>
                      <a:pt x="10408" y="82234"/>
                      <a:pt x="21249" y="70311"/>
                      <a:pt x="24518" y="81152"/>
                    </a:cubicBezTo>
                    <a:cubicBezTo>
                      <a:pt x="27787" y="92017"/>
                      <a:pt x="22355" y="97425"/>
                      <a:pt x="22355" y="108291"/>
                    </a:cubicBezTo>
                    <a:cubicBezTo>
                      <a:pt x="22355" y="119156"/>
                      <a:pt x="13677" y="118050"/>
                      <a:pt x="15841" y="127833"/>
                    </a:cubicBezTo>
                    <a:cubicBezTo>
                      <a:pt x="18028" y="137593"/>
                      <a:pt x="29951" y="125670"/>
                      <a:pt x="38628" y="119156"/>
                    </a:cubicBezTo>
                    <a:cubicBezTo>
                      <a:pt x="47306" y="112617"/>
                      <a:pt x="53845" y="113723"/>
                      <a:pt x="57066" y="118050"/>
                    </a:cubicBezTo>
                    <a:cubicBezTo>
                      <a:pt x="60335" y="122401"/>
                      <a:pt x="71176" y="119156"/>
                      <a:pt x="73364" y="113699"/>
                    </a:cubicBezTo>
                    <a:cubicBezTo>
                      <a:pt x="75527" y="108291"/>
                      <a:pt x="91800" y="106127"/>
                      <a:pt x="97233" y="112617"/>
                    </a:cubicBezTo>
                    <a:cubicBezTo>
                      <a:pt x="102666" y="119156"/>
                      <a:pt x="108074" y="126727"/>
                      <a:pt x="115694" y="131078"/>
                    </a:cubicBezTo>
                    <a:cubicBezTo>
                      <a:pt x="123290" y="135405"/>
                      <a:pt x="110261" y="159299"/>
                      <a:pt x="117858" y="161486"/>
                    </a:cubicBezTo>
                    <a:cubicBezTo>
                      <a:pt x="125453" y="163650"/>
                      <a:pt x="136319" y="175573"/>
                      <a:pt x="135237" y="188601"/>
                    </a:cubicBezTo>
                    <a:cubicBezTo>
                      <a:pt x="134299" y="199803"/>
                      <a:pt x="140573" y="207807"/>
                      <a:pt x="131968" y="217423"/>
                    </a:cubicBezTo>
                    <a:cubicBezTo>
                      <a:pt x="137304" y="220884"/>
                      <a:pt x="143722" y="220836"/>
                      <a:pt x="142833" y="224417"/>
                    </a:cubicBezTo>
                    <a:cubicBezTo>
                      <a:pt x="141751" y="228768"/>
                      <a:pt x="150429" y="226581"/>
                      <a:pt x="150429" y="217903"/>
                    </a:cubicBezTo>
                    <a:cubicBezTo>
                      <a:pt x="150429" y="209226"/>
                      <a:pt x="162351" y="210307"/>
                      <a:pt x="167784" y="212495"/>
                    </a:cubicBezTo>
                    <a:cubicBezTo>
                      <a:pt x="172063" y="214201"/>
                      <a:pt x="179611" y="213817"/>
                      <a:pt x="185836" y="208889"/>
                    </a:cubicBezTo>
                    <a:cubicBezTo>
                      <a:pt x="185836" y="204995"/>
                      <a:pt x="186125" y="201461"/>
                      <a:pt x="186582" y="198649"/>
                    </a:cubicBezTo>
                    <a:cubicBezTo>
                      <a:pt x="188192" y="188962"/>
                      <a:pt x="186582" y="177688"/>
                      <a:pt x="181750" y="172880"/>
                    </a:cubicBezTo>
                    <a:cubicBezTo>
                      <a:pt x="176894" y="168049"/>
                      <a:pt x="164010" y="163217"/>
                      <a:pt x="160789" y="153554"/>
                    </a:cubicBezTo>
                    <a:cubicBezTo>
                      <a:pt x="157568" y="143891"/>
                      <a:pt x="143073" y="134227"/>
                      <a:pt x="139852" y="126151"/>
                    </a:cubicBezTo>
                    <a:cubicBezTo>
                      <a:pt x="136631" y="118098"/>
                      <a:pt x="126968" y="110045"/>
                      <a:pt x="126968" y="10357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C30B793-355B-EB2A-5057-24C5F7A607D0}"/>
                  </a:ext>
                </a:extLst>
              </p:cNvPr>
              <p:cNvSpPr/>
              <p:nvPr/>
            </p:nvSpPr>
            <p:spPr bwMode="gray">
              <a:xfrm>
                <a:off x="4645000" y="1682027"/>
                <a:ext cx="241809" cy="197144"/>
              </a:xfrm>
              <a:custGeom>
                <a:avLst/>
                <a:gdLst>
                  <a:gd name="connsiteX0" fmla="*/ 2815 w 241809"/>
                  <a:gd name="connsiteY0" fmla="*/ 39480 h 197144"/>
                  <a:gd name="connsiteX1" fmla="*/ 2238 w 241809"/>
                  <a:gd name="connsiteY1" fmla="*/ 65994 h 197144"/>
                  <a:gd name="connsiteX2" fmla="*/ 3944 w 241809"/>
                  <a:gd name="connsiteY2" fmla="*/ 76138 h 197144"/>
                  <a:gd name="connsiteX3" fmla="*/ 9593 w 241809"/>
                  <a:gd name="connsiteY3" fmla="*/ 88565 h 197144"/>
                  <a:gd name="connsiteX4" fmla="*/ 12983 w 241809"/>
                  <a:gd name="connsiteY4" fmla="*/ 102099 h 197144"/>
                  <a:gd name="connsiteX5" fmla="*/ 19184 w 241809"/>
                  <a:gd name="connsiteY5" fmla="*/ 122387 h 197144"/>
                  <a:gd name="connsiteX6" fmla="*/ 19954 w 241809"/>
                  <a:gd name="connsiteY6" fmla="*/ 133781 h 197144"/>
                  <a:gd name="connsiteX7" fmla="*/ 34665 w 241809"/>
                  <a:gd name="connsiteY7" fmla="*/ 142314 h 197144"/>
                  <a:gd name="connsiteX8" fmla="*/ 51467 w 241809"/>
                  <a:gd name="connsiteY8" fmla="*/ 154092 h 197144"/>
                  <a:gd name="connsiteX9" fmla="*/ 64904 w 241809"/>
                  <a:gd name="connsiteY9" fmla="*/ 159982 h 197144"/>
                  <a:gd name="connsiteX10" fmla="*/ 79183 w 241809"/>
                  <a:gd name="connsiteY10" fmla="*/ 157458 h 197144"/>
                  <a:gd name="connsiteX11" fmla="*/ 85889 w 241809"/>
                  <a:gd name="connsiteY11" fmla="*/ 166688 h 197144"/>
                  <a:gd name="connsiteX12" fmla="*/ 102692 w 241809"/>
                  <a:gd name="connsiteY12" fmla="*/ 170871 h 197144"/>
                  <a:gd name="connsiteX13" fmla="*/ 114470 w 241809"/>
                  <a:gd name="connsiteY13" fmla="*/ 185991 h 197144"/>
                  <a:gd name="connsiteX14" fmla="*/ 129590 w 241809"/>
                  <a:gd name="connsiteY14" fmla="*/ 184308 h 197144"/>
                  <a:gd name="connsiteX15" fmla="*/ 151417 w 241809"/>
                  <a:gd name="connsiteY15" fmla="*/ 186808 h 197144"/>
                  <a:gd name="connsiteX16" fmla="*/ 170743 w 241809"/>
                  <a:gd name="connsiteY16" fmla="*/ 188491 h 197144"/>
                  <a:gd name="connsiteX17" fmla="*/ 192569 w 241809"/>
                  <a:gd name="connsiteY17" fmla="*/ 193539 h 197144"/>
                  <a:gd name="connsiteX18" fmla="*/ 207449 w 241809"/>
                  <a:gd name="connsiteY18" fmla="*/ 197144 h 197144"/>
                  <a:gd name="connsiteX19" fmla="*/ 206391 w 241809"/>
                  <a:gd name="connsiteY19" fmla="*/ 180462 h 197144"/>
                  <a:gd name="connsiteX20" fmla="*/ 230068 w 241809"/>
                  <a:gd name="connsiteY20" fmla="*/ 156208 h 197144"/>
                  <a:gd name="connsiteX21" fmla="*/ 241342 w 241809"/>
                  <a:gd name="connsiteY21" fmla="*/ 147170 h 197144"/>
                  <a:gd name="connsiteX22" fmla="*/ 231198 w 241809"/>
                  <a:gd name="connsiteY22" fmla="*/ 122363 h 197144"/>
                  <a:gd name="connsiteX23" fmla="*/ 229516 w 241809"/>
                  <a:gd name="connsiteY23" fmla="*/ 99815 h 197144"/>
                  <a:gd name="connsiteX24" fmla="*/ 221054 w 241809"/>
                  <a:gd name="connsiteY24" fmla="*/ 86835 h 197144"/>
                  <a:gd name="connsiteX25" fmla="*/ 235718 w 241809"/>
                  <a:gd name="connsiteY25" fmla="*/ 73854 h 197144"/>
                  <a:gd name="connsiteX26" fmla="*/ 234588 w 241809"/>
                  <a:gd name="connsiteY26" fmla="*/ 51884 h 197144"/>
                  <a:gd name="connsiteX27" fmla="*/ 230645 w 241809"/>
                  <a:gd name="connsiteY27" fmla="*/ 32701 h 197144"/>
                  <a:gd name="connsiteX28" fmla="*/ 210910 w 241809"/>
                  <a:gd name="connsiteY28" fmla="*/ 18615 h 197144"/>
                  <a:gd name="connsiteX29" fmla="*/ 209973 w 241809"/>
                  <a:gd name="connsiteY29" fmla="*/ 17461 h 197144"/>
                  <a:gd name="connsiteX30" fmla="*/ 143845 w 241809"/>
                  <a:gd name="connsiteY30" fmla="*/ 14673 h 197144"/>
                  <a:gd name="connsiteX31" fmla="*/ 130984 w 241809"/>
                  <a:gd name="connsiteY31" fmla="*/ 9986 h 197144"/>
                  <a:gd name="connsiteX32" fmla="*/ 117066 w 241809"/>
                  <a:gd name="connsiteY32" fmla="*/ 17149 h 197144"/>
                  <a:gd name="connsiteX33" fmla="*/ 105048 w 241809"/>
                  <a:gd name="connsiteY33" fmla="*/ 1356 h 197144"/>
                  <a:gd name="connsiteX34" fmla="*/ 49400 w 241809"/>
                  <a:gd name="connsiteY34" fmla="*/ 17149 h 197144"/>
                  <a:gd name="connsiteX35" fmla="*/ 9930 w 241809"/>
                  <a:gd name="connsiteY35" fmla="*/ 30682 h 197144"/>
                  <a:gd name="connsiteX36" fmla="*/ 2670 w 241809"/>
                  <a:gd name="connsiteY36" fmla="*/ 36427 h 197144"/>
                  <a:gd name="connsiteX37" fmla="*/ 2791 w 241809"/>
                  <a:gd name="connsiteY37" fmla="*/ 39504 h 19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1809" h="197144">
                    <a:moveTo>
                      <a:pt x="2815" y="39480"/>
                    </a:moveTo>
                    <a:cubicBezTo>
                      <a:pt x="4497" y="43999"/>
                      <a:pt x="6204" y="59792"/>
                      <a:pt x="2238" y="65994"/>
                    </a:cubicBezTo>
                    <a:cubicBezTo>
                      <a:pt x="-1704" y="72196"/>
                      <a:pt x="2" y="73878"/>
                      <a:pt x="3944" y="76138"/>
                    </a:cubicBezTo>
                    <a:cubicBezTo>
                      <a:pt x="7887" y="78397"/>
                      <a:pt x="9593" y="84046"/>
                      <a:pt x="9593" y="88565"/>
                    </a:cubicBezTo>
                    <a:cubicBezTo>
                      <a:pt x="9593" y="93084"/>
                      <a:pt x="12430" y="92507"/>
                      <a:pt x="12983" y="102099"/>
                    </a:cubicBezTo>
                    <a:cubicBezTo>
                      <a:pt x="13536" y="111690"/>
                      <a:pt x="15795" y="118444"/>
                      <a:pt x="19184" y="122387"/>
                    </a:cubicBezTo>
                    <a:cubicBezTo>
                      <a:pt x="21828" y="125487"/>
                      <a:pt x="21348" y="130223"/>
                      <a:pt x="19954" y="133781"/>
                    </a:cubicBezTo>
                    <a:cubicBezTo>
                      <a:pt x="24689" y="137266"/>
                      <a:pt x="30001" y="140631"/>
                      <a:pt x="34665" y="142314"/>
                    </a:cubicBezTo>
                    <a:cubicBezTo>
                      <a:pt x="46419" y="146521"/>
                      <a:pt x="50626" y="149862"/>
                      <a:pt x="51467" y="154092"/>
                    </a:cubicBezTo>
                    <a:cubicBezTo>
                      <a:pt x="52309" y="158275"/>
                      <a:pt x="62404" y="165847"/>
                      <a:pt x="64904" y="159982"/>
                    </a:cubicBezTo>
                    <a:cubicBezTo>
                      <a:pt x="67404" y="154092"/>
                      <a:pt x="74135" y="157458"/>
                      <a:pt x="79183" y="157458"/>
                    </a:cubicBezTo>
                    <a:cubicBezTo>
                      <a:pt x="84231" y="157458"/>
                      <a:pt x="85072" y="163323"/>
                      <a:pt x="85889" y="166688"/>
                    </a:cubicBezTo>
                    <a:cubicBezTo>
                      <a:pt x="86731" y="170030"/>
                      <a:pt x="98485" y="168371"/>
                      <a:pt x="102692" y="170871"/>
                    </a:cubicBezTo>
                    <a:cubicBezTo>
                      <a:pt x="106898" y="173395"/>
                      <a:pt x="108557" y="182649"/>
                      <a:pt x="114470" y="185991"/>
                    </a:cubicBezTo>
                    <a:cubicBezTo>
                      <a:pt x="120360" y="189356"/>
                      <a:pt x="125384" y="181808"/>
                      <a:pt x="129590" y="184308"/>
                    </a:cubicBezTo>
                    <a:cubicBezTo>
                      <a:pt x="133773" y="186808"/>
                      <a:pt x="144710" y="189356"/>
                      <a:pt x="151417" y="186808"/>
                    </a:cubicBezTo>
                    <a:cubicBezTo>
                      <a:pt x="158123" y="184308"/>
                      <a:pt x="162330" y="189332"/>
                      <a:pt x="170743" y="188491"/>
                    </a:cubicBezTo>
                    <a:cubicBezTo>
                      <a:pt x="179132" y="187673"/>
                      <a:pt x="190046" y="191039"/>
                      <a:pt x="192569" y="193539"/>
                    </a:cubicBezTo>
                    <a:cubicBezTo>
                      <a:pt x="193892" y="194861"/>
                      <a:pt x="200983" y="196183"/>
                      <a:pt x="207449" y="197144"/>
                    </a:cubicBezTo>
                    <a:cubicBezTo>
                      <a:pt x="209132" y="193707"/>
                      <a:pt x="205887" y="183082"/>
                      <a:pt x="206391" y="180462"/>
                    </a:cubicBezTo>
                    <a:cubicBezTo>
                      <a:pt x="206968" y="177650"/>
                      <a:pt x="226703" y="160150"/>
                      <a:pt x="230068" y="156208"/>
                    </a:cubicBezTo>
                    <a:cubicBezTo>
                      <a:pt x="233458" y="152266"/>
                      <a:pt x="238530" y="152266"/>
                      <a:pt x="241342" y="147170"/>
                    </a:cubicBezTo>
                    <a:cubicBezTo>
                      <a:pt x="244155" y="142098"/>
                      <a:pt x="233458" y="125752"/>
                      <a:pt x="231198" y="122363"/>
                    </a:cubicBezTo>
                    <a:cubicBezTo>
                      <a:pt x="228939" y="118997"/>
                      <a:pt x="227809" y="105464"/>
                      <a:pt x="229516" y="99815"/>
                    </a:cubicBezTo>
                    <a:cubicBezTo>
                      <a:pt x="231198" y="94166"/>
                      <a:pt x="221054" y="90801"/>
                      <a:pt x="221054" y="86835"/>
                    </a:cubicBezTo>
                    <a:cubicBezTo>
                      <a:pt x="221054" y="82868"/>
                      <a:pt x="230645" y="76114"/>
                      <a:pt x="235718" y="73854"/>
                    </a:cubicBezTo>
                    <a:cubicBezTo>
                      <a:pt x="240790" y="71595"/>
                      <a:pt x="239107" y="55802"/>
                      <a:pt x="234588" y="51884"/>
                    </a:cubicBezTo>
                    <a:cubicBezTo>
                      <a:pt x="230068" y="47941"/>
                      <a:pt x="227809" y="40610"/>
                      <a:pt x="230645" y="32701"/>
                    </a:cubicBezTo>
                    <a:cubicBezTo>
                      <a:pt x="233482" y="24817"/>
                      <a:pt x="213747" y="18615"/>
                      <a:pt x="210910" y="18615"/>
                    </a:cubicBezTo>
                    <a:cubicBezTo>
                      <a:pt x="210430" y="18615"/>
                      <a:pt x="210165" y="18134"/>
                      <a:pt x="209973" y="17461"/>
                    </a:cubicBezTo>
                    <a:cubicBezTo>
                      <a:pt x="192353" y="20706"/>
                      <a:pt x="147282" y="16019"/>
                      <a:pt x="143845" y="14673"/>
                    </a:cubicBezTo>
                    <a:cubicBezTo>
                      <a:pt x="141633" y="13760"/>
                      <a:pt x="135912" y="11716"/>
                      <a:pt x="130984" y="9986"/>
                    </a:cubicBezTo>
                    <a:cubicBezTo>
                      <a:pt x="128749" y="13736"/>
                      <a:pt x="124110" y="17149"/>
                      <a:pt x="117066" y="17149"/>
                    </a:cubicBezTo>
                    <a:cubicBezTo>
                      <a:pt x="106178" y="17149"/>
                      <a:pt x="105432" y="6236"/>
                      <a:pt x="105048" y="1356"/>
                    </a:cubicBezTo>
                    <a:cubicBezTo>
                      <a:pt x="104687" y="-3524"/>
                      <a:pt x="61058" y="5466"/>
                      <a:pt x="49400" y="17149"/>
                    </a:cubicBezTo>
                    <a:cubicBezTo>
                      <a:pt x="37742" y="28807"/>
                      <a:pt x="10675" y="24288"/>
                      <a:pt x="9930" y="30682"/>
                    </a:cubicBezTo>
                    <a:cubicBezTo>
                      <a:pt x="9401" y="35321"/>
                      <a:pt x="5314" y="37701"/>
                      <a:pt x="2670" y="36427"/>
                    </a:cubicBezTo>
                    <a:cubicBezTo>
                      <a:pt x="2502" y="37533"/>
                      <a:pt x="2478" y="38615"/>
                      <a:pt x="2791" y="39504"/>
                    </a:cubicBezTo>
                    <a:close/>
                  </a:path>
                </a:pathLst>
              </a:custGeom>
              <a:solidFill>
                <a:srgbClr val="F7D117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113379F-3528-B9F0-CE1A-14408F192EAE}"/>
                  </a:ext>
                </a:extLst>
              </p:cNvPr>
              <p:cNvSpPr/>
              <p:nvPr/>
            </p:nvSpPr>
            <p:spPr bwMode="gray">
              <a:xfrm>
                <a:off x="4531162" y="1882296"/>
                <a:ext cx="187083" cy="85118"/>
              </a:xfrm>
              <a:custGeom>
                <a:avLst/>
                <a:gdLst>
                  <a:gd name="connsiteX0" fmla="*/ 157733 w 187083"/>
                  <a:gd name="connsiteY0" fmla="*/ 7548 h 85118"/>
                  <a:gd name="connsiteX1" fmla="*/ 134224 w 187083"/>
                  <a:gd name="connsiteY1" fmla="*/ 0 h 85118"/>
                  <a:gd name="connsiteX2" fmla="*/ 130042 w 187083"/>
                  <a:gd name="connsiteY2" fmla="*/ 11779 h 85118"/>
                  <a:gd name="connsiteX3" fmla="*/ 107879 w 187083"/>
                  <a:gd name="connsiteY3" fmla="*/ 13125 h 85118"/>
                  <a:gd name="connsiteX4" fmla="*/ 94105 w 187083"/>
                  <a:gd name="connsiteY4" fmla="*/ 22499 h 85118"/>
                  <a:gd name="connsiteX5" fmla="*/ 83937 w 187083"/>
                  <a:gd name="connsiteY5" fmla="*/ 38292 h 85118"/>
                  <a:gd name="connsiteX6" fmla="*/ 73793 w 187083"/>
                  <a:gd name="connsiteY6" fmla="*/ 45624 h 85118"/>
                  <a:gd name="connsiteX7" fmla="*/ 47856 w 187083"/>
                  <a:gd name="connsiteY7" fmla="*/ 50720 h 85118"/>
                  <a:gd name="connsiteX8" fmla="*/ 33193 w 187083"/>
                  <a:gd name="connsiteY8" fmla="*/ 51826 h 85118"/>
                  <a:gd name="connsiteX9" fmla="*/ 17977 w 187083"/>
                  <a:gd name="connsiteY9" fmla="*/ 54085 h 85118"/>
                  <a:gd name="connsiteX10" fmla="*/ 3314 w 187083"/>
                  <a:gd name="connsiteY10" fmla="*/ 50143 h 85118"/>
                  <a:gd name="connsiteX11" fmla="*/ 502 w 187083"/>
                  <a:gd name="connsiteY11" fmla="*/ 63676 h 85118"/>
                  <a:gd name="connsiteX12" fmla="*/ 13482 w 187083"/>
                  <a:gd name="connsiteY12" fmla="*/ 70455 h 85118"/>
                  <a:gd name="connsiteX13" fmla="*/ 29275 w 187083"/>
                  <a:gd name="connsiteY13" fmla="*/ 73844 h 85118"/>
                  <a:gd name="connsiteX14" fmla="*/ 45068 w 187083"/>
                  <a:gd name="connsiteY14" fmla="*/ 68772 h 85118"/>
                  <a:gd name="connsiteX15" fmla="*/ 65380 w 187083"/>
                  <a:gd name="connsiteY15" fmla="*/ 65936 h 85118"/>
                  <a:gd name="connsiteX16" fmla="*/ 70452 w 187083"/>
                  <a:gd name="connsiteY16" fmla="*/ 76657 h 85118"/>
                  <a:gd name="connsiteX17" fmla="*/ 93576 w 187083"/>
                  <a:gd name="connsiteY17" fmla="*/ 80022 h 85118"/>
                  <a:gd name="connsiteX18" fmla="*/ 121773 w 187083"/>
                  <a:gd name="connsiteY18" fmla="*/ 85118 h 85118"/>
                  <a:gd name="connsiteX19" fmla="*/ 143767 w 187083"/>
                  <a:gd name="connsiteY19" fmla="*/ 77210 h 85118"/>
                  <a:gd name="connsiteX20" fmla="*/ 161243 w 187083"/>
                  <a:gd name="connsiteY20" fmla="*/ 71585 h 85118"/>
                  <a:gd name="connsiteX21" fmla="*/ 161339 w 187083"/>
                  <a:gd name="connsiteY21" fmla="*/ 71657 h 85118"/>
                  <a:gd name="connsiteX22" fmla="*/ 165449 w 187083"/>
                  <a:gd name="connsiteY22" fmla="*/ 65671 h 85118"/>
                  <a:gd name="connsiteX23" fmla="*/ 169584 w 187083"/>
                  <a:gd name="connsiteY23" fmla="*/ 54494 h 85118"/>
                  <a:gd name="connsiteX24" fmla="*/ 172517 w 187083"/>
                  <a:gd name="connsiteY24" fmla="*/ 44494 h 85118"/>
                  <a:gd name="connsiteX25" fmla="*/ 183694 w 187083"/>
                  <a:gd name="connsiteY25" fmla="*/ 38028 h 85118"/>
                  <a:gd name="connsiteX26" fmla="*/ 187083 w 187083"/>
                  <a:gd name="connsiteY26" fmla="*/ 31273 h 85118"/>
                  <a:gd name="connsiteX27" fmla="*/ 177084 w 187083"/>
                  <a:gd name="connsiteY27" fmla="*/ 10096 h 85118"/>
                  <a:gd name="connsiteX28" fmla="*/ 157757 w 187083"/>
                  <a:gd name="connsiteY28" fmla="*/ 7572 h 8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7083" h="85118">
                    <a:moveTo>
                      <a:pt x="157733" y="7548"/>
                    </a:moveTo>
                    <a:cubicBezTo>
                      <a:pt x="151003" y="0"/>
                      <a:pt x="134224" y="0"/>
                      <a:pt x="134224" y="0"/>
                    </a:cubicBezTo>
                    <a:cubicBezTo>
                      <a:pt x="134224" y="0"/>
                      <a:pt x="132542" y="7548"/>
                      <a:pt x="130042" y="11779"/>
                    </a:cubicBezTo>
                    <a:cubicBezTo>
                      <a:pt x="127902" y="15288"/>
                      <a:pt x="115715" y="15240"/>
                      <a:pt x="107879" y="13125"/>
                    </a:cubicBezTo>
                    <a:cubicBezTo>
                      <a:pt x="105667" y="16033"/>
                      <a:pt x="95523" y="18317"/>
                      <a:pt x="94105" y="22499"/>
                    </a:cubicBezTo>
                    <a:cubicBezTo>
                      <a:pt x="92398" y="27595"/>
                      <a:pt x="79995" y="24759"/>
                      <a:pt x="83937" y="38292"/>
                    </a:cubicBezTo>
                    <a:cubicBezTo>
                      <a:pt x="87903" y="51826"/>
                      <a:pt x="77735" y="47306"/>
                      <a:pt x="73793" y="45624"/>
                    </a:cubicBezTo>
                    <a:cubicBezTo>
                      <a:pt x="69827" y="43941"/>
                      <a:pt x="52351" y="46201"/>
                      <a:pt x="47856" y="50720"/>
                    </a:cubicBezTo>
                    <a:cubicBezTo>
                      <a:pt x="43337" y="55239"/>
                      <a:pt x="37135" y="54085"/>
                      <a:pt x="33193" y="51826"/>
                    </a:cubicBezTo>
                    <a:cubicBezTo>
                      <a:pt x="29251" y="49566"/>
                      <a:pt x="21367" y="48460"/>
                      <a:pt x="17977" y="54085"/>
                    </a:cubicBezTo>
                    <a:cubicBezTo>
                      <a:pt x="14588" y="59734"/>
                      <a:pt x="8386" y="49566"/>
                      <a:pt x="3314" y="50143"/>
                    </a:cubicBezTo>
                    <a:cubicBezTo>
                      <a:pt x="-1758" y="50720"/>
                      <a:pt x="502" y="61417"/>
                      <a:pt x="502" y="63676"/>
                    </a:cubicBezTo>
                    <a:cubicBezTo>
                      <a:pt x="502" y="65936"/>
                      <a:pt x="8386" y="72690"/>
                      <a:pt x="13482" y="70455"/>
                    </a:cubicBezTo>
                    <a:cubicBezTo>
                      <a:pt x="18554" y="68195"/>
                      <a:pt x="24756" y="71032"/>
                      <a:pt x="29275" y="73844"/>
                    </a:cubicBezTo>
                    <a:cubicBezTo>
                      <a:pt x="33794" y="76657"/>
                      <a:pt x="42231" y="71585"/>
                      <a:pt x="45068" y="68772"/>
                    </a:cubicBezTo>
                    <a:cubicBezTo>
                      <a:pt x="47904" y="65936"/>
                      <a:pt x="63673" y="65936"/>
                      <a:pt x="65380" y="65936"/>
                    </a:cubicBezTo>
                    <a:cubicBezTo>
                      <a:pt x="67087" y="65936"/>
                      <a:pt x="67639" y="74950"/>
                      <a:pt x="70452" y="76657"/>
                    </a:cubicBezTo>
                    <a:cubicBezTo>
                      <a:pt x="73264" y="78363"/>
                      <a:pt x="83985" y="79469"/>
                      <a:pt x="93576" y="80022"/>
                    </a:cubicBezTo>
                    <a:cubicBezTo>
                      <a:pt x="103167" y="80599"/>
                      <a:pt x="117254" y="85118"/>
                      <a:pt x="121773" y="85118"/>
                    </a:cubicBezTo>
                    <a:cubicBezTo>
                      <a:pt x="126292" y="85118"/>
                      <a:pt x="133599" y="77210"/>
                      <a:pt x="143767" y="77210"/>
                    </a:cubicBezTo>
                    <a:cubicBezTo>
                      <a:pt x="153935" y="77210"/>
                      <a:pt x="159560" y="71032"/>
                      <a:pt x="161243" y="71585"/>
                    </a:cubicBezTo>
                    <a:cubicBezTo>
                      <a:pt x="161267" y="71585"/>
                      <a:pt x="161339" y="71657"/>
                      <a:pt x="161339" y="71657"/>
                    </a:cubicBezTo>
                    <a:cubicBezTo>
                      <a:pt x="162084" y="68508"/>
                      <a:pt x="163262" y="66008"/>
                      <a:pt x="165449" y="65671"/>
                    </a:cubicBezTo>
                    <a:cubicBezTo>
                      <a:pt x="169584" y="65095"/>
                      <a:pt x="166627" y="58027"/>
                      <a:pt x="169584" y="54494"/>
                    </a:cubicBezTo>
                    <a:cubicBezTo>
                      <a:pt x="172517" y="50960"/>
                      <a:pt x="167228" y="43893"/>
                      <a:pt x="172517" y="44494"/>
                    </a:cubicBezTo>
                    <a:cubicBezTo>
                      <a:pt x="177805" y="45071"/>
                      <a:pt x="183694" y="45672"/>
                      <a:pt x="183694" y="38028"/>
                    </a:cubicBezTo>
                    <a:cubicBezTo>
                      <a:pt x="183694" y="35456"/>
                      <a:pt x="185088" y="33196"/>
                      <a:pt x="187083" y="31273"/>
                    </a:cubicBezTo>
                    <a:cubicBezTo>
                      <a:pt x="181266" y="23100"/>
                      <a:pt x="177084" y="10096"/>
                      <a:pt x="177084" y="10096"/>
                    </a:cubicBezTo>
                    <a:cubicBezTo>
                      <a:pt x="177084" y="10096"/>
                      <a:pt x="164488" y="15144"/>
                      <a:pt x="157757" y="75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6212A5A-069A-B6D5-B343-01DAE314CF2D}"/>
                  </a:ext>
                </a:extLst>
              </p:cNvPr>
              <p:cNvSpPr/>
              <p:nvPr/>
            </p:nvSpPr>
            <p:spPr bwMode="gray">
              <a:xfrm>
                <a:off x="4797740" y="1904218"/>
                <a:ext cx="229089" cy="149202"/>
              </a:xfrm>
              <a:custGeom>
                <a:avLst/>
                <a:gdLst>
                  <a:gd name="connsiteX0" fmla="*/ 205715 w 229089"/>
                  <a:gd name="connsiteY0" fmla="*/ 99829 h 149202"/>
                  <a:gd name="connsiteX1" fmla="*/ 195931 w 229089"/>
                  <a:gd name="connsiteY1" fmla="*/ 93796 h 149202"/>
                  <a:gd name="connsiteX2" fmla="*/ 196604 w 229089"/>
                  <a:gd name="connsiteY2" fmla="*/ 92930 h 149202"/>
                  <a:gd name="connsiteX3" fmla="*/ 192206 w 229089"/>
                  <a:gd name="connsiteY3" fmla="*/ 64301 h 149202"/>
                  <a:gd name="connsiteX4" fmla="*/ 176124 w 229089"/>
                  <a:gd name="connsiteY4" fmla="*/ 28677 h 149202"/>
                  <a:gd name="connsiteX5" fmla="*/ 159346 w 229089"/>
                  <a:gd name="connsiteY5" fmla="*/ 0 h 149202"/>
                  <a:gd name="connsiteX6" fmla="*/ 147063 w 229089"/>
                  <a:gd name="connsiteY6" fmla="*/ 5841 h 149202"/>
                  <a:gd name="connsiteX7" fmla="*/ 132760 w 229089"/>
                  <a:gd name="connsiteY7" fmla="*/ 13341 h 149202"/>
                  <a:gd name="connsiteX8" fmla="*/ 119972 w 229089"/>
                  <a:gd name="connsiteY8" fmla="*/ 14855 h 149202"/>
                  <a:gd name="connsiteX9" fmla="*/ 108698 w 229089"/>
                  <a:gd name="connsiteY9" fmla="*/ 17860 h 149202"/>
                  <a:gd name="connsiteX10" fmla="*/ 93650 w 229089"/>
                  <a:gd name="connsiteY10" fmla="*/ 13341 h 149202"/>
                  <a:gd name="connsiteX11" fmla="*/ 68098 w 229089"/>
                  <a:gd name="connsiteY11" fmla="*/ 8822 h 149202"/>
                  <a:gd name="connsiteX12" fmla="*/ 58291 w 229089"/>
                  <a:gd name="connsiteY12" fmla="*/ 9663 h 149202"/>
                  <a:gd name="connsiteX13" fmla="*/ 55863 w 229089"/>
                  <a:gd name="connsiteY13" fmla="*/ 15216 h 149202"/>
                  <a:gd name="connsiteX14" fmla="*/ 38940 w 229089"/>
                  <a:gd name="connsiteY14" fmla="*/ 25913 h 149202"/>
                  <a:gd name="connsiteX15" fmla="*/ 15816 w 229089"/>
                  <a:gd name="connsiteY15" fmla="*/ 64253 h 149202"/>
                  <a:gd name="connsiteX16" fmla="*/ 23 w 229089"/>
                  <a:gd name="connsiteY16" fmla="*/ 76104 h 149202"/>
                  <a:gd name="connsiteX17" fmla="*/ 9037 w 229089"/>
                  <a:gd name="connsiteY17" fmla="*/ 90791 h 149202"/>
                  <a:gd name="connsiteX18" fmla="*/ 17498 w 229089"/>
                  <a:gd name="connsiteY18" fmla="*/ 99805 h 149202"/>
                  <a:gd name="connsiteX19" fmla="*/ 20864 w 229089"/>
                  <a:gd name="connsiteY19" fmla="*/ 115598 h 149202"/>
                  <a:gd name="connsiteX20" fmla="*/ 49060 w 229089"/>
                  <a:gd name="connsiteY20" fmla="*/ 124035 h 149202"/>
                  <a:gd name="connsiteX21" fmla="*/ 50550 w 229089"/>
                  <a:gd name="connsiteY21" fmla="*/ 135141 h 149202"/>
                  <a:gd name="connsiteX22" fmla="*/ 65045 w 229089"/>
                  <a:gd name="connsiteY22" fmla="*/ 144876 h 149202"/>
                  <a:gd name="connsiteX23" fmla="*/ 92112 w 229089"/>
                  <a:gd name="connsiteY23" fmla="*/ 147905 h 149202"/>
                  <a:gd name="connsiteX24" fmla="*/ 119179 w 229089"/>
                  <a:gd name="connsiteY24" fmla="*/ 148650 h 149202"/>
                  <a:gd name="connsiteX25" fmla="*/ 137231 w 229089"/>
                  <a:gd name="connsiteY25" fmla="*/ 141126 h 149202"/>
                  <a:gd name="connsiteX26" fmla="*/ 167302 w 229089"/>
                  <a:gd name="connsiteY26" fmla="*/ 135862 h 149202"/>
                  <a:gd name="connsiteX27" fmla="*/ 187614 w 229089"/>
                  <a:gd name="connsiteY27" fmla="*/ 141871 h 149202"/>
                  <a:gd name="connsiteX28" fmla="*/ 203046 w 229089"/>
                  <a:gd name="connsiteY28" fmla="*/ 149203 h 149202"/>
                  <a:gd name="connsiteX29" fmla="*/ 203023 w 229089"/>
                  <a:gd name="connsiteY29" fmla="*/ 135886 h 149202"/>
                  <a:gd name="connsiteX30" fmla="*/ 215787 w 229089"/>
                  <a:gd name="connsiteY30" fmla="*/ 115213 h 149202"/>
                  <a:gd name="connsiteX31" fmla="*/ 228959 w 229089"/>
                  <a:gd name="connsiteY31" fmla="*/ 101296 h 149202"/>
                  <a:gd name="connsiteX32" fmla="*/ 228887 w 229089"/>
                  <a:gd name="connsiteY32" fmla="*/ 100070 h 149202"/>
                  <a:gd name="connsiteX33" fmla="*/ 219921 w 229089"/>
                  <a:gd name="connsiteY33" fmla="*/ 93772 h 149202"/>
                  <a:gd name="connsiteX34" fmla="*/ 205643 w 229089"/>
                  <a:gd name="connsiteY34" fmla="*/ 99805 h 14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9089" h="149202">
                    <a:moveTo>
                      <a:pt x="205715" y="99829"/>
                    </a:moveTo>
                    <a:cubicBezTo>
                      <a:pt x="200451" y="99084"/>
                      <a:pt x="193672" y="96825"/>
                      <a:pt x="195931" y="93796"/>
                    </a:cubicBezTo>
                    <a:cubicBezTo>
                      <a:pt x="196076" y="93603"/>
                      <a:pt x="196364" y="93243"/>
                      <a:pt x="196604" y="92930"/>
                    </a:cubicBezTo>
                    <a:cubicBezTo>
                      <a:pt x="189562" y="87233"/>
                      <a:pt x="187687" y="68796"/>
                      <a:pt x="192206" y="64301"/>
                    </a:cubicBezTo>
                    <a:cubicBezTo>
                      <a:pt x="197951" y="58532"/>
                      <a:pt x="182999" y="36706"/>
                      <a:pt x="176124" y="28677"/>
                    </a:cubicBezTo>
                    <a:cubicBezTo>
                      <a:pt x="172903" y="24903"/>
                      <a:pt x="165884" y="12331"/>
                      <a:pt x="159346" y="0"/>
                    </a:cubicBezTo>
                    <a:cubicBezTo>
                      <a:pt x="153360" y="1947"/>
                      <a:pt x="148096" y="4111"/>
                      <a:pt x="147063" y="5841"/>
                    </a:cubicBezTo>
                    <a:cubicBezTo>
                      <a:pt x="144803" y="9591"/>
                      <a:pt x="137279" y="13341"/>
                      <a:pt x="132760" y="13341"/>
                    </a:cubicBezTo>
                    <a:cubicBezTo>
                      <a:pt x="128241" y="13341"/>
                      <a:pt x="123746" y="11081"/>
                      <a:pt x="119972" y="14855"/>
                    </a:cubicBezTo>
                    <a:cubicBezTo>
                      <a:pt x="116198" y="18605"/>
                      <a:pt x="110958" y="20120"/>
                      <a:pt x="108698" y="17860"/>
                    </a:cubicBezTo>
                    <a:cubicBezTo>
                      <a:pt x="106438" y="15601"/>
                      <a:pt x="98939" y="13341"/>
                      <a:pt x="93650" y="13341"/>
                    </a:cubicBezTo>
                    <a:cubicBezTo>
                      <a:pt x="88362" y="13341"/>
                      <a:pt x="71848" y="8822"/>
                      <a:pt x="68098" y="8822"/>
                    </a:cubicBezTo>
                    <a:cubicBezTo>
                      <a:pt x="65863" y="8822"/>
                      <a:pt x="62257" y="9134"/>
                      <a:pt x="58291" y="9663"/>
                    </a:cubicBezTo>
                    <a:cubicBezTo>
                      <a:pt x="59156" y="11298"/>
                      <a:pt x="58483" y="13245"/>
                      <a:pt x="55863" y="15216"/>
                    </a:cubicBezTo>
                    <a:cubicBezTo>
                      <a:pt x="51344" y="18581"/>
                      <a:pt x="42330" y="23653"/>
                      <a:pt x="38940" y="25913"/>
                    </a:cubicBezTo>
                    <a:cubicBezTo>
                      <a:pt x="35575" y="28172"/>
                      <a:pt x="23724" y="56369"/>
                      <a:pt x="15816" y="64253"/>
                    </a:cubicBezTo>
                    <a:cubicBezTo>
                      <a:pt x="7931" y="72162"/>
                      <a:pt x="600" y="73267"/>
                      <a:pt x="23" y="76104"/>
                    </a:cubicBezTo>
                    <a:cubicBezTo>
                      <a:pt x="-530" y="78940"/>
                      <a:pt x="9037" y="86272"/>
                      <a:pt x="9037" y="90791"/>
                    </a:cubicBezTo>
                    <a:cubicBezTo>
                      <a:pt x="9037" y="95310"/>
                      <a:pt x="11297" y="99805"/>
                      <a:pt x="17498" y="99805"/>
                    </a:cubicBezTo>
                    <a:cubicBezTo>
                      <a:pt x="23700" y="99805"/>
                      <a:pt x="16921" y="114468"/>
                      <a:pt x="20864" y="115598"/>
                    </a:cubicBezTo>
                    <a:cubicBezTo>
                      <a:pt x="24830" y="116704"/>
                      <a:pt x="49060" y="118410"/>
                      <a:pt x="49060" y="124035"/>
                    </a:cubicBezTo>
                    <a:cubicBezTo>
                      <a:pt x="49060" y="128434"/>
                      <a:pt x="51752" y="132136"/>
                      <a:pt x="50550" y="135141"/>
                    </a:cubicBezTo>
                    <a:cubicBezTo>
                      <a:pt x="57353" y="136295"/>
                      <a:pt x="62377" y="145549"/>
                      <a:pt x="65045" y="144876"/>
                    </a:cubicBezTo>
                    <a:cubicBezTo>
                      <a:pt x="68050" y="144131"/>
                      <a:pt x="88338" y="148650"/>
                      <a:pt x="92112" y="147905"/>
                    </a:cubicBezTo>
                    <a:cubicBezTo>
                      <a:pt x="95862" y="147136"/>
                      <a:pt x="113169" y="147905"/>
                      <a:pt x="119179" y="148650"/>
                    </a:cubicBezTo>
                    <a:cubicBezTo>
                      <a:pt x="125188" y="149395"/>
                      <a:pt x="131967" y="146391"/>
                      <a:pt x="137231" y="141126"/>
                    </a:cubicBezTo>
                    <a:cubicBezTo>
                      <a:pt x="142495" y="135862"/>
                      <a:pt x="161293" y="135117"/>
                      <a:pt x="167302" y="135862"/>
                    </a:cubicBezTo>
                    <a:cubicBezTo>
                      <a:pt x="173312" y="136607"/>
                      <a:pt x="185355" y="138122"/>
                      <a:pt x="187614" y="141871"/>
                    </a:cubicBezTo>
                    <a:cubicBezTo>
                      <a:pt x="188792" y="143843"/>
                      <a:pt x="195859" y="146799"/>
                      <a:pt x="203046" y="149203"/>
                    </a:cubicBezTo>
                    <a:cubicBezTo>
                      <a:pt x="203912" y="145477"/>
                      <a:pt x="202806" y="140621"/>
                      <a:pt x="203023" y="135886"/>
                    </a:cubicBezTo>
                    <a:cubicBezTo>
                      <a:pt x="203407" y="127978"/>
                      <a:pt x="207902" y="115959"/>
                      <a:pt x="215787" y="115213"/>
                    </a:cubicBezTo>
                    <a:cubicBezTo>
                      <a:pt x="223695" y="114444"/>
                      <a:pt x="230089" y="114444"/>
                      <a:pt x="228959" y="101296"/>
                    </a:cubicBezTo>
                    <a:cubicBezTo>
                      <a:pt x="228959" y="100815"/>
                      <a:pt x="228959" y="100502"/>
                      <a:pt x="228887" y="100070"/>
                    </a:cubicBezTo>
                    <a:cubicBezTo>
                      <a:pt x="224897" y="96680"/>
                      <a:pt x="221171" y="93772"/>
                      <a:pt x="219921" y="93772"/>
                    </a:cubicBezTo>
                    <a:cubicBezTo>
                      <a:pt x="216940" y="93772"/>
                      <a:pt x="207902" y="100094"/>
                      <a:pt x="205643" y="99805"/>
                    </a:cubicBezTo>
                    <a:close/>
                  </a:path>
                </a:pathLst>
              </a:custGeom>
              <a:solidFill>
                <a:srgbClr val="F7D117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4BC3E56-BA7A-FE17-A7A5-26EC430B9C9A}"/>
                  </a:ext>
                </a:extLst>
              </p:cNvPr>
              <p:cNvSpPr/>
              <p:nvPr/>
            </p:nvSpPr>
            <p:spPr bwMode="gray">
              <a:xfrm>
                <a:off x="5152946" y="2399996"/>
                <a:ext cx="535346" cy="429318"/>
              </a:xfrm>
              <a:custGeom>
                <a:avLst/>
                <a:gdLst>
                  <a:gd name="connsiteX0" fmla="*/ 320040 w 535346"/>
                  <a:gd name="connsiteY0" fmla="*/ 89808 h 429318"/>
                  <a:gd name="connsiteX1" fmla="*/ 274873 w 535346"/>
                  <a:gd name="connsiteY1" fmla="*/ 84784 h 429318"/>
                  <a:gd name="connsiteX2" fmla="*/ 244754 w 535346"/>
                  <a:gd name="connsiteY2" fmla="*/ 74736 h 429318"/>
                  <a:gd name="connsiteX3" fmla="*/ 183529 w 535346"/>
                  <a:gd name="connsiteY3" fmla="*/ 29569 h 429318"/>
                  <a:gd name="connsiteX4" fmla="*/ 133314 w 535346"/>
                  <a:gd name="connsiteY4" fmla="*/ 459 h 429318"/>
                  <a:gd name="connsiteX5" fmla="*/ 112233 w 535346"/>
                  <a:gd name="connsiteY5" fmla="*/ 459 h 429318"/>
                  <a:gd name="connsiteX6" fmla="*/ 86128 w 535346"/>
                  <a:gd name="connsiteY6" fmla="*/ 8488 h 429318"/>
                  <a:gd name="connsiteX7" fmla="*/ 61032 w 535346"/>
                  <a:gd name="connsiteY7" fmla="*/ 24545 h 429318"/>
                  <a:gd name="connsiteX8" fmla="*/ 80094 w 535346"/>
                  <a:gd name="connsiteY8" fmla="*/ 46636 h 429318"/>
                  <a:gd name="connsiteX9" fmla="*/ 65047 w 535346"/>
                  <a:gd name="connsiteY9" fmla="*/ 58679 h 429318"/>
                  <a:gd name="connsiteX10" fmla="*/ 48965 w 535346"/>
                  <a:gd name="connsiteY10" fmla="*/ 65722 h 429318"/>
                  <a:gd name="connsiteX11" fmla="*/ 28894 w 535346"/>
                  <a:gd name="connsiteY11" fmla="*/ 80770 h 429318"/>
                  <a:gd name="connsiteX12" fmla="*/ 3606 w 535346"/>
                  <a:gd name="connsiteY12" fmla="*/ 69568 h 429318"/>
                  <a:gd name="connsiteX13" fmla="*/ 962 w 535346"/>
                  <a:gd name="connsiteY13" fmla="*/ 76852 h 429318"/>
                  <a:gd name="connsiteX14" fmla="*/ 0 w 535346"/>
                  <a:gd name="connsiteY14" fmla="*/ 83702 h 429318"/>
                  <a:gd name="connsiteX15" fmla="*/ 4255 w 535346"/>
                  <a:gd name="connsiteY15" fmla="*/ 112668 h 429318"/>
                  <a:gd name="connsiteX16" fmla="*/ 24928 w 535346"/>
                  <a:gd name="connsiteY16" fmla="*/ 137860 h 429318"/>
                  <a:gd name="connsiteX17" fmla="*/ 61777 w 535346"/>
                  <a:gd name="connsiteY17" fmla="*/ 194998 h 429318"/>
                  <a:gd name="connsiteX18" fmla="*/ 81320 w 535346"/>
                  <a:gd name="connsiteY18" fmla="*/ 223194 h 429318"/>
                  <a:gd name="connsiteX19" fmla="*/ 104252 w 535346"/>
                  <a:gd name="connsiteY19" fmla="*/ 251775 h 429318"/>
                  <a:gd name="connsiteX20" fmla="*/ 110670 w 535346"/>
                  <a:gd name="connsiteY20" fmla="*/ 279972 h 429318"/>
                  <a:gd name="connsiteX21" fmla="*/ 131367 w 535346"/>
                  <a:gd name="connsiteY21" fmla="*/ 322831 h 429318"/>
                  <a:gd name="connsiteX22" fmla="*/ 160693 w 535346"/>
                  <a:gd name="connsiteY22" fmla="*/ 356292 h 429318"/>
                  <a:gd name="connsiteX23" fmla="*/ 183986 w 535346"/>
                  <a:gd name="connsiteY23" fmla="*/ 395017 h 429318"/>
                  <a:gd name="connsiteX24" fmla="*/ 192640 w 535346"/>
                  <a:gd name="connsiteY24" fmla="*/ 414560 h 429318"/>
                  <a:gd name="connsiteX25" fmla="*/ 201005 w 535346"/>
                  <a:gd name="connsiteY25" fmla="*/ 429319 h 429318"/>
                  <a:gd name="connsiteX26" fmla="*/ 212735 w 535346"/>
                  <a:gd name="connsiteY26" fmla="*/ 422901 h 429318"/>
                  <a:gd name="connsiteX27" fmla="*/ 212014 w 535346"/>
                  <a:gd name="connsiteY27" fmla="*/ 409079 h 429318"/>
                  <a:gd name="connsiteX28" fmla="*/ 222903 w 535346"/>
                  <a:gd name="connsiteY28" fmla="*/ 399632 h 429318"/>
                  <a:gd name="connsiteX29" fmla="*/ 241797 w 535346"/>
                  <a:gd name="connsiteY29" fmla="*/ 402541 h 429318"/>
                  <a:gd name="connsiteX30" fmla="*/ 273046 w 535346"/>
                  <a:gd name="connsiteY30" fmla="*/ 405449 h 429318"/>
                  <a:gd name="connsiteX31" fmla="*/ 308646 w 535346"/>
                  <a:gd name="connsiteY31" fmla="*/ 411266 h 429318"/>
                  <a:gd name="connsiteX32" fmla="*/ 326098 w 535346"/>
                  <a:gd name="connsiteY32" fmla="*/ 404728 h 429318"/>
                  <a:gd name="connsiteX33" fmla="*/ 365327 w 535346"/>
                  <a:gd name="connsiteY33" fmla="*/ 370594 h 429318"/>
                  <a:gd name="connsiteX34" fmla="*/ 415471 w 535346"/>
                  <a:gd name="connsiteY34" fmla="*/ 367662 h 429318"/>
                  <a:gd name="connsiteX35" fmla="*/ 517895 w 535346"/>
                  <a:gd name="connsiteY35" fmla="*/ 334249 h 429318"/>
                  <a:gd name="connsiteX36" fmla="*/ 535347 w 535346"/>
                  <a:gd name="connsiteY36" fmla="*/ 281222 h 429318"/>
                  <a:gd name="connsiteX37" fmla="*/ 522271 w 535346"/>
                  <a:gd name="connsiteY37" fmla="*/ 263049 h 429318"/>
                  <a:gd name="connsiteX38" fmla="*/ 458330 w 535346"/>
                  <a:gd name="connsiteY38" fmla="*/ 255790 h 429318"/>
                  <a:gd name="connsiteX39" fmla="*/ 439148 w 535346"/>
                  <a:gd name="connsiteY39" fmla="*/ 228482 h 429318"/>
                  <a:gd name="connsiteX40" fmla="*/ 428619 w 535346"/>
                  <a:gd name="connsiteY40" fmla="*/ 212233 h 429318"/>
                  <a:gd name="connsiteX41" fmla="*/ 407369 w 535346"/>
                  <a:gd name="connsiteY41" fmla="*/ 197594 h 429318"/>
                  <a:gd name="connsiteX42" fmla="*/ 393788 w 535346"/>
                  <a:gd name="connsiteY42" fmla="*/ 170191 h 429318"/>
                  <a:gd name="connsiteX43" fmla="*/ 382515 w 535346"/>
                  <a:gd name="connsiteY43" fmla="*/ 142764 h 429318"/>
                  <a:gd name="connsiteX44" fmla="*/ 356578 w 535346"/>
                  <a:gd name="connsiteY44" fmla="*/ 112668 h 429318"/>
                  <a:gd name="connsiteX45" fmla="*/ 353381 w 535346"/>
                  <a:gd name="connsiteY45" fmla="*/ 101875 h 429318"/>
                  <a:gd name="connsiteX46" fmla="*/ 333165 w 535346"/>
                  <a:gd name="connsiteY46" fmla="*/ 100841 h 429318"/>
                  <a:gd name="connsiteX47" fmla="*/ 320113 w 535346"/>
                  <a:gd name="connsiteY47" fmla="*/ 89784 h 429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5346" h="429318">
                    <a:moveTo>
                      <a:pt x="320040" y="89808"/>
                    </a:moveTo>
                    <a:cubicBezTo>
                      <a:pt x="320040" y="89808"/>
                      <a:pt x="280883" y="84784"/>
                      <a:pt x="274873" y="84784"/>
                    </a:cubicBezTo>
                    <a:cubicBezTo>
                      <a:pt x="268864" y="84784"/>
                      <a:pt x="253792" y="82765"/>
                      <a:pt x="244754" y="74736"/>
                    </a:cubicBezTo>
                    <a:cubicBezTo>
                      <a:pt x="235715" y="66708"/>
                      <a:pt x="191558" y="33584"/>
                      <a:pt x="183529" y="29569"/>
                    </a:cubicBezTo>
                    <a:cubicBezTo>
                      <a:pt x="175500" y="25555"/>
                      <a:pt x="142352" y="1445"/>
                      <a:pt x="133314" y="459"/>
                    </a:cubicBezTo>
                    <a:cubicBezTo>
                      <a:pt x="124276" y="-574"/>
                      <a:pt x="123266" y="459"/>
                      <a:pt x="112233" y="459"/>
                    </a:cubicBezTo>
                    <a:cubicBezTo>
                      <a:pt x="101200" y="459"/>
                      <a:pt x="106224" y="7478"/>
                      <a:pt x="86128" y="8488"/>
                    </a:cubicBezTo>
                    <a:cubicBezTo>
                      <a:pt x="66056" y="9498"/>
                      <a:pt x="54999" y="22526"/>
                      <a:pt x="61032" y="24545"/>
                    </a:cubicBezTo>
                    <a:cubicBezTo>
                      <a:pt x="67066" y="26564"/>
                      <a:pt x="86128" y="43631"/>
                      <a:pt x="80094" y="46636"/>
                    </a:cubicBezTo>
                    <a:cubicBezTo>
                      <a:pt x="74085" y="49665"/>
                      <a:pt x="73075" y="58679"/>
                      <a:pt x="65047" y="58679"/>
                    </a:cubicBezTo>
                    <a:cubicBezTo>
                      <a:pt x="57018" y="58679"/>
                      <a:pt x="48965" y="59713"/>
                      <a:pt x="48965" y="65722"/>
                    </a:cubicBezTo>
                    <a:cubicBezTo>
                      <a:pt x="48965" y="71732"/>
                      <a:pt x="37932" y="81779"/>
                      <a:pt x="28894" y="80770"/>
                    </a:cubicBezTo>
                    <a:cubicBezTo>
                      <a:pt x="23750" y="80217"/>
                      <a:pt x="12428" y="74424"/>
                      <a:pt x="3606" y="69568"/>
                    </a:cubicBezTo>
                    <a:lnTo>
                      <a:pt x="962" y="76852"/>
                    </a:lnTo>
                    <a:lnTo>
                      <a:pt x="0" y="83702"/>
                    </a:lnTo>
                    <a:cubicBezTo>
                      <a:pt x="1779" y="89063"/>
                      <a:pt x="-889" y="110985"/>
                      <a:pt x="4255" y="112668"/>
                    </a:cubicBezTo>
                    <a:cubicBezTo>
                      <a:pt x="9904" y="114543"/>
                      <a:pt x="12909" y="124711"/>
                      <a:pt x="24928" y="137860"/>
                    </a:cubicBezTo>
                    <a:cubicBezTo>
                      <a:pt x="36971" y="151033"/>
                      <a:pt x="61393" y="186344"/>
                      <a:pt x="61777" y="194998"/>
                    </a:cubicBezTo>
                    <a:cubicBezTo>
                      <a:pt x="62138" y="203651"/>
                      <a:pt x="66297" y="213050"/>
                      <a:pt x="81320" y="223194"/>
                    </a:cubicBezTo>
                    <a:cubicBezTo>
                      <a:pt x="96368" y="233362"/>
                      <a:pt x="96368" y="245742"/>
                      <a:pt x="104252" y="251775"/>
                    </a:cubicBezTo>
                    <a:cubicBezTo>
                      <a:pt x="112137" y="257809"/>
                      <a:pt x="110286" y="264948"/>
                      <a:pt x="110670" y="279972"/>
                    </a:cubicBezTo>
                    <a:cubicBezTo>
                      <a:pt x="111031" y="295019"/>
                      <a:pt x="117810" y="314562"/>
                      <a:pt x="131367" y="322831"/>
                    </a:cubicBezTo>
                    <a:cubicBezTo>
                      <a:pt x="144900" y="331100"/>
                      <a:pt x="154299" y="340138"/>
                      <a:pt x="160693" y="356292"/>
                    </a:cubicBezTo>
                    <a:cubicBezTo>
                      <a:pt x="167087" y="372445"/>
                      <a:pt x="175356" y="386363"/>
                      <a:pt x="183986" y="395017"/>
                    </a:cubicBezTo>
                    <a:cubicBezTo>
                      <a:pt x="192640" y="403646"/>
                      <a:pt x="187760" y="408165"/>
                      <a:pt x="192640" y="414560"/>
                    </a:cubicBezTo>
                    <a:cubicBezTo>
                      <a:pt x="195140" y="417829"/>
                      <a:pt x="198601" y="423453"/>
                      <a:pt x="201005" y="429319"/>
                    </a:cubicBezTo>
                    <a:cubicBezTo>
                      <a:pt x="207687" y="426122"/>
                      <a:pt x="212351" y="423646"/>
                      <a:pt x="212735" y="422901"/>
                    </a:cubicBezTo>
                    <a:cubicBezTo>
                      <a:pt x="214178" y="419992"/>
                      <a:pt x="209827" y="411987"/>
                      <a:pt x="212014" y="409079"/>
                    </a:cubicBezTo>
                    <a:cubicBezTo>
                      <a:pt x="214178" y="406170"/>
                      <a:pt x="218529" y="401074"/>
                      <a:pt x="222903" y="399632"/>
                    </a:cubicBezTo>
                    <a:cubicBezTo>
                      <a:pt x="227254" y="398190"/>
                      <a:pt x="232350" y="403983"/>
                      <a:pt x="241797" y="402541"/>
                    </a:cubicBezTo>
                    <a:cubicBezTo>
                      <a:pt x="251244" y="401074"/>
                      <a:pt x="270859" y="403262"/>
                      <a:pt x="273046" y="405449"/>
                    </a:cubicBezTo>
                    <a:cubicBezTo>
                      <a:pt x="275209" y="407637"/>
                      <a:pt x="302084" y="406170"/>
                      <a:pt x="308646" y="411266"/>
                    </a:cubicBezTo>
                    <a:cubicBezTo>
                      <a:pt x="315185" y="416362"/>
                      <a:pt x="321723" y="414896"/>
                      <a:pt x="326098" y="404728"/>
                    </a:cubicBezTo>
                    <a:cubicBezTo>
                      <a:pt x="330448" y="394536"/>
                      <a:pt x="360953" y="372758"/>
                      <a:pt x="365327" y="370594"/>
                    </a:cubicBezTo>
                    <a:cubicBezTo>
                      <a:pt x="369678" y="368407"/>
                      <a:pt x="402394" y="370594"/>
                      <a:pt x="415471" y="367662"/>
                    </a:cubicBezTo>
                    <a:cubicBezTo>
                      <a:pt x="428547" y="364777"/>
                      <a:pt x="514266" y="337158"/>
                      <a:pt x="517895" y="334249"/>
                    </a:cubicBezTo>
                    <a:cubicBezTo>
                      <a:pt x="521525" y="331341"/>
                      <a:pt x="535347" y="286318"/>
                      <a:pt x="535347" y="281222"/>
                    </a:cubicBezTo>
                    <a:cubicBezTo>
                      <a:pt x="535347" y="276125"/>
                      <a:pt x="528809" y="262328"/>
                      <a:pt x="522271" y="263049"/>
                    </a:cubicBezTo>
                    <a:cubicBezTo>
                      <a:pt x="515732" y="263770"/>
                      <a:pt x="461984" y="257953"/>
                      <a:pt x="458330" y="255790"/>
                    </a:cubicBezTo>
                    <a:cubicBezTo>
                      <a:pt x="455421" y="254011"/>
                      <a:pt x="441119" y="243266"/>
                      <a:pt x="439148" y="228482"/>
                    </a:cubicBezTo>
                    <a:cubicBezTo>
                      <a:pt x="434917" y="225261"/>
                      <a:pt x="430038" y="218266"/>
                      <a:pt x="428619" y="212233"/>
                    </a:cubicBezTo>
                    <a:cubicBezTo>
                      <a:pt x="422417" y="213026"/>
                      <a:pt x="412754" y="211584"/>
                      <a:pt x="407369" y="197594"/>
                    </a:cubicBezTo>
                    <a:cubicBezTo>
                      <a:pt x="402394" y="194181"/>
                      <a:pt x="389197" y="175431"/>
                      <a:pt x="393788" y="170191"/>
                    </a:cubicBezTo>
                    <a:cubicBezTo>
                      <a:pt x="399437" y="163821"/>
                      <a:pt x="390784" y="150287"/>
                      <a:pt x="382515" y="142764"/>
                    </a:cubicBezTo>
                    <a:cubicBezTo>
                      <a:pt x="374269" y="135240"/>
                      <a:pt x="357347" y="121322"/>
                      <a:pt x="356578" y="112668"/>
                    </a:cubicBezTo>
                    <a:cubicBezTo>
                      <a:pt x="356385" y="110288"/>
                      <a:pt x="355087" y="106394"/>
                      <a:pt x="353381" y="101875"/>
                    </a:cubicBezTo>
                    <a:lnTo>
                      <a:pt x="333165" y="100841"/>
                    </a:lnTo>
                    <a:lnTo>
                      <a:pt x="320113" y="89784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9D825C2-CD2D-D562-948C-A2407D0B0225}"/>
                  </a:ext>
                </a:extLst>
              </p:cNvPr>
              <p:cNvSpPr/>
              <p:nvPr/>
            </p:nvSpPr>
            <p:spPr bwMode="gray">
              <a:xfrm>
                <a:off x="4162064" y="1815134"/>
                <a:ext cx="366667" cy="309273"/>
              </a:xfrm>
              <a:custGeom>
                <a:avLst/>
                <a:gdLst>
                  <a:gd name="connsiteX0" fmla="*/ 323327 w 366667"/>
                  <a:gd name="connsiteY0" fmla="*/ 70479 h 309273"/>
                  <a:gd name="connsiteX1" fmla="*/ 309793 w 366667"/>
                  <a:gd name="connsiteY1" fmla="*/ 65960 h 309273"/>
                  <a:gd name="connsiteX2" fmla="*/ 293448 w 366667"/>
                  <a:gd name="connsiteY2" fmla="*/ 58076 h 309273"/>
                  <a:gd name="connsiteX3" fmla="*/ 266934 w 366667"/>
                  <a:gd name="connsiteY3" fmla="*/ 53556 h 309273"/>
                  <a:gd name="connsiteX4" fmla="*/ 253953 w 366667"/>
                  <a:gd name="connsiteY4" fmla="*/ 45095 h 309273"/>
                  <a:gd name="connsiteX5" fmla="*/ 246622 w 366667"/>
                  <a:gd name="connsiteY5" fmla="*/ 33268 h 309273"/>
                  <a:gd name="connsiteX6" fmla="*/ 235348 w 366667"/>
                  <a:gd name="connsiteY6" fmla="*/ 38893 h 309273"/>
                  <a:gd name="connsiteX7" fmla="*/ 228017 w 366667"/>
                  <a:gd name="connsiteY7" fmla="*/ 30432 h 309273"/>
                  <a:gd name="connsiteX8" fmla="*/ 212224 w 366667"/>
                  <a:gd name="connsiteY8" fmla="*/ 20841 h 309273"/>
                  <a:gd name="connsiteX9" fmla="*/ 199267 w 366667"/>
                  <a:gd name="connsiteY9" fmla="*/ 12956 h 309273"/>
                  <a:gd name="connsiteX10" fmla="*/ 190253 w 366667"/>
                  <a:gd name="connsiteY10" fmla="*/ 3365 h 309273"/>
                  <a:gd name="connsiteX11" fmla="*/ 186984 w 366667"/>
                  <a:gd name="connsiteY11" fmla="*/ 0 h 309273"/>
                  <a:gd name="connsiteX12" fmla="*/ 181215 w 366667"/>
                  <a:gd name="connsiteY12" fmla="*/ 529 h 309273"/>
                  <a:gd name="connsiteX13" fmla="*/ 165807 w 366667"/>
                  <a:gd name="connsiteY13" fmla="*/ 22355 h 309273"/>
                  <a:gd name="connsiteX14" fmla="*/ 139485 w 366667"/>
                  <a:gd name="connsiteY14" fmla="*/ 40023 h 309273"/>
                  <a:gd name="connsiteX15" fmla="*/ 122947 w 366667"/>
                  <a:gd name="connsiteY15" fmla="*/ 58076 h 309273"/>
                  <a:gd name="connsiteX16" fmla="*/ 90977 w 366667"/>
                  <a:gd name="connsiteY16" fmla="*/ 47162 h 309273"/>
                  <a:gd name="connsiteX17" fmla="*/ 76314 w 366667"/>
                  <a:gd name="connsiteY17" fmla="*/ 56922 h 309273"/>
                  <a:gd name="connsiteX18" fmla="*/ 79703 w 366667"/>
                  <a:gd name="connsiteY18" fmla="*/ 83988 h 309273"/>
                  <a:gd name="connsiteX19" fmla="*/ 57516 w 366667"/>
                  <a:gd name="connsiteY19" fmla="*/ 82859 h 309273"/>
                  <a:gd name="connsiteX20" fmla="*/ 42108 w 366667"/>
                  <a:gd name="connsiteY20" fmla="*/ 75335 h 309273"/>
                  <a:gd name="connsiteX21" fmla="*/ 17301 w 366667"/>
                  <a:gd name="connsiteY21" fmla="*/ 77979 h 309273"/>
                  <a:gd name="connsiteX22" fmla="*/ 1508 w 366667"/>
                  <a:gd name="connsiteY22" fmla="*/ 89998 h 309273"/>
                  <a:gd name="connsiteX23" fmla="*/ 4513 w 366667"/>
                  <a:gd name="connsiteY23" fmla="*/ 105791 h 309273"/>
                  <a:gd name="connsiteX24" fmla="*/ 38334 w 366667"/>
                  <a:gd name="connsiteY24" fmla="*/ 116680 h 309273"/>
                  <a:gd name="connsiteX25" fmla="*/ 60521 w 366667"/>
                  <a:gd name="connsiteY25" fmla="*/ 122713 h 309273"/>
                  <a:gd name="connsiteX26" fmla="*/ 68790 w 366667"/>
                  <a:gd name="connsiteY26" fmla="*/ 133987 h 309273"/>
                  <a:gd name="connsiteX27" fmla="*/ 88717 w 366667"/>
                  <a:gd name="connsiteY27" fmla="*/ 155813 h 309273"/>
                  <a:gd name="connsiteX28" fmla="*/ 95496 w 366667"/>
                  <a:gd name="connsiteY28" fmla="*/ 175717 h 309273"/>
                  <a:gd name="connsiteX29" fmla="*/ 91746 w 366667"/>
                  <a:gd name="connsiteY29" fmla="*/ 206149 h 309273"/>
                  <a:gd name="connsiteX30" fmla="*/ 79703 w 366667"/>
                  <a:gd name="connsiteY30" fmla="*/ 252013 h 309273"/>
                  <a:gd name="connsiteX31" fmla="*/ 78213 w 366667"/>
                  <a:gd name="connsiteY31" fmla="*/ 252325 h 309273"/>
                  <a:gd name="connsiteX32" fmla="*/ 92660 w 366667"/>
                  <a:gd name="connsiteY32" fmla="*/ 259513 h 309273"/>
                  <a:gd name="connsiteX33" fmla="*/ 117371 w 366667"/>
                  <a:gd name="connsiteY33" fmla="*/ 271387 h 309273"/>
                  <a:gd name="connsiteX34" fmla="*/ 137490 w 366667"/>
                  <a:gd name="connsiteY34" fmla="*/ 269561 h 309273"/>
                  <a:gd name="connsiteX35" fmla="*/ 149389 w 366667"/>
                  <a:gd name="connsiteY35" fmla="*/ 272301 h 309273"/>
                  <a:gd name="connsiteX36" fmla="*/ 179580 w 366667"/>
                  <a:gd name="connsiteY36" fmla="*/ 279632 h 309273"/>
                  <a:gd name="connsiteX37" fmla="*/ 205686 w 366667"/>
                  <a:gd name="connsiteY37" fmla="*/ 280378 h 309273"/>
                  <a:gd name="connsiteX38" fmla="*/ 204147 w 366667"/>
                  <a:gd name="connsiteY38" fmla="*/ 273839 h 309273"/>
                  <a:gd name="connsiteX39" fmla="*/ 225180 w 366667"/>
                  <a:gd name="connsiteY39" fmla="*/ 248648 h 309273"/>
                  <a:gd name="connsiteX40" fmla="*/ 271814 w 366667"/>
                  <a:gd name="connsiteY40" fmla="*/ 258792 h 309273"/>
                  <a:gd name="connsiteX41" fmla="*/ 301140 w 366667"/>
                  <a:gd name="connsiteY41" fmla="*/ 249032 h 309273"/>
                  <a:gd name="connsiteX42" fmla="*/ 317077 w 366667"/>
                  <a:gd name="connsiteY42" fmla="*/ 238672 h 309273"/>
                  <a:gd name="connsiteX43" fmla="*/ 319914 w 366667"/>
                  <a:gd name="connsiteY43" fmla="*/ 230066 h 309273"/>
                  <a:gd name="connsiteX44" fmla="*/ 308087 w 366667"/>
                  <a:gd name="connsiteY44" fmla="*/ 226124 h 309273"/>
                  <a:gd name="connsiteX45" fmla="*/ 302438 w 366667"/>
                  <a:gd name="connsiteY45" fmla="*/ 213721 h 309273"/>
                  <a:gd name="connsiteX46" fmla="*/ 295106 w 366667"/>
                  <a:gd name="connsiteY46" fmla="*/ 200740 h 309273"/>
                  <a:gd name="connsiteX47" fmla="*/ 300178 w 366667"/>
                  <a:gd name="connsiteY47" fmla="*/ 194538 h 309273"/>
                  <a:gd name="connsiteX48" fmla="*/ 305250 w 366667"/>
                  <a:gd name="connsiteY48" fmla="*/ 184394 h 309273"/>
                  <a:gd name="connsiteX49" fmla="*/ 302438 w 366667"/>
                  <a:gd name="connsiteY49" fmla="*/ 171967 h 309273"/>
                  <a:gd name="connsiteX50" fmla="*/ 297919 w 366667"/>
                  <a:gd name="connsiteY50" fmla="*/ 159563 h 309273"/>
                  <a:gd name="connsiteX51" fmla="*/ 286645 w 366667"/>
                  <a:gd name="connsiteY51" fmla="*/ 158434 h 309273"/>
                  <a:gd name="connsiteX52" fmla="*/ 283256 w 366667"/>
                  <a:gd name="connsiteY52" fmla="*/ 149996 h 309273"/>
                  <a:gd name="connsiteX53" fmla="*/ 299601 w 366667"/>
                  <a:gd name="connsiteY53" fmla="*/ 129684 h 309273"/>
                  <a:gd name="connsiteX54" fmla="*/ 312582 w 366667"/>
                  <a:gd name="connsiteY54" fmla="*/ 118963 h 309273"/>
                  <a:gd name="connsiteX55" fmla="*/ 318231 w 366667"/>
                  <a:gd name="connsiteY55" fmla="*/ 99805 h 309273"/>
                  <a:gd name="connsiteX56" fmla="*/ 328375 w 366667"/>
                  <a:gd name="connsiteY56" fmla="*/ 78940 h 309273"/>
                  <a:gd name="connsiteX57" fmla="*/ 323303 w 366667"/>
                  <a:gd name="connsiteY57" fmla="*/ 70479 h 309273"/>
                  <a:gd name="connsiteX58" fmla="*/ 363566 w 366667"/>
                  <a:gd name="connsiteY58" fmla="*/ 261844 h 309273"/>
                  <a:gd name="connsiteX59" fmla="*/ 347773 w 366667"/>
                  <a:gd name="connsiteY59" fmla="*/ 275378 h 309273"/>
                  <a:gd name="connsiteX60" fmla="*/ 358302 w 366667"/>
                  <a:gd name="connsiteY60" fmla="*/ 309223 h 309273"/>
                  <a:gd name="connsiteX61" fmla="*/ 363566 w 366667"/>
                  <a:gd name="connsiteY61" fmla="*/ 261844 h 30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6667" h="309273">
                    <a:moveTo>
                      <a:pt x="323327" y="70479"/>
                    </a:moveTo>
                    <a:cubicBezTo>
                      <a:pt x="319938" y="71032"/>
                      <a:pt x="317125" y="65960"/>
                      <a:pt x="309793" y="65960"/>
                    </a:cubicBezTo>
                    <a:cubicBezTo>
                      <a:pt x="302462" y="65960"/>
                      <a:pt x="296813" y="62595"/>
                      <a:pt x="293448" y="58076"/>
                    </a:cubicBezTo>
                    <a:cubicBezTo>
                      <a:pt x="290058" y="53556"/>
                      <a:pt x="272583" y="52427"/>
                      <a:pt x="266934" y="53556"/>
                    </a:cubicBezTo>
                    <a:cubicBezTo>
                      <a:pt x="261285" y="54662"/>
                      <a:pt x="259602" y="43941"/>
                      <a:pt x="253953" y="45095"/>
                    </a:cubicBezTo>
                    <a:cubicBezTo>
                      <a:pt x="248305" y="46201"/>
                      <a:pt x="246622" y="37764"/>
                      <a:pt x="246622" y="33268"/>
                    </a:cubicBezTo>
                    <a:cubicBezTo>
                      <a:pt x="246622" y="28773"/>
                      <a:pt x="240420" y="36634"/>
                      <a:pt x="235348" y="38893"/>
                    </a:cubicBezTo>
                    <a:cubicBezTo>
                      <a:pt x="230276" y="41153"/>
                      <a:pt x="228570" y="33821"/>
                      <a:pt x="228017" y="30432"/>
                    </a:cubicBezTo>
                    <a:cubicBezTo>
                      <a:pt x="227440" y="27067"/>
                      <a:pt x="217296" y="23677"/>
                      <a:pt x="212224" y="20841"/>
                    </a:cubicBezTo>
                    <a:cubicBezTo>
                      <a:pt x="207152" y="18028"/>
                      <a:pt x="201503" y="9014"/>
                      <a:pt x="199267" y="12956"/>
                    </a:cubicBezTo>
                    <a:cubicBezTo>
                      <a:pt x="197008" y="16899"/>
                      <a:pt x="190806" y="7308"/>
                      <a:pt x="190253" y="3365"/>
                    </a:cubicBezTo>
                    <a:cubicBezTo>
                      <a:pt x="189893" y="721"/>
                      <a:pt x="188114" y="1563"/>
                      <a:pt x="186984" y="0"/>
                    </a:cubicBezTo>
                    <a:cubicBezTo>
                      <a:pt x="185061" y="385"/>
                      <a:pt x="183114" y="625"/>
                      <a:pt x="181215" y="529"/>
                    </a:cubicBezTo>
                    <a:cubicBezTo>
                      <a:pt x="172201" y="168"/>
                      <a:pt x="164292" y="7308"/>
                      <a:pt x="165807" y="22355"/>
                    </a:cubicBezTo>
                    <a:cubicBezTo>
                      <a:pt x="167297" y="37403"/>
                      <a:pt x="154894" y="38893"/>
                      <a:pt x="139485" y="40023"/>
                    </a:cubicBezTo>
                    <a:cubicBezTo>
                      <a:pt x="124077" y="41129"/>
                      <a:pt x="129341" y="53196"/>
                      <a:pt x="122947" y="58076"/>
                    </a:cubicBezTo>
                    <a:cubicBezTo>
                      <a:pt x="116553" y="62955"/>
                      <a:pt x="94005" y="55455"/>
                      <a:pt x="90977" y="47162"/>
                    </a:cubicBezTo>
                    <a:cubicBezTo>
                      <a:pt x="87972" y="38893"/>
                      <a:pt x="67684" y="47162"/>
                      <a:pt x="76314" y="56922"/>
                    </a:cubicBezTo>
                    <a:cubicBezTo>
                      <a:pt x="84968" y="66681"/>
                      <a:pt x="84583" y="80214"/>
                      <a:pt x="79703" y="83988"/>
                    </a:cubicBezTo>
                    <a:cubicBezTo>
                      <a:pt x="74823" y="87762"/>
                      <a:pt x="64295" y="77979"/>
                      <a:pt x="57516" y="82859"/>
                    </a:cubicBezTo>
                    <a:cubicBezTo>
                      <a:pt x="50737" y="87762"/>
                      <a:pt x="50377" y="78339"/>
                      <a:pt x="42108" y="75335"/>
                    </a:cubicBezTo>
                    <a:cubicBezTo>
                      <a:pt x="33839" y="72330"/>
                      <a:pt x="30450" y="79109"/>
                      <a:pt x="17301" y="77979"/>
                    </a:cubicBezTo>
                    <a:cubicBezTo>
                      <a:pt x="4128" y="76849"/>
                      <a:pt x="-3396" y="84349"/>
                      <a:pt x="1508" y="89998"/>
                    </a:cubicBezTo>
                    <a:cubicBezTo>
                      <a:pt x="6388" y="95623"/>
                      <a:pt x="739" y="100887"/>
                      <a:pt x="4513" y="105791"/>
                    </a:cubicBezTo>
                    <a:cubicBezTo>
                      <a:pt x="8287" y="110646"/>
                      <a:pt x="25570" y="109901"/>
                      <a:pt x="38334" y="116680"/>
                    </a:cubicBezTo>
                    <a:cubicBezTo>
                      <a:pt x="51122" y="123458"/>
                      <a:pt x="54127" y="117810"/>
                      <a:pt x="60521" y="122713"/>
                    </a:cubicBezTo>
                    <a:cubicBezTo>
                      <a:pt x="66915" y="127593"/>
                      <a:pt x="68429" y="124588"/>
                      <a:pt x="68790" y="133987"/>
                    </a:cubicBezTo>
                    <a:cubicBezTo>
                      <a:pt x="69174" y="143386"/>
                      <a:pt x="76314" y="152400"/>
                      <a:pt x="88717" y="155813"/>
                    </a:cubicBezTo>
                    <a:cubicBezTo>
                      <a:pt x="101121" y="159179"/>
                      <a:pt x="91722" y="167448"/>
                      <a:pt x="95496" y="175717"/>
                    </a:cubicBezTo>
                    <a:cubicBezTo>
                      <a:pt x="99246" y="183962"/>
                      <a:pt x="89847" y="196029"/>
                      <a:pt x="91746" y="206149"/>
                    </a:cubicBezTo>
                    <a:cubicBezTo>
                      <a:pt x="93645" y="216317"/>
                      <a:pt x="85713" y="249008"/>
                      <a:pt x="79703" y="252013"/>
                    </a:cubicBezTo>
                    <a:cubicBezTo>
                      <a:pt x="79342" y="252205"/>
                      <a:pt x="78717" y="252229"/>
                      <a:pt x="78213" y="252325"/>
                    </a:cubicBezTo>
                    <a:cubicBezTo>
                      <a:pt x="83862" y="255138"/>
                      <a:pt x="89775" y="257590"/>
                      <a:pt x="92660" y="259513"/>
                    </a:cubicBezTo>
                    <a:cubicBezTo>
                      <a:pt x="98164" y="263166"/>
                      <a:pt x="110063" y="266820"/>
                      <a:pt x="117371" y="271387"/>
                    </a:cubicBezTo>
                    <a:cubicBezTo>
                      <a:pt x="124702" y="275955"/>
                      <a:pt x="137490" y="275041"/>
                      <a:pt x="137490" y="269561"/>
                    </a:cubicBezTo>
                    <a:cubicBezTo>
                      <a:pt x="137490" y="264080"/>
                      <a:pt x="144797" y="267734"/>
                      <a:pt x="149389" y="272301"/>
                    </a:cubicBezTo>
                    <a:cubicBezTo>
                      <a:pt x="153956" y="276892"/>
                      <a:pt x="171359" y="277781"/>
                      <a:pt x="179580" y="279632"/>
                    </a:cubicBezTo>
                    <a:cubicBezTo>
                      <a:pt x="186527" y="281171"/>
                      <a:pt x="196647" y="280185"/>
                      <a:pt x="205686" y="280378"/>
                    </a:cubicBezTo>
                    <a:cubicBezTo>
                      <a:pt x="205349" y="278334"/>
                      <a:pt x="204868" y="276195"/>
                      <a:pt x="204147" y="273839"/>
                    </a:cubicBezTo>
                    <a:cubicBezTo>
                      <a:pt x="199628" y="259176"/>
                      <a:pt x="212777" y="250523"/>
                      <a:pt x="225180" y="248648"/>
                    </a:cubicBezTo>
                    <a:cubicBezTo>
                      <a:pt x="237584" y="246773"/>
                      <a:pt x="264651" y="254272"/>
                      <a:pt x="271814" y="258792"/>
                    </a:cubicBezTo>
                    <a:cubicBezTo>
                      <a:pt x="278953" y="263311"/>
                      <a:pt x="288736" y="262181"/>
                      <a:pt x="301140" y="249032"/>
                    </a:cubicBezTo>
                    <a:cubicBezTo>
                      <a:pt x="307414" y="242374"/>
                      <a:pt x="312534" y="239970"/>
                      <a:pt x="317077" y="238672"/>
                    </a:cubicBezTo>
                    <a:cubicBezTo>
                      <a:pt x="317413" y="235715"/>
                      <a:pt x="318928" y="232686"/>
                      <a:pt x="319914" y="230066"/>
                    </a:cubicBezTo>
                    <a:cubicBezTo>
                      <a:pt x="321620" y="225547"/>
                      <a:pt x="313712" y="226677"/>
                      <a:pt x="308087" y="226124"/>
                    </a:cubicBezTo>
                    <a:cubicBezTo>
                      <a:pt x="302438" y="225571"/>
                      <a:pt x="298496" y="219922"/>
                      <a:pt x="302438" y="213721"/>
                    </a:cubicBezTo>
                    <a:cubicBezTo>
                      <a:pt x="306380" y="207519"/>
                      <a:pt x="299049" y="206942"/>
                      <a:pt x="295106" y="200740"/>
                    </a:cubicBezTo>
                    <a:cubicBezTo>
                      <a:pt x="291164" y="194538"/>
                      <a:pt x="296789" y="196221"/>
                      <a:pt x="300178" y="194538"/>
                    </a:cubicBezTo>
                    <a:cubicBezTo>
                      <a:pt x="303568" y="192832"/>
                      <a:pt x="308087" y="186101"/>
                      <a:pt x="305250" y="184394"/>
                    </a:cubicBezTo>
                    <a:cubicBezTo>
                      <a:pt x="302438" y="182688"/>
                      <a:pt x="300178" y="178745"/>
                      <a:pt x="302438" y="171967"/>
                    </a:cubicBezTo>
                    <a:cubicBezTo>
                      <a:pt x="304697" y="165188"/>
                      <a:pt x="297919" y="164635"/>
                      <a:pt x="297919" y="159563"/>
                    </a:cubicBezTo>
                    <a:cubicBezTo>
                      <a:pt x="297919" y="154491"/>
                      <a:pt x="291717" y="152232"/>
                      <a:pt x="286645" y="158434"/>
                    </a:cubicBezTo>
                    <a:cubicBezTo>
                      <a:pt x="281573" y="164635"/>
                      <a:pt x="279866" y="160140"/>
                      <a:pt x="283256" y="149996"/>
                    </a:cubicBezTo>
                    <a:cubicBezTo>
                      <a:pt x="286645" y="139828"/>
                      <a:pt x="298472" y="135333"/>
                      <a:pt x="299601" y="129684"/>
                    </a:cubicBezTo>
                    <a:cubicBezTo>
                      <a:pt x="300731" y="124035"/>
                      <a:pt x="307486" y="118963"/>
                      <a:pt x="312582" y="118963"/>
                    </a:cubicBezTo>
                    <a:cubicBezTo>
                      <a:pt x="317678" y="118963"/>
                      <a:pt x="316524" y="107137"/>
                      <a:pt x="318231" y="99805"/>
                    </a:cubicBezTo>
                    <a:cubicBezTo>
                      <a:pt x="319914" y="92474"/>
                      <a:pt x="321043" y="85118"/>
                      <a:pt x="328375" y="78940"/>
                    </a:cubicBezTo>
                    <a:cubicBezTo>
                      <a:pt x="335706" y="72739"/>
                      <a:pt x="326692" y="69926"/>
                      <a:pt x="323303" y="70479"/>
                    </a:cubicBezTo>
                    <a:close/>
                    <a:moveTo>
                      <a:pt x="363566" y="261844"/>
                    </a:moveTo>
                    <a:cubicBezTo>
                      <a:pt x="359432" y="261460"/>
                      <a:pt x="358302" y="268984"/>
                      <a:pt x="347773" y="275378"/>
                    </a:cubicBezTo>
                    <a:cubicBezTo>
                      <a:pt x="337245" y="281748"/>
                      <a:pt x="347870" y="310641"/>
                      <a:pt x="358302" y="309223"/>
                    </a:cubicBezTo>
                    <a:cubicBezTo>
                      <a:pt x="369215" y="307709"/>
                      <a:pt x="367701" y="262229"/>
                      <a:pt x="363566" y="26184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8CF1F48-F6DE-913A-0541-C6B6B78FDBF0}"/>
                  </a:ext>
                </a:extLst>
              </p:cNvPr>
              <p:cNvSpPr/>
              <p:nvPr/>
            </p:nvSpPr>
            <p:spPr bwMode="gray">
              <a:xfrm>
                <a:off x="4788821" y="2114742"/>
                <a:ext cx="161246" cy="201306"/>
              </a:xfrm>
              <a:custGeom>
                <a:avLst/>
                <a:gdLst>
                  <a:gd name="connsiteX0" fmla="*/ 159179 w 161246"/>
                  <a:gd name="connsiteY0" fmla="*/ 0 h 201306"/>
                  <a:gd name="connsiteX1" fmla="*/ 146968 w 161246"/>
                  <a:gd name="connsiteY1" fmla="*/ 5841 h 201306"/>
                  <a:gd name="connsiteX2" fmla="*/ 137184 w 161246"/>
                  <a:gd name="connsiteY2" fmla="*/ 11875 h 201306"/>
                  <a:gd name="connsiteX3" fmla="*/ 110118 w 161246"/>
                  <a:gd name="connsiteY3" fmla="*/ 7356 h 201306"/>
                  <a:gd name="connsiteX4" fmla="*/ 76008 w 161246"/>
                  <a:gd name="connsiteY4" fmla="*/ 6947 h 201306"/>
                  <a:gd name="connsiteX5" fmla="*/ 75527 w 161246"/>
                  <a:gd name="connsiteY5" fmla="*/ 8101 h 201306"/>
                  <a:gd name="connsiteX6" fmla="*/ 51850 w 161246"/>
                  <a:gd name="connsiteY6" fmla="*/ 18990 h 201306"/>
                  <a:gd name="connsiteX7" fmla="*/ 40023 w 161246"/>
                  <a:gd name="connsiteY7" fmla="*/ 26346 h 201306"/>
                  <a:gd name="connsiteX8" fmla="*/ 22523 w 161246"/>
                  <a:gd name="connsiteY8" fmla="*/ 28605 h 201306"/>
                  <a:gd name="connsiteX9" fmla="*/ 13509 w 161246"/>
                  <a:gd name="connsiteY9" fmla="*/ 43268 h 201306"/>
                  <a:gd name="connsiteX10" fmla="*/ 7308 w 161246"/>
                  <a:gd name="connsiteY10" fmla="*/ 52859 h 201306"/>
                  <a:gd name="connsiteX11" fmla="*/ 0 w 161246"/>
                  <a:gd name="connsiteY11" fmla="*/ 66585 h 201306"/>
                  <a:gd name="connsiteX12" fmla="*/ 1130 w 161246"/>
                  <a:gd name="connsiteY12" fmla="*/ 67162 h 201306"/>
                  <a:gd name="connsiteX13" fmla="*/ 14663 w 161246"/>
                  <a:gd name="connsiteY13" fmla="*/ 88964 h 201306"/>
                  <a:gd name="connsiteX14" fmla="*/ 32692 w 161246"/>
                  <a:gd name="connsiteY14" fmla="*/ 94998 h 201306"/>
                  <a:gd name="connsiteX15" fmla="*/ 55624 w 161246"/>
                  <a:gd name="connsiteY15" fmla="*/ 103267 h 201306"/>
                  <a:gd name="connsiteX16" fmla="*/ 28557 w 161246"/>
                  <a:gd name="connsiteY16" fmla="*/ 105502 h 201306"/>
                  <a:gd name="connsiteX17" fmla="*/ 33821 w 161246"/>
                  <a:gd name="connsiteY17" fmla="*/ 126944 h 201306"/>
                  <a:gd name="connsiteX18" fmla="*/ 46994 w 161246"/>
                  <a:gd name="connsiteY18" fmla="*/ 144588 h 201306"/>
                  <a:gd name="connsiteX19" fmla="*/ 70671 w 161246"/>
                  <a:gd name="connsiteY19" fmla="*/ 155861 h 201306"/>
                  <a:gd name="connsiteX20" fmla="*/ 66152 w 161246"/>
                  <a:gd name="connsiteY20" fmla="*/ 130309 h 201306"/>
                  <a:gd name="connsiteX21" fmla="*/ 83796 w 161246"/>
                  <a:gd name="connsiteY21" fmla="*/ 129564 h 201306"/>
                  <a:gd name="connsiteX22" fmla="*/ 72162 w 161246"/>
                  <a:gd name="connsiteY22" fmla="*/ 119396 h 201306"/>
                  <a:gd name="connsiteX23" fmla="*/ 81176 w 161246"/>
                  <a:gd name="connsiteY23" fmla="*/ 114516 h 201306"/>
                  <a:gd name="connsiteX24" fmla="*/ 99589 w 161246"/>
                  <a:gd name="connsiteY24" fmla="*/ 112257 h 201306"/>
                  <a:gd name="connsiteX25" fmla="*/ 91320 w 161246"/>
                  <a:gd name="connsiteY25" fmla="*/ 91584 h 201306"/>
                  <a:gd name="connsiteX26" fmla="*/ 70263 w 161246"/>
                  <a:gd name="connsiteY26" fmla="*/ 92329 h 201306"/>
                  <a:gd name="connsiteX27" fmla="*/ 78532 w 161246"/>
                  <a:gd name="connsiteY27" fmla="*/ 78820 h 201306"/>
                  <a:gd name="connsiteX28" fmla="*/ 57835 w 161246"/>
                  <a:gd name="connsiteY28" fmla="*/ 50239 h 201306"/>
                  <a:gd name="connsiteX29" fmla="*/ 71008 w 161246"/>
                  <a:gd name="connsiteY29" fmla="*/ 43100 h 201306"/>
                  <a:gd name="connsiteX30" fmla="*/ 91320 w 161246"/>
                  <a:gd name="connsiteY30" fmla="*/ 46105 h 201306"/>
                  <a:gd name="connsiteX31" fmla="*/ 96200 w 161246"/>
                  <a:gd name="connsiteY31" fmla="*/ 26946 h 201306"/>
                  <a:gd name="connsiteX32" fmla="*/ 111608 w 161246"/>
                  <a:gd name="connsiteY32" fmla="*/ 31826 h 201306"/>
                  <a:gd name="connsiteX33" fmla="*/ 130790 w 161246"/>
                  <a:gd name="connsiteY33" fmla="*/ 22427 h 201306"/>
                  <a:gd name="connsiteX34" fmla="*/ 147953 w 161246"/>
                  <a:gd name="connsiteY34" fmla="*/ 30576 h 201306"/>
                  <a:gd name="connsiteX35" fmla="*/ 153914 w 161246"/>
                  <a:gd name="connsiteY35" fmla="*/ 21850 h 201306"/>
                  <a:gd name="connsiteX36" fmla="*/ 161246 w 161246"/>
                  <a:gd name="connsiteY36" fmla="*/ 10000 h 201306"/>
                  <a:gd name="connsiteX37" fmla="*/ 159179 w 161246"/>
                  <a:gd name="connsiteY37" fmla="*/ 48 h 201306"/>
                  <a:gd name="connsiteX38" fmla="*/ 137954 w 161246"/>
                  <a:gd name="connsiteY38" fmla="*/ 189659 h 201306"/>
                  <a:gd name="connsiteX39" fmla="*/ 97714 w 161246"/>
                  <a:gd name="connsiteY39" fmla="*/ 185140 h 201306"/>
                  <a:gd name="connsiteX40" fmla="*/ 82306 w 161246"/>
                  <a:gd name="connsiteY40" fmla="*/ 191534 h 201306"/>
                  <a:gd name="connsiteX41" fmla="*/ 119541 w 161246"/>
                  <a:gd name="connsiteY41" fmla="*/ 201293 h 201306"/>
                  <a:gd name="connsiteX42" fmla="*/ 153770 w 161246"/>
                  <a:gd name="connsiteY42" fmla="*/ 190788 h 201306"/>
                  <a:gd name="connsiteX43" fmla="*/ 137978 w 161246"/>
                  <a:gd name="connsiteY43" fmla="*/ 189659 h 20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1246" h="201306">
                    <a:moveTo>
                      <a:pt x="159179" y="0"/>
                    </a:moveTo>
                    <a:cubicBezTo>
                      <a:pt x="153530" y="577"/>
                      <a:pt x="145694" y="2644"/>
                      <a:pt x="146968" y="5841"/>
                    </a:cubicBezTo>
                    <a:cubicBezTo>
                      <a:pt x="148458" y="9615"/>
                      <a:pt x="143194" y="11875"/>
                      <a:pt x="137184" y="11875"/>
                    </a:cubicBezTo>
                    <a:cubicBezTo>
                      <a:pt x="137184" y="11875"/>
                      <a:pt x="116127" y="10360"/>
                      <a:pt x="110118" y="7356"/>
                    </a:cubicBezTo>
                    <a:cubicBezTo>
                      <a:pt x="105550" y="5048"/>
                      <a:pt x="85455" y="6250"/>
                      <a:pt x="76008" y="6947"/>
                    </a:cubicBezTo>
                    <a:cubicBezTo>
                      <a:pt x="75960" y="7332"/>
                      <a:pt x="75815" y="7692"/>
                      <a:pt x="75527" y="8101"/>
                    </a:cubicBezTo>
                    <a:cubicBezTo>
                      <a:pt x="73268" y="11466"/>
                      <a:pt x="55239" y="20672"/>
                      <a:pt x="51850" y="18990"/>
                    </a:cubicBezTo>
                    <a:cubicBezTo>
                      <a:pt x="48460" y="17307"/>
                      <a:pt x="46778" y="24639"/>
                      <a:pt x="40023" y="26346"/>
                    </a:cubicBezTo>
                    <a:cubicBezTo>
                      <a:pt x="33245" y="28028"/>
                      <a:pt x="23101" y="25769"/>
                      <a:pt x="22523" y="28605"/>
                    </a:cubicBezTo>
                    <a:cubicBezTo>
                      <a:pt x="21971" y="31417"/>
                      <a:pt x="17452" y="39302"/>
                      <a:pt x="13509" y="43268"/>
                    </a:cubicBezTo>
                    <a:cubicBezTo>
                      <a:pt x="9567" y="47210"/>
                      <a:pt x="12956" y="51730"/>
                      <a:pt x="7308" y="52859"/>
                    </a:cubicBezTo>
                    <a:cubicBezTo>
                      <a:pt x="3582" y="53604"/>
                      <a:pt x="2068" y="60503"/>
                      <a:pt x="0" y="66585"/>
                    </a:cubicBezTo>
                    <a:cubicBezTo>
                      <a:pt x="385" y="66777"/>
                      <a:pt x="697" y="67018"/>
                      <a:pt x="1130" y="67162"/>
                    </a:cubicBezTo>
                    <a:cubicBezTo>
                      <a:pt x="9375" y="69782"/>
                      <a:pt x="15769" y="79565"/>
                      <a:pt x="14663" y="88964"/>
                    </a:cubicBezTo>
                    <a:cubicBezTo>
                      <a:pt x="13533" y="98363"/>
                      <a:pt x="26682" y="101752"/>
                      <a:pt x="32692" y="94998"/>
                    </a:cubicBezTo>
                    <a:cubicBezTo>
                      <a:pt x="38701" y="88219"/>
                      <a:pt x="55624" y="98771"/>
                      <a:pt x="55624" y="103267"/>
                    </a:cubicBezTo>
                    <a:cubicBezTo>
                      <a:pt x="55624" y="107762"/>
                      <a:pt x="38341" y="98363"/>
                      <a:pt x="28557" y="105502"/>
                    </a:cubicBezTo>
                    <a:cubicBezTo>
                      <a:pt x="18798" y="112641"/>
                      <a:pt x="36081" y="119420"/>
                      <a:pt x="33821" y="126944"/>
                    </a:cubicBezTo>
                    <a:cubicBezTo>
                      <a:pt x="31562" y="134468"/>
                      <a:pt x="38341" y="144996"/>
                      <a:pt x="46994" y="144588"/>
                    </a:cubicBezTo>
                    <a:cubicBezTo>
                      <a:pt x="55648" y="144203"/>
                      <a:pt x="65407" y="158530"/>
                      <a:pt x="70671" y="155861"/>
                    </a:cubicBezTo>
                    <a:cubicBezTo>
                      <a:pt x="75936" y="153241"/>
                      <a:pt x="64253" y="133314"/>
                      <a:pt x="66152" y="130309"/>
                    </a:cubicBezTo>
                    <a:cubicBezTo>
                      <a:pt x="68027" y="127305"/>
                      <a:pt x="78556" y="135597"/>
                      <a:pt x="83796" y="129564"/>
                    </a:cubicBezTo>
                    <a:cubicBezTo>
                      <a:pt x="89060" y="123531"/>
                      <a:pt x="80046" y="119036"/>
                      <a:pt x="72162" y="119396"/>
                    </a:cubicBezTo>
                    <a:cubicBezTo>
                      <a:pt x="64253" y="119781"/>
                      <a:pt x="71777" y="108891"/>
                      <a:pt x="81176" y="114516"/>
                    </a:cubicBezTo>
                    <a:cubicBezTo>
                      <a:pt x="90551" y="120165"/>
                      <a:pt x="95070" y="113026"/>
                      <a:pt x="99589" y="112257"/>
                    </a:cubicBezTo>
                    <a:cubicBezTo>
                      <a:pt x="104108" y="111512"/>
                      <a:pt x="105238" y="95358"/>
                      <a:pt x="91320" y="91584"/>
                    </a:cubicBezTo>
                    <a:cubicBezTo>
                      <a:pt x="77402" y="87834"/>
                      <a:pt x="79301" y="101752"/>
                      <a:pt x="70263" y="92329"/>
                    </a:cubicBezTo>
                    <a:cubicBezTo>
                      <a:pt x="61225" y="82931"/>
                      <a:pt x="78532" y="86705"/>
                      <a:pt x="78532" y="78820"/>
                    </a:cubicBezTo>
                    <a:cubicBezTo>
                      <a:pt x="78532" y="70936"/>
                      <a:pt x="64590" y="59638"/>
                      <a:pt x="57835" y="50239"/>
                    </a:cubicBezTo>
                    <a:cubicBezTo>
                      <a:pt x="51056" y="40840"/>
                      <a:pt x="67258" y="36321"/>
                      <a:pt x="71008" y="43100"/>
                    </a:cubicBezTo>
                    <a:cubicBezTo>
                      <a:pt x="74782" y="49879"/>
                      <a:pt x="84926" y="48749"/>
                      <a:pt x="91320" y="46105"/>
                    </a:cubicBezTo>
                    <a:cubicBezTo>
                      <a:pt x="97714" y="43484"/>
                      <a:pt x="84541" y="31465"/>
                      <a:pt x="96200" y="26946"/>
                    </a:cubicBezTo>
                    <a:cubicBezTo>
                      <a:pt x="107882" y="22427"/>
                      <a:pt x="107882" y="30312"/>
                      <a:pt x="111608" y="31826"/>
                    </a:cubicBezTo>
                    <a:cubicBezTo>
                      <a:pt x="115358" y="33340"/>
                      <a:pt x="118747" y="22427"/>
                      <a:pt x="130790" y="22427"/>
                    </a:cubicBezTo>
                    <a:cubicBezTo>
                      <a:pt x="137040" y="22427"/>
                      <a:pt x="142593" y="26586"/>
                      <a:pt x="147953" y="30576"/>
                    </a:cubicBezTo>
                    <a:cubicBezTo>
                      <a:pt x="151223" y="26946"/>
                      <a:pt x="153914" y="24879"/>
                      <a:pt x="153914" y="21850"/>
                    </a:cubicBezTo>
                    <a:cubicBezTo>
                      <a:pt x="153914" y="17908"/>
                      <a:pt x="161246" y="16201"/>
                      <a:pt x="161246" y="10000"/>
                    </a:cubicBezTo>
                    <a:cubicBezTo>
                      <a:pt x="161246" y="7019"/>
                      <a:pt x="160092" y="3269"/>
                      <a:pt x="159179" y="48"/>
                    </a:cubicBezTo>
                    <a:close/>
                    <a:moveTo>
                      <a:pt x="137954" y="189659"/>
                    </a:moveTo>
                    <a:cubicBezTo>
                      <a:pt x="131920" y="186293"/>
                      <a:pt x="104853" y="191918"/>
                      <a:pt x="97714" y="185140"/>
                    </a:cubicBezTo>
                    <a:cubicBezTo>
                      <a:pt x="90575" y="178361"/>
                      <a:pt x="76008" y="190476"/>
                      <a:pt x="82306" y="191534"/>
                    </a:cubicBezTo>
                    <a:cubicBezTo>
                      <a:pt x="91320" y="193048"/>
                      <a:pt x="104877" y="200932"/>
                      <a:pt x="119541" y="201293"/>
                    </a:cubicBezTo>
                    <a:cubicBezTo>
                      <a:pt x="134204" y="201654"/>
                      <a:pt x="154131" y="194514"/>
                      <a:pt x="153770" y="190788"/>
                    </a:cubicBezTo>
                    <a:cubicBezTo>
                      <a:pt x="153386" y="187014"/>
                      <a:pt x="143987" y="193048"/>
                      <a:pt x="137978" y="18965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9A3EF15-334E-7EE1-D4C4-14AFB287022D}"/>
                  </a:ext>
                </a:extLst>
              </p:cNvPr>
              <p:cNvSpPr/>
              <p:nvPr/>
            </p:nvSpPr>
            <p:spPr bwMode="gray">
              <a:xfrm>
                <a:off x="7124905" y="3535052"/>
                <a:ext cx="1038624" cy="923805"/>
              </a:xfrm>
              <a:custGeom>
                <a:avLst/>
                <a:gdLst>
                  <a:gd name="connsiteX0" fmla="*/ 1036547 w 1038624"/>
                  <a:gd name="connsiteY0" fmla="*/ 462935 h 923805"/>
                  <a:gd name="connsiteX1" fmla="*/ 1030345 w 1038624"/>
                  <a:gd name="connsiteY1" fmla="*/ 444330 h 923805"/>
                  <a:gd name="connsiteX2" fmla="*/ 1029216 w 1038624"/>
                  <a:gd name="connsiteY2" fmla="*/ 402047 h 923805"/>
                  <a:gd name="connsiteX3" fmla="*/ 1023014 w 1038624"/>
                  <a:gd name="connsiteY3" fmla="*/ 396975 h 923805"/>
                  <a:gd name="connsiteX4" fmla="*/ 1006092 w 1038624"/>
                  <a:gd name="connsiteY4" fmla="*/ 377240 h 923805"/>
                  <a:gd name="connsiteX5" fmla="*/ 986357 w 1038624"/>
                  <a:gd name="connsiteY5" fmla="*/ 358082 h 923805"/>
                  <a:gd name="connsiteX6" fmla="*/ 973953 w 1038624"/>
                  <a:gd name="connsiteY6" fmla="*/ 346231 h 923805"/>
                  <a:gd name="connsiteX7" fmla="*/ 964938 w 1038624"/>
                  <a:gd name="connsiteY7" fmla="*/ 319742 h 923805"/>
                  <a:gd name="connsiteX8" fmla="*/ 954795 w 1038624"/>
                  <a:gd name="connsiteY8" fmla="*/ 311280 h 923805"/>
                  <a:gd name="connsiteX9" fmla="*/ 940131 w 1038624"/>
                  <a:gd name="connsiteY9" fmla="*/ 312410 h 923805"/>
                  <a:gd name="connsiteX10" fmla="*/ 933930 w 1038624"/>
                  <a:gd name="connsiteY10" fmla="*/ 294911 h 923805"/>
                  <a:gd name="connsiteX11" fmla="*/ 924339 w 1038624"/>
                  <a:gd name="connsiteY11" fmla="*/ 276305 h 923805"/>
                  <a:gd name="connsiteX12" fmla="*/ 915877 w 1038624"/>
                  <a:gd name="connsiteY12" fmla="*/ 257700 h 923805"/>
                  <a:gd name="connsiteX13" fmla="*/ 857225 w 1038624"/>
                  <a:gd name="connsiteY13" fmla="*/ 223302 h 923805"/>
                  <a:gd name="connsiteX14" fmla="*/ 851023 w 1038624"/>
                  <a:gd name="connsiteY14" fmla="*/ 205802 h 923805"/>
                  <a:gd name="connsiteX15" fmla="*/ 844821 w 1038624"/>
                  <a:gd name="connsiteY15" fmla="*/ 174769 h 923805"/>
                  <a:gd name="connsiteX16" fmla="*/ 829605 w 1038624"/>
                  <a:gd name="connsiteY16" fmla="*/ 148280 h 923805"/>
                  <a:gd name="connsiteX17" fmla="*/ 826216 w 1038624"/>
                  <a:gd name="connsiteY17" fmla="*/ 117247 h 923805"/>
                  <a:gd name="connsiteX18" fmla="*/ 809317 w 1038624"/>
                  <a:gd name="connsiteY18" fmla="*/ 96935 h 923805"/>
                  <a:gd name="connsiteX19" fmla="*/ 789582 w 1038624"/>
                  <a:gd name="connsiteY19" fmla="*/ 97512 h 923805"/>
                  <a:gd name="connsiteX20" fmla="*/ 781698 w 1038624"/>
                  <a:gd name="connsiteY20" fmla="*/ 72128 h 923805"/>
                  <a:gd name="connsiteX21" fmla="*/ 769847 w 1038624"/>
                  <a:gd name="connsiteY21" fmla="*/ 31528 h 923805"/>
                  <a:gd name="connsiteX22" fmla="*/ 757444 w 1038624"/>
                  <a:gd name="connsiteY22" fmla="*/ 495 h 923805"/>
                  <a:gd name="connsiteX23" fmla="*/ 741098 w 1038624"/>
                  <a:gd name="connsiteY23" fmla="*/ 19100 h 923805"/>
                  <a:gd name="connsiteX24" fmla="*/ 734896 w 1038624"/>
                  <a:gd name="connsiteY24" fmla="*/ 39412 h 923805"/>
                  <a:gd name="connsiteX25" fmla="*/ 731507 w 1038624"/>
                  <a:gd name="connsiteY25" fmla="*/ 67633 h 923805"/>
                  <a:gd name="connsiteX26" fmla="*/ 729247 w 1038624"/>
                  <a:gd name="connsiteY26" fmla="*/ 112728 h 923805"/>
                  <a:gd name="connsiteX27" fmla="*/ 721363 w 1038624"/>
                  <a:gd name="connsiteY27" fmla="*/ 151645 h 923805"/>
                  <a:gd name="connsiteX28" fmla="*/ 699921 w 1038624"/>
                  <a:gd name="connsiteY28" fmla="*/ 181524 h 923805"/>
                  <a:gd name="connsiteX29" fmla="*/ 668913 w 1038624"/>
                  <a:gd name="connsiteY29" fmla="*/ 168568 h 923805"/>
                  <a:gd name="connsiteX30" fmla="*/ 646341 w 1038624"/>
                  <a:gd name="connsiteY30" fmla="*/ 157847 h 923805"/>
                  <a:gd name="connsiteX31" fmla="*/ 621534 w 1038624"/>
                  <a:gd name="connsiteY31" fmla="*/ 138111 h 923805"/>
                  <a:gd name="connsiteX32" fmla="*/ 595597 w 1038624"/>
                  <a:gd name="connsiteY32" fmla="*/ 129121 h 923805"/>
                  <a:gd name="connsiteX33" fmla="*/ 578674 w 1038624"/>
                  <a:gd name="connsiteY33" fmla="*/ 109939 h 923805"/>
                  <a:gd name="connsiteX34" fmla="*/ 580934 w 1038624"/>
                  <a:gd name="connsiteY34" fmla="*/ 97536 h 923805"/>
                  <a:gd name="connsiteX35" fmla="*/ 583193 w 1038624"/>
                  <a:gd name="connsiteY35" fmla="*/ 76094 h 923805"/>
                  <a:gd name="connsiteX36" fmla="*/ 599539 w 1038624"/>
                  <a:gd name="connsiteY36" fmla="*/ 64267 h 923805"/>
                  <a:gd name="connsiteX37" fmla="*/ 608000 w 1038624"/>
                  <a:gd name="connsiteY37" fmla="*/ 47369 h 923805"/>
                  <a:gd name="connsiteX38" fmla="*/ 602352 w 1038624"/>
                  <a:gd name="connsiteY38" fmla="*/ 34941 h 923805"/>
                  <a:gd name="connsiteX39" fmla="*/ 592760 w 1038624"/>
                  <a:gd name="connsiteY39" fmla="*/ 45109 h 923805"/>
                  <a:gd name="connsiteX40" fmla="*/ 583169 w 1038624"/>
                  <a:gd name="connsiteY40" fmla="*/ 31576 h 923805"/>
                  <a:gd name="connsiteX41" fmla="*/ 563987 w 1038624"/>
                  <a:gd name="connsiteY41" fmla="*/ 39460 h 923805"/>
                  <a:gd name="connsiteX42" fmla="*/ 514373 w 1038624"/>
                  <a:gd name="connsiteY42" fmla="*/ 24244 h 923805"/>
                  <a:gd name="connsiteX43" fmla="*/ 490696 w 1038624"/>
                  <a:gd name="connsiteY43" fmla="*/ 9557 h 923805"/>
                  <a:gd name="connsiteX44" fmla="*/ 500287 w 1038624"/>
                  <a:gd name="connsiteY44" fmla="*/ 26480 h 923805"/>
                  <a:gd name="connsiteX45" fmla="*/ 461369 w 1038624"/>
                  <a:gd name="connsiteY45" fmla="*/ 38307 h 923805"/>
                  <a:gd name="connsiteX46" fmla="*/ 454038 w 1038624"/>
                  <a:gd name="connsiteY46" fmla="*/ 45638 h 923805"/>
                  <a:gd name="connsiteX47" fmla="*/ 435985 w 1038624"/>
                  <a:gd name="connsiteY47" fmla="*/ 68762 h 923805"/>
                  <a:gd name="connsiteX48" fmla="*/ 425841 w 1038624"/>
                  <a:gd name="connsiteY48" fmla="*/ 87368 h 923805"/>
                  <a:gd name="connsiteX49" fmla="*/ 426971 w 1038624"/>
                  <a:gd name="connsiteY49" fmla="*/ 108809 h 923805"/>
                  <a:gd name="connsiteX50" fmla="*/ 414015 w 1038624"/>
                  <a:gd name="connsiteY50" fmla="*/ 111622 h 923805"/>
                  <a:gd name="connsiteX51" fmla="*/ 397669 w 1038624"/>
                  <a:gd name="connsiteY51" fmla="*/ 112728 h 923805"/>
                  <a:gd name="connsiteX52" fmla="*/ 389208 w 1038624"/>
                  <a:gd name="connsiteY52" fmla="*/ 107103 h 923805"/>
                  <a:gd name="connsiteX53" fmla="*/ 375122 w 1038624"/>
                  <a:gd name="connsiteY53" fmla="*/ 95276 h 923805"/>
                  <a:gd name="connsiteX54" fmla="*/ 353680 w 1038624"/>
                  <a:gd name="connsiteY54" fmla="*/ 79483 h 923805"/>
                  <a:gd name="connsiteX55" fmla="*/ 339017 w 1038624"/>
                  <a:gd name="connsiteY55" fmla="*/ 87944 h 923805"/>
                  <a:gd name="connsiteX56" fmla="*/ 331133 w 1038624"/>
                  <a:gd name="connsiteY56" fmla="*/ 99771 h 923805"/>
                  <a:gd name="connsiteX57" fmla="*/ 311398 w 1038624"/>
                  <a:gd name="connsiteY57" fmla="*/ 100324 h 923805"/>
                  <a:gd name="connsiteX58" fmla="*/ 306878 w 1038624"/>
                  <a:gd name="connsiteY58" fmla="*/ 111598 h 923805"/>
                  <a:gd name="connsiteX59" fmla="*/ 295052 w 1038624"/>
                  <a:gd name="connsiteY59" fmla="*/ 120059 h 923805"/>
                  <a:gd name="connsiteX60" fmla="*/ 289979 w 1038624"/>
                  <a:gd name="connsiteY60" fmla="*/ 144842 h 923805"/>
                  <a:gd name="connsiteX61" fmla="*/ 271374 w 1038624"/>
                  <a:gd name="connsiteY61" fmla="*/ 143160 h 923805"/>
                  <a:gd name="connsiteX62" fmla="*/ 275317 w 1038624"/>
                  <a:gd name="connsiteY62" fmla="*/ 162318 h 923805"/>
                  <a:gd name="connsiteX63" fmla="*/ 267432 w 1038624"/>
                  <a:gd name="connsiteY63" fmla="*/ 175298 h 923805"/>
                  <a:gd name="connsiteX64" fmla="*/ 257288 w 1038624"/>
                  <a:gd name="connsiteY64" fmla="*/ 156116 h 923805"/>
                  <a:gd name="connsiteX65" fmla="*/ 237553 w 1038624"/>
                  <a:gd name="connsiteY65" fmla="*/ 166284 h 923805"/>
                  <a:gd name="connsiteX66" fmla="*/ 236423 w 1038624"/>
                  <a:gd name="connsiteY66" fmla="*/ 196163 h 923805"/>
                  <a:gd name="connsiteX67" fmla="*/ 199765 w 1038624"/>
                  <a:gd name="connsiteY67" fmla="*/ 232268 h 923805"/>
                  <a:gd name="connsiteX68" fmla="*/ 154647 w 1038624"/>
                  <a:gd name="connsiteY68" fmla="*/ 244671 h 923805"/>
                  <a:gd name="connsiteX69" fmla="*/ 130392 w 1038624"/>
                  <a:gd name="connsiteY69" fmla="*/ 252580 h 923805"/>
                  <a:gd name="connsiteX70" fmla="*/ 106138 w 1038624"/>
                  <a:gd name="connsiteY70" fmla="*/ 263277 h 923805"/>
                  <a:gd name="connsiteX71" fmla="*/ 75682 w 1038624"/>
                  <a:gd name="connsiteY71" fmla="*/ 270608 h 923805"/>
                  <a:gd name="connsiteX72" fmla="*/ 44120 w 1038624"/>
                  <a:gd name="connsiteY72" fmla="*/ 288108 h 923805"/>
                  <a:gd name="connsiteX73" fmla="*/ 30587 w 1038624"/>
                  <a:gd name="connsiteY73" fmla="*/ 306713 h 923805"/>
                  <a:gd name="connsiteX74" fmla="*/ 27751 w 1038624"/>
                  <a:gd name="connsiteY74" fmla="*/ 290920 h 923805"/>
                  <a:gd name="connsiteX75" fmla="*/ 14794 w 1038624"/>
                  <a:gd name="connsiteY75" fmla="*/ 309526 h 923805"/>
                  <a:gd name="connsiteX76" fmla="*/ 15924 w 1038624"/>
                  <a:gd name="connsiteY76" fmla="*/ 338299 h 923805"/>
                  <a:gd name="connsiteX77" fmla="*/ 11405 w 1038624"/>
                  <a:gd name="connsiteY77" fmla="*/ 378899 h 923805"/>
                  <a:gd name="connsiteX78" fmla="*/ 26068 w 1038624"/>
                  <a:gd name="connsiteY78" fmla="*/ 412744 h 923805"/>
                  <a:gd name="connsiteX79" fmla="*/ 10852 w 1038624"/>
                  <a:gd name="connsiteY79" fmla="*/ 399764 h 923805"/>
                  <a:gd name="connsiteX80" fmla="*/ 18184 w 1038624"/>
                  <a:gd name="connsiteY80" fmla="*/ 417816 h 923805"/>
                  <a:gd name="connsiteX81" fmla="*/ 131 w 1038624"/>
                  <a:gd name="connsiteY81" fmla="*/ 404283 h 923805"/>
                  <a:gd name="connsiteX82" fmla="*/ 26068 w 1038624"/>
                  <a:gd name="connsiteY82" fmla="*/ 461805 h 923805"/>
                  <a:gd name="connsiteX83" fmla="*/ 47510 w 1038624"/>
                  <a:gd name="connsiteY83" fmla="*/ 509737 h 923805"/>
                  <a:gd name="connsiteX84" fmla="*/ 70057 w 1038624"/>
                  <a:gd name="connsiteY84" fmla="*/ 567812 h 923805"/>
                  <a:gd name="connsiteX85" fmla="*/ 64409 w 1038624"/>
                  <a:gd name="connsiteY85" fmla="*/ 601658 h 923805"/>
                  <a:gd name="connsiteX86" fmla="*/ 49769 w 1038624"/>
                  <a:gd name="connsiteY86" fmla="*/ 622522 h 923805"/>
                  <a:gd name="connsiteX87" fmla="*/ 56548 w 1038624"/>
                  <a:gd name="connsiteY87" fmla="*/ 639445 h 923805"/>
                  <a:gd name="connsiteX88" fmla="*/ 75153 w 1038624"/>
                  <a:gd name="connsiteY88" fmla="*/ 655791 h 923805"/>
                  <a:gd name="connsiteX89" fmla="*/ 124767 w 1038624"/>
                  <a:gd name="connsiteY89" fmla="*/ 660863 h 923805"/>
                  <a:gd name="connsiteX90" fmla="*/ 150151 w 1038624"/>
                  <a:gd name="connsiteY90" fmla="*/ 645623 h 923805"/>
                  <a:gd name="connsiteX91" fmla="*/ 168204 w 1038624"/>
                  <a:gd name="connsiteY91" fmla="*/ 633219 h 923805"/>
                  <a:gd name="connsiteX92" fmla="*/ 233611 w 1038624"/>
                  <a:gd name="connsiteY92" fmla="*/ 629277 h 923805"/>
                  <a:gd name="connsiteX93" fmla="*/ 280989 w 1038624"/>
                  <a:gd name="connsiteY93" fmla="*/ 609566 h 923805"/>
                  <a:gd name="connsiteX94" fmla="*/ 314811 w 1038624"/>
                  <a:gd name="connsiteY94" fmla="*/ 590384 h 923805"/>
                  <a:gd name="connsiteX95" fmla="*/ 352598 w 1038624"/>
                  <a:gd name="connsiteY95" fmla="*/ 583052 h 923805"/>
                  <a:gd name="connsiteX96" fmla="*/ 408991 w 1038624"/>
                  <a:gd name="connsiteY96" fmla="*/ 566707 h 923805"/>
                  <a:gd name="connsiteX97" fmla="*/ 462547 w 1038624"/>
                  <a:gd name="connsiteY97" fmla="*/ 559928 h 923805"/>
                  <a:gd name="connsiteX98" fmla="*/ 493581 w 1038624"/>
                  <a:gd name="connsiteY98" fmla="*/ 575168 h 923805"/>
                  <a:gd name="connsiteX99" fmla="*/ 523459 w 1038624"/>
                  <a:gd name="connsiteY99" fmla="*/ 579086 h 923805"/>
                  <a:gd name="connsiteX100" fmla="*/ 538122 w 1038624"/>
                  <a:gd name="connsiteY100" fmla="*/ 586417 h 923805"/>
                  <a:gd name="connsiteX101" fmla="*/ 539805 w 1038624"/>
                  <a:gd name="connsiteY101" fmla="*/ 602210 h 923805"/>
                  <a:gd name="connsiteX102" fmla="*/ 562377 w 1038624"/>
                  <a:gd name="connsiteY102" fmla="*/ 623652 h 923805"/>
                  <a:gd name="connsiteX103" fmla="*/ 568579 w 1038624"/>
                  <a:gd name="connsiteY103" fmla="*/ 651849 h 923805"/>
                  <a:gd name="connsiteX104" fmla="*/ 589443 w 1038624"/>
                  <a:gd name="connsiteY104" fmla="*/ 644517 h 923805"/>
                  <a:gd name="connsiteX105" fmla="*/ 614827 w 1038624"/>
                  <a:gd name="connsiteY105" fmla="*/ 625335 h 923805"/>
                  <a:gd name="connsiteX106" fmla="*/ 636245 w 1038624"/>
                  <a:gd name="connsiteY106" fmla="*/ 602811 h 923805"/>
                  <a:gd name="connsiteX107" fmla="*/ 625524 w 1038624"/>
                  <a:gd name="connsiteY107" fmla="*/ 638892 h 923805"/>
                  <a:gd name="connsiteX108" fmla="*/ 609731 w 1038624"/>
                  <a:gd name="connsiteY108" fmla="*/ 658627 h 923805"/>
                  <a:gd name="connsiteX109" fmla="*/ 633409 w 1038624"/>
                  <a:gd name="connsiteY109" fmla="*/ 656368 h 923805"/>
                  <a:gd name="connsiteX110" fmla="*/ 647494 w 1038624"/>
                  <a:gd name="connsiteY110" fmla="*/ 649036 h 923805"/>
                  <a:gd name="connsiteX111" fmla="*/ 644105 w 1038624"/>
                  <a:gd name="connsiteY111" fmla="*/ 677233 h 923805"/>
                  <a:gd name="connsiteX112" fmla="*/ 662711 w 1038624"/>
                  <a:gd name="connsiteY112" fmla="*/ 676127 h 923805"/>
                  <a:gd name="connsiteX113" fmla="*/ 684128 w 1038624"/>
                  <a:gd name="connsiteY113" fmla="*/ 711078 h 923805"/>
                  <a:gd name="connsiteX114" fmla="*/ 697662 w 1038624"/>
                  <a:gd name="connsiteY114" fmla="*/ 743769 h 923805"/>
                  <a:gd name="connsiteX115" fmla="*/ 723599 w 1038624"/>
                  <a:gd name="connsiteY115" fmla="*/ 755043 h 923805"/>
                  <a:gd name="connsiteX116" fmla="*/ 774919 w 1038624"/>
                  <a:gd name="connsiteY116" fmla="*/ 773095 h 923805"/>
                  <a:gd name="connsiteX117" fmla="*/ 807058 w 1038624"/>
                  <a:gd name="connsiteY117" fmla="*/ 754490 h 923805"/>
                  <a:gd name="connsiteX118" fmla="*/ 817755 w 1038624"/>
                  <a:gd name="connsiteY118" fmla="*/ 758432 h 923805"/>
                  <a:gd name="connsiteX119" fmla="*/ 822274 w 1038624"/>
                  <a:gd name="connsiteY119" fmla="*/ 766317 h 923805"/>
                  <a:gd name="connsiteX120" fmla="*/ 829052 w 1038624"/>
                  <a:gd name="connsiteY120" fmla="*/ 761245 h 923805"/>
                  <a:gd name="connsiteX121" fmla="*/ 845975 w 1038624"/>
                  <a:gd name="connsiteY121" fmla="*/ 776485 h 923805"/>
                  <a:gd name="connsiteX122" fmla="*/ 854437 w 1038624"/>
                  <a:gd name="connsiteY122" fmla="*/ 782663 h 923805"/>
                  <a:gd name="connsiteX123" fmla="*/ 865710 w 1038624"/>
                  <a:gd name="connsiteY123" fmla="*/ 768576 h 923805"/>
                  <a:gd name="connsiteX124" fmla="*/ 889965 w 1038624"/>
                  <a:gd name="connsiteY124" fmla="*/ 751077 h 923805"/>
                  <a:gd name="connsiteX125" fmla="*/ 942968 w 1038624"/>
                  <a:gd name="connsiteY125" fmla="*/ 741486 h 923805"/>
                  <a:gd name="connsiteX126" fmla="*/ 951429 w 1038624"/>
                  <a:gd name="connsiteY126" fmla="*/ 690189 h 923805"/>
                  <a:gd name="connsiteX127" fmla="*/ 970612 w 1038624"/>
                  <a:gd name="connsiteY127" fmla="*/ 651272 h 923805"/>
                  <a:gd name="connsiteX128" fmla="*/ 997678 w 1038624"/>
                  <a:gd name="connsiteY128" fmla="*/ 596562 h 923805"/>
                  <a:gd name="connsiteX129" fmla="*/ 1012918 w 1038624"/>
                  <a:gd name="connsiteY129" fmla="*/ 579062 h 923805"/>
                  <a:gd name="connsiteX130" fmla="*/ 1026452 w 1038624"/>
                  <a:gd name="connsiteY130" fmla="*/ 543558 h 923805"/>
                  <a:gd name="connsiteX131" fmla="*/ 1032653 w 1038624"/>
                  <a:gd name="connsiteY131" fmla="*/ 511419 h 923805"/>
                  <a:gd name="connsiteX132" fmla="*/ 1035490 w 1038624"/>
                  <a:gd name="connsiteY132" fmla="*/ 486035 h 923805"/>
                  <a:gd name="connsiteX133" fmla="*/ 1036595 w 1038624"/>
                  <a:gd name="connsiteY133" fmla="*/ 462887 h 923805"/>
                  <a:gd name="connsiteX134" fmla="*/ 471513 w 1038624"/>
                  <a:gd name="connsiteY134" fmla="*/ 21408 h 923805"/>
                  <a:gd name="connsiteX135" fmla="*/ 438822 w 1038624"/>
                  <a:gd name="connsiteY135" fmla="*/ 29316 h 923805"/>
                  <a:gd name="connsiteX136" fmla="*/ 471513 w 1038624"/>
                  <a:gd name="connsiteY136" fmla="*/ 21408 h 923805"/>
                  <a:gd name="connsiteX137" fmla="*/ 598385 w 1038624"/>
                  <a:gd name="connsiteY137" fmla="*/ 689059 h 923805"/>
                  <a:gd name="connsiteX138" fmla="*/ 628841 w 1038624"/>
                  <a:gd name="connsiteY138" fmla="*/ 685117 h 923805"/>
                  <a:gd name="connsiteX139" fmla="*/ 598385 w 1038624"/>
                  <a:gd name="connsiteY139" fmla="*/ 689059 h 923805"/>
                  <a:gd name="connsiteX140" fmla="*/ 853259 w 1038624"/>
                  <a:gd name="connsiteY140" fmla="*/ 845834 h 923805"/>
                  <a:gd name="connsiteX141" fmla="*/ 809846 w 1038624"/>
                  <a:gd name="connsiteY141" fmla="*/ 833406 h 923805"/>
                  <a:gd name="connsiteX142" fmla="*/ 821697 w 1038624"/>
                  <a:gd name="connsiteY142" fmla="*/ 884174 h 923805"/>
                  <a:gd name="connsiteX143" fmla="*/ 855518 w 1038624"/>
                  <a:gd name="connsiteY143" fmla="*/ 923645 h 923805"/>
                  <a:gd name="connsiteX144" fmla="*/ 869605 w 1038624"/>
                  <a:gd name="connsiteY144" fmla="*/ 913477 h 923805"/>
                  <a:gd name="connsiteX145" fmla="*/ 875253 w 1038624"/>
                  <a:gd name="connsiteY145" fmla="*/ 900520 h 923805"/>
                  <a:gd name="connsiteX146" fmla="*/ 889916 w 1038624"/>
                  <a:gd name="connsiteY146" fmla="*/ 903333 h 923805"/>
                  <a:gd name="connsiteX147" fmla="*/ 897248 w 1038624"/>
                  <a:gd name="connsiteY147" fmla="*/ 875713 h 923805"/>
                  <a:gd name="connsiteX148" fmla="*/ 896118 w 1038624"/>
                  <a:gd name="connsiteY148" fmla="*/ 836796 h 923805"/>
                  <a:gd name="connsiteX149" fmla="*/ 853259 w 1038624"/>
                  <a:gd name="connsiteY149" fmla="*/ 845810 h 92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038624" h="923805">
                    <a:moveTo>
                      <a:pt x="1036547" y="462935"/>
                    </a:moveTo>
                    <a:cubicBezTo>
                      <a:pt x="1041066" y="459570"/>
                      <a:pt x="1034288" y="441517"/>
                      <a:pt x="1030345" y="444330"/>
                    </a:cubicBezTo>
                    <a:cubicBezTo>
                      <a:pt x="1026403" y="447166"/>
                      <a:pt x="1026403" y="416133"/>
                      <a:pt x="1029216" y="402047"/>
                    </a:cubicBezTo>
                    <a:cubicBezTo>
                      <a:pt x="1032028" y="387961"/>
                      <a:pt x="1030345" y="389620"/>
                      <a:pt x="1023014" y="396975"/>
                    </a:cubicBezTo>
                    <a:cubicBezTo>
                      <a:pt x="1015683" y="404307"/>
                      <a:pt x="1007774" y="382865"/>
                      <a:pt x="1006092" y="377240"/>
                    </a:cubicBezTo>
                    <a:cubicBezTo>
                      <a:pt x="1004385" y="371615"/>
                      <a:pt x="995948" y="355822"/>
                      <a:pt x="986357" y="358082"/>
                    </a:cubicBezTo>
                    <a:cubicBezTo>
                      <a:pt x="976765" y="360342"/>
                      <a:pt x="982991" y="344549"/>
                      <a:pt x="973953" y="346231"/>
                    </a:cubicBezTo>
                    <a:cubicBezTo>
                      <a:pt x="964938" y="347938"/>
                      <a:pt x="963232" y="333275"/>
                      <a:pt x="964938" y="319742"/>
                    </a:cubicBezTo>
                    <a:cubicBezTo>
                      <a:pt x="966621" y="306208"/>
                      <a:pt x="958737" y="316929"/>
                      <a:pt x="954795" y="311280"/>
                    </a:cubicBezTo>
                    <a:cubicBezTo>
                      <a:pt x="950853" y="305655"/>
                      <a:pt x="946333" y="310175"/>
                      <a:pt x="940131" y="312410"/>
                    </a:cubicBezTo>
                    <a:cubicBezTo>
                      <a:pt x="933930" y="314670"/>
                      <a:pt x="932223" y="300559"/>
                      <a:pt x="933930" y="294911"/>
                    </a:cubicBezTo>
                    <a:cubicBezTo>
                      <a:pt x="935612" y="289286"/>
                      <a:pt x="932800" y="282507"/>
                      <a:pt x="924339" y="276305"/>
                    </a:cubicBezTo>
                    <a:cubicBezTo>
                      <a:pt x="915877" y="270103"/>
                      <a:pt x="915325" y="265031"/>
                      <a:pt x="915877" y="257700"/>
                    </a:cubicBezTo>
                    <a:cubicBezTo>
                      <a:pt x="916430" y="250368"/>
                      <a:pt x="867946" y="225561"/>
                      <a:pt x="857225" y="223302"/>
                    </a:cubicBezTo>
                    <a:cubicBezTo>
                      <a:pt x="846504" y="221042"/>
                      <a:pt x="855518" y="209768"/>
                      <a:pt x="851023" y="205802"/>
                    </a:cubicBezTo>
                    <a:cubicBezTo>
                      <a:pt x="846504" y="201860"/>
                      <a:pt x="844821" y="187197"/>
                      <a:pt x="844821" y="174769"/>
                    </a:cubicBezTo>
                    <a:cubicBezTo>
                      <a:pt x="844821" y="162342"/>
                      <a:pt x="829028" y="158424"/>
                      <a:pt x="829605" y="148280"/>
                    </a:cubicBezTo>
                    <a:cubicBezTo>
                      <a:pt x="830158" y="138111"/>
                      <a:pt x="825086" y="128544"/>
                      <a:pt x="826216" y="117247"/>
                    </a:cubicBezTo>
                    <a:cubicBezTo>
                      <a:pt x="827346" y="105973"/>
                      <a:pt x="809870" y="103161"/>
                      <a:pt x="809317" y="96935"/>
                    </a:cubicBezTo>
                    <a:cubicBezTo>
                      <a:pt x="808741" y="90757"/>
                      <a:pt x="799174" y="96382"/>
                      <a:pt x="789582" y="97512"/>
                    </a:cubicBezTo>
                    <a:cubicBezTo>
                      <a:pt x="779991" y="98617"/>
                      <a:pt x="780568" y="85084"/>
                      <a:pt x="781698" y="72128"/>
                    </a:cubicBezTo>
                    <a:cubicBezTo>
                      <a:pt x="782804" y="59147"/>
                      <a:pt x="777756" y="37729"/>
                      <a:pt x="769847" y="31528"/>
                    </a:cubicBezTo>
                    <a:cubicBezTo>
                      <a:pt x="761963" y="25326"/>
                      <a:pt x="761386" y="3908"/>
                      <a:pt x="757444" y="495"/>
                    </a:cubicBezTo>
                    <a:cubicBezTo>
                      <a:pt x="753502" y="-2870"/>
                      <a:pt x="740545" y="11769"/>
                      <a:pt x="741098" y="19100"/>
                    </a:cubicBezTo>
                    <a:cubicBezTo>
                      <a:pt x="741651" y="26456"/>
                      <a:pt x="739969" y="34893"/>
                      <a:pt x="734896" y="39412"/>
                    </a:cubicBezTo>
                    <a:cubicBezTo>
                      <a:pt x="729824" y="43931"/>
                      <a:pt x="738285" y="61407"/>
                      <a:pt x="731507" y="67633"/>
                    </a:cubicBezTo>
                    <a:cubicBezTo>
                      <a:pt x="724728" y="73810"/>
                      <a:pt x="730930" y="98641"/>
                      <a:pt x="729247" y="112728"/>
                    </a:cubicBezTo>
                    <a:cubicBezTo>
                      <a:pt x="727541" y="126838"/>
                      <a:pt x="728117" y="142054"/>
                      <a:pt x="721363" y="151645"/>
                    </a:cubicBezTo>
                    <a:cubicBezTo>
                      <a:pt x="714584" y="161260"/>
                      <a:pt x="713479" y="176452"/>
                      <a:pt x="699921" y="181524"/>
                    </a:cubicBezTo>
                    <a:cubicBezTo>
                      <a:pt x="686388" y="186620"/>
                      <a:pt x="668336" y="175899"/>
                      <a:pt x="668913" y="168568"/>
                    </a:cubicBezTo>
                    <a:cubicBezTo>
                      <a:pt x="669489" y="161236"/>
                      <a:pt x="654249" y="156741"/>
                      <a:pt x="646341" y="157847"/>
                    </a:cubicBezTo>
                    <a:cubicBezTo>
                      <a:pt x="638456" y="158976"/>
                      <a:pt x="633937" y="147703"/>
                      <a:pt x="621534" y="138111"/>
                    </a:cubicBezTo>
                    <a:cubicBezTo>
                      <a:pt x="609130" y="128520"/>
                      <a:pt x="599539" y="140371"/>
                      <a:pt x="595597" y="129121"/>
                    </a:cubicBezTo>
                    <a:cubicBezTo>
                      <a:pt x="591655" y="117848"/>
                      <a:pt x="587713" y="116141"/>
                      <a:pt x="578674" y="109939"/>
                    </a:cubicBezTo>
                    <a:cubicBezTo>
                      <a:pt x="569660" y="103737"/>
                      <a:pt x="572472" y="103737"/>
                      <a:pt x="580934" y="97536"/>
                    </a:cubicBezTo>
                    <a:cubicBezTo>
                      <a:pt x="589395" y="91334"/>
                      <a:pt x="587713" y="83449"/>
                      <a:pt x="583193" y="76094"/>
                    </a:cubicBezTo>
                    <a:cubicBezTo>
                      <a:pt x="578674" y="68762"/>
                      <a:pt x="588265" y="70469"/>
                      <a:pt x="599539" y="64267"/>
                    </a:cubicBezTo>
                    <a:cubicBezTo>
                      <a:pt x="610813" y="58066"/>
                      <a:pt x="599539" y="50734"/>
                      <a:pt x="608000" y="47369"/>
                    </a:cubicBezTo>
                    <a:cubicBezTo>
                      <a:pt x="616462" y="43979"/>
                      <a:pt x="611390" y="36648"/>
                      <a:pt x="602352" y="34941"/>
                    </a:cubicBezTo>
                    <a:cubicBezTo>
                      <a:pt x="593338" y="33258"/>
                      <a:pt x="596150" y="43955"/>
                      <a:pt x="592760" y="45109"/>
                    </a:cubicBezTo>
                    <a:cubicBezTo>
                      <a:pt x="589371" y="46215"/>
                      <a:pt x="585982" y="31023"/>
                      <a:pt x="583169" y="31576"/>
                    </a:cubicBezTo>
                    <a:cubicBezTo>
                      <a:pt x="580357" y="32129"/>
                      <a:pt x="569636" y="46816"/>
                      <a:pt x="563987" y="39460"/>
                    </a:cubicBezTo>
                    <a:cubicBezTo>
                      <a:pt x="558338" y="32129"/>
                      <a:pt x="526776" y="25927"/>
                      <a:pt x="514373" y="24244"/>
                    </a:cubicBezTo>
                    <a:cubicBezTo>
                      <a:pt x="501970" y="22538"/>
                      <a:pt x="498027" y="6745"/>
                      <a:pt x="490696" y="9557"/>
                    </a:cubicBezTo>
                    <a:cubicBezTo>
                      <a:pt x="483364" y="12370"/>
                      <a:pt x="491825" y="17466"/>
                      <a:pt x="500287" y="26480"/>
                    </a:cubicBezTo>
                    <a:cubicBezTo>
                      <a:pt x="508748" y="35494"/>
                      <a:pt x="472090" y="41696"/>
                      <a:pt x="461369" y="38307"/>
                    </a:cubicBezTo>
                    <a:cubicBezTo>
                      <a:pt x="450649" y="34917"/>
                      <a:pt x="463052" y="46191"/>
                      <a:pt x="454038" y="45638"/>
                    </a:cubicBezTo>
                    <a:cubicBezTo>
                      <a:pt x="445024" y="45085"/>
                      <a:pt x="443317" y="60878"/>
                      <a:pt x="435985" y="68762"/>
                    </a:cubicBezTo>
                    <a:cubicBezTo>
                      <a:pt x="428654" y="76671"/>
                      <a:pt x="433726" y="82296"/>
                      <a:pt x="425841" y="87368"/>
                    </a:cubicBezTo>
                    <a:cubicBezTo>
                      <a:pt x="417957" y="92464"/>
                      <a:pt x="417380" y="98089"/>
                      <a:pt x="426971" y="108809"/>
                    </a:cubicBezTo>
                    <a:cubicBezTo>
                      <a:pt x="436562" y="119506"/>
                      <a:pt x="422476" y="120083"/>
                      <a:pt x="414015" y="111622"/>
                    </a:cubicBezTo>
                    <a:cubicBezTo>
                      <a:pt x="405554" y="103161"/>
                      <a:pt x="397092" y="103161"/>
                      <a:pt x="397669" y="112728"/>
                    </a:cubicBezTo>
                    <a:cubicBezTo>
                      <a:pt x="398222" y="122343"/>
                      <a:pt x="387525" y="117824"/>
                      <a:pt x="389208" y="107103"/>
                    </a:cubicBezTo>
                    <a:cubicBezTo>
                      <a:pt x="390914" y="96382"/>
                      <a:pt x="377381" y="101454"/>
                      <a:pt x="375122" y="95276"/>
                    </a:cubicBezTo>
                    <a:cubicBezTo>
                      <a:pt x="372862" y="89074"/>
                      <a:pt x="361035" y="78930"/>
                      <a:pt x="353680" y="79483"/>
                    </a:cubicBezTo>
                    <a:cubicBezTo>
                      <a:pt x="346349" y="80036"/>
                      <a:pt x="346349" y="87944"/>
                      <a:pt x="339017" y="87944"/>
                    </a:cubicBezTo>
                    <a:cubicBezTo>
                      <a:pt x="331685" y="87944"/>
                      <a:pt x="330003" y="91863"/>
                      <a:pt x="331133" y="99771"/>
                    </a:cubicBezTo>
                    <a:cubicBezTo>
                      <a:pt x="332262" y="107656"/>
                      <a:pt x="319859" y="99194"/>
                      <a:pt x="311398" y="100324"/>
                    </a:cubicBezTo>
                    <a:cubicBezTo>
                      <a:pt x="302936" y="101454"/>
                      <a:pt x="311398" y="111045"/>
                      <a:pt x="306878" y="111598"/>
                    </a:cubicBezTo>
                    <a:cubicBezTo>
                      <a:pt x="302359" y="112151"/>
                      <a:pt x="302359" y="120059"/>
                      <a:pt x="295052" y="120059"/>
                    </a:cubicBezTo>
                    <a:cubicBezTo>
                      <a:pt x="287744" y="120059"/>
                      <a:pt x="288850" y="136405"/>
                      <a:pt x="289979" y="144842"/>
                    </a:cubicBezTo>
                    <a:cubicBezTo>
                      <a:pt x="291109" y="153304"/>
                      <a:pt x="278706" y="140924"/>
                      <a:pt x="271374" y="143160"/>
                    </a:cubicBezTo>
                    <a:cubicBezTo>
                      <a:pt x="264042" y="145419"/>
                      <a:pt x="273081" y="152751"/>
                      <a:pt x="275317" y="162318"/>
                    </a:cubicBezTo>
                    <a:cubicBezTo>
                      <a:pt x="277576" y="171909"/>
                      <a:pt x="271374" y="171332"/>
                      <a:pt x="267432" y="175298"/>
                    </a:cubicBezTo>
                    <a:cubicBezTo>
                      <a:pt x="263490" y="179216"/>
                      <a:pt x="257288" y="164577"/>
                      <a:pt x="257288" y="156116"/>
                    </a:cubicBezTo>
                    <a:cubicBezTo>
                      <a:pt x="257288" y="147655"/>
                      <a:pt x="247697" y="155563"/>
                      <a:pt x="237553" y="166284"/>
                    </a:cubicBezTo>
                    <a:cubicBezTo>
                      <a:pt x="227409" y="176981"/>
                      <a:pt x="240942" y="193351"/>
                      <a:pt x="236423" y="196163"/>
                    </a:cubicBezTo>
                    <a:cubicBezTo>
                      <a:pt x="231904" y="198975"/>
                      <a:pt x="211616" y="218134"/>
                      <a:pt x="199765" y="232268"/>
                    </a:cubicBezTo>
                    <a:cubicBezTo>
                      <a:pt x="187915" y="246354"/>
                      <a:pt x="162555" y="237893"/>
                      <a:pt x="154647" y="244671"/>
                    </a:cubicBezTo>
                    <a:cubicBezTo>
                      <a:pt x="146738" y="251450"/>
                      <a:pt x="138301" y="246378"/>
                      <a:pt x="130392" y="252580"/>
                    </a:cubicBezTo>
                    <a:cubicBezTo>
                      <a:pt x="122508" y="258758"/>
                      <a:pt x="107820" y="270608"/>
                      <a:pt x="106138" y="263277"/>
                    </a:cubicBezTo>
                    <a:cubicBezTo>
                      <a:pt x="104431" y="255945"/>
                      <a:pt x="84144" y="261570"/>
                      <a:pt x="75682" y="270608"/>
                    </a:cubicBezTo>
                    <a:cubicBezTo>
                      <a:pt x="67221" y="279622"/>
                      <a:pt x="53688" y="287531"/>
                      <a:pt x="44120" y="288108"/>
                    </a:cubicBezTo>
                    <a:cubicBezTo>
                      <a:pt x="34529" y="288661"/>
                      <a:pt x="34529" y="303348"/>
                      <a:pt x="30587" y="306713"/>
                    </a:cubicBezTo>
                    <a:cubicBezTo>
                      <a:pt x="26645" y="310102"/>
                      <a:pt x="27751" y="294862"/>
                      <a:pt x="27751" y="290920"/>
                    </a:cubicBezTo>
                    <a:cubicBezTo>
                      <a:pt x="27751" y="286978"/>
                      <a:pt x="18737" y="297699"/>
                      <a:pt x="14794" y="309526"/>
                    </a:cubicBezTo>
                    <a:cubicBezTo>
                      <a:pt x="10852" y="321376"/>
                      <a:pt x="24385" y="325895"/>
                      <a:pt x="15924" y="338299"/>
                    </a:cubicBezTo>
                    <a:cubicBezTo>
                      <a:pt x="7462" y="350702"/>
                      <a:pt x="-421" y="363106"/>
                      <a:pt x="11405" y="378899"/>
                    </a:cubicBezTo>
                    <a:cubicBezTo>
                      <a:pt x="23231" y="394691"/>
                      <a:pt x="30010" y="404836"/>
                      <a:pt x="26068" y="412744"/>
                    </a:cubicBezTo>
                    <a:cubicBezTo>
                      <a:pt x="22126" y="420628"/>
                      <a:pt x="13664" y="396951"/>
                      <a:pt x="10852" y="399764"/>
                    </a:cubicBezTo>
                    <a:cubicBezTo>
                      <a:pt x="8016" y="402576"/>
                      <a:pt x="21573" y="412744"/>
                      <a:pt x="18184" y="417816"/>
                    </a:cubicBezTo>
                    <a:cubicBezTo>
                      <a:pt x="14794" y="422888"/>
                      <a:pt x="2655" y="398610"/>
                      <a:pt x="131" y="404283"/>
                    </a:cubicBezTo>
                    <a:cubicBezTo>
                      <a:pt x="-2129" y="409355"/>
                      <a:pt x="25515" y="447695"/>
                      <a:pt x="26068" y="461805"/>
                    </a:cubicBezTo>
                    <a:cubicBezTo>
                      <a:pt x="26621" y="475891"/>
                      <a:pt x="48640" y="489425"/>
                      <a:pt x="47510" y="509737"/>
                    </a:cubicBezTo>
                    <a:cubicBezTo>
                      <a:pt x="46380" y="530049"/>
                      <a:pt x="66668" y="562740"/>
                      <a:pt x="70057" y="567812"/>
                    </a:cubicBezTo>
                    <a:cubicBezTo>
                      <a:pt x="73447" y="572908"/>
                      <a:pt x="62173" y="586417"/>
                      <a:pt x="64409" y="601658"/>
                    </a:cubicBezTo>
                    <a:cubicBezTo>
                      <a:pt x="66668" y="616898"/>
                      <a:pt x="59336" y="622522"/>
                      <a:pt x="49769" y="622522"/>
                    </a:cubicBezTo>
                    <a:cubicBezTo>
                      <a:pt x="40202" y="622522"/>
                      <a:pt x="45803" y="638315"/>
                      <a:pt x="56548" y="639445"/>
                    </a:cubicBezTo>
                    <a:cubicBezTo>
                      <a:pt x="67245" y="640551"/>
                      <a:pt x="63303" y="647882"/>
                      <a:pt x="75153" y="655791"/>
                    </a:cubicBezTo>
                    <a:cubicBezTo>
                      <a:pt x="86980" y="663675"/>
                      <a:pt x="115200" y="660863"/>
                      <a:pt x="124767" y="660863"/>
                    </a:cubicBezTo>
                    <a:cubicBezTo>
                      <a:pt x="134334" y="660863"/>
                      <a:pt x="137171" y="646200"/>
                      <a:pt x="150151" y="645623"/>
                    </a:cubicBezTo>
                    <a:cubicBezTo>
                      <a:pt x="163132" y="645070"/>
                      <a:pt x="162002" y="641104"/>
                      <a:pt x="168204" y="633219"/>
                    </a:cubicBezTo>
                    <a:cubicBezTo>
                      <a:pt x="174406" y="625311"/>
                      <a:pt x="203732" y="627570"/>
                      <a:pt x="233611" y="629277"/>
                    </a:cubicBezTo>
                    <a:cubicBezTo>
                      <a:pt x="263490" y="630984"/>
                      <a:pt x="276470" y="621945"/>
                      <a:pt x="280989" y="609566"/>
                    </a:cubicBezTo>
                    <a:cubicBezTo>
                      <a:pt x="284860" y="598965"/>
                      <a:pt x="306349" y="598292"/>
                      <a:pt x="314811" y="590384"/>
                    </a:cubicBezTo>
                    <a:cubicBezTo>
                      <a:pt x="323272" y="582499"/>
                      <a:pt x="330604" y="581922"/>
                      <a:pt x="352598" y="583052"/>
                    </a:cubicBezTo>
                    <a:cubicBezTo>
                      <a:pt x="374593" y="584158"/>
                      <a:pt x="394881" y="572331"/>
                      <a:pt x="408991" y="566707"/>
                    </a:cubicBezTo>
                    <a:cubicBezTo>
                      <a:pt x="423077" y="561058"/>
                      <a:pt x="449038" y="563317"/>
                      <a:pt x="462547" y="559928"/>
                    </a:cubicBezTo>
                    <a:cubicBezTo>
                      <a:pt x="476081" y="556539"/>
                      <a:pt x="478340" y="576826"/>
                      <a:pt x="493581" y="575168"/>
                    </a:cubicBezTo>
                    <a:cubicBezTo>
                      <a:pt x="508796" y="573461"/>
                      <a:pt x="515575" y="579687"/>
                      <a:pt x="523459" y="579086"/>
                    </a:cubicBezTo>
                    <a:cubicBezTo>
                      <a:pt x="531344" y="578533"/>
                      <a:pt x="530238" y="584735"/>
                      <a:pt x="538122" y="586417"/>
                    </a:cubicBezTo>
                    <a:cubicBezTo>
                      <a:pt x="546007" y="588124"/>
                      <a:pt x="544877" y="594879"/>
                      <a:pt x="539805" y="602210"/>
                    </a:cubicBezTo>
                    <a:cubicBezTo>
                      <a:pt x="534733" y="609566"/>
                      <a:pt x="551656" y="608989"/>
                      <a:pt x="562377" y="623652"/>
                    </a:cubicBezTo>
                    <a:cubicBezTo>
                      <a:pt x="573097" y="638315"/>
                      <a:pt x="562929" y="640551"/>
                      <a:pt x="568579" y="651849"/>
                    </a:cubicBezTo>
                    <a:cubicBezTo>
                      <a:pt x="574227" y="663122"/>
                      <a:pt x="578170" y="660310"/>
                      <a:pt x="589443" y="644517"/>
                    </a:cubicBezTo>
                    <a:cubicBezTo>
                      <a:pt x="600717" y="628724"/>
                      <a:pt x="613121" y="638868"/>
                      <a:pt x="614827" y="625335"/>
                    </a:cubicBezTo>
                    <a:cubicBezTo>
                      <a:pt x="616510" y="611826"/>
                      <a:pt x="628360" y="596033"/>
                      <a:pt x="636245" y="602811"/>
                    </a:cubicBezTo>
                    <a:cubicBezTo>
                      <a:pt x="644129" y="609590"/>
                      <a:pt x="630596" y="612955"/>
                      <a:pt x="625524" y="638892"/>
                    </a:cubicBezTo>
                    <a:cubicBezTo>
                      <a:pt x="620452" y="664853"/>
                      <a:pt x="611438" y="651320"/>
                      <a:pt x="609731" y="658627"/>
                    </a:cubicBezTo>
                    <a:cubicBezTo>
                      <a:pt x="608049" y="665959"/>
                      <a:pt x="633409" y="669901"/>
                      <a:pt x="633409" y="656368"/>
                    </a:cubicBezTo>
                    <a:cubicBezTo>
                      <a:pt x="633409" y="642835"/>
                      <a:pt x="637927" y="636633"/>
                      <a:pt x="647494" y="649036"/>
                    </a:cubicBezTo>
                    <a:cubicBezTo>
                      <a:pt x="657085" y="661440"/>
                      <a:pt x="641846" y="671584"/>
                      <a:pt x="644105" y="677233"/>
                    </a:cubicBezTo>
                    <a:cubicBezTo>
                      <a:pt x="646365" y="682881"/>
                      <a:pt x="657085" y="675526"/>
                      <a:pt x="662711" y="676127"/>
                    </a:cubicBezTo>
                    <a:cubicBezTo>
                      <a:pt x="672734" y="677136"/>
                      <a:pt x="686388" y="699251"/>
                      <a:pt x="684128" y="711078"/>
                    </a:cubicBezTo>
                    <a:cubicBezTo>
                      <a:pt x="681869" y="722929"/>
                      <a:pt x="678480" y="734202"/>
                      <a:pt x="697662" y="743769"/>
                    </a:cubicBezTo>
                    <a:cubicBezTo>
                      <a:pt x="716844" y="753361"/>
                      <a:pt x="709488" y="755043"/>
                      <a:pt x="723599" y="755043"/>
                    </a:cubicBezTo>
                    <a:cubicBezTo>
                      <a:pt x="737709" y="755043"/>
                      <a:pt x="767011" y="766317"/>
                      <a:pt x="774919" y="773095"/>
                    </a:cubicBezTo>
                    <a:cubicBezTo>
                      <a:pt x="782804" y="779874"/>
                      <a:pt x="803115" y="768024"/>
                      <a:pt x="807058" y="754490"/>
                    </a:cubicBezTo>
                    <a:cubicBezTo>
                      <a:pt x="811000" y="740957"/>
                      <a:pt x="825663" y="753937"/>
                      <a:pt x="817755" y="758432"/>
                    </a:cubicBezTo>
                    <a:cubicBezTo>
                      <a:pt x="809870" y="762952"/>
                      <a:pt x="821697" y="773648"/>
                      <a:pt x="822274" y="766317"/>
                    </a:cubicBezTo>
                    <a:cubicBezTo>
                      <a:pt x="822851" y="758985"/>
                      <a:pt x="826216" y="752784"/>
                      <a:pt x="829052" y="761245"/>
                    </a:cubicBezTo>
                    <a:cubicBezTo>
                      <a:pt x="831889" y="769706"/>
                      <a:pt x="842009" y="769706"/>
                      <a:pt x="845975" y="776485"/>
                    </a:cubicBezTo>
                    <a:cubicBezTo>
                      <a:pt x="849918" y="783239"/>
                      <a:pt x="854437" y="788311"/>
                      <a:pt x="854437" y="782663"/>
                    </a:cubicBezTo>
                    <a:cubicBezTo>
                      <a:pt x="854437" y="777014"/>
                      <a:pt x="856696" y="771966"/>
                      <a:pt x="865710" y="768576"/>
                    </a:cubicBezTo>
                    <a:cubicBezTo>
                      <a:pt x="874724" y="765211"/>
                      <a:pt x="880373" y="758985"/>
                      <a:pt x="889965" y="751077"/>
                    </a:cubicBezTo>
                    <a:cubicBezTo>
                      <a:pt x="899556" y="743193"/>
                      <a:pt x="939026" y="741486"/>
                      <a:pt x="942968" y="741486"/>
                    </a:cubicBezTo>
                    <a:cubicBezTo>
                      <a:pt x="946910" y="741486"/>
                      <a:pt x="949169" y="707640"/>
                      <a:pt x="951429" y="690189"/>
                    </a:cubicBezTo>
                    <a:cubicBezTo>
                      <a:pt x="953689" y="672689"/>
                      <a:pt x="968352" y="669877"/>
                      <a:pt x="970612" y="651272"/>
                    </a:cubicBezTo>
                    <a:cubicBezTo>
                      <a:pt x="972871" y="632666"/>
                      <a:pt x="992606" y="598268"/>
                      <a:pt x="997678" y="596562"/>
                    </a:cubicBezTo>
                    <a:cubicBezTo>
                      <a:pt x="1002750" y="594855"/>
                      <a:pt x="1012341" y="589783"/>
                      <a:pt x="1012918" y="579062"/>
                    </a:cubicBezTo>
                    <a:cubicBezTo>
                      <a:pt x="1013471" y="568365"/>
                      <a:pt x="1026452" y="556514"/>
                      <a:pt x="1026452" y="543558"/>
                    </a:cubicBezTo>
                    <a:cubicBezTo>
                      <a:pt x="1026452" y="530602"/>
                      <a:pt x="1033783" y="515338"/>
                      <a:pt x="1032653" y="511419"/>
                    </a:cubicBezTo>
                    <a:cubicBezTo>
                      <a:pt x="1031523" y="507477"/>
                      <a:pt x="1027004" y="495074"/>
                      <a:pt x="1035490" y="486035"/>
                    </a:cubicBezTo>
                    <a:cubicBezTo>
                      <a:pt x="1043951" y="477021"/>
                      <a:pt x="1032100" y="466300"/>
                      <a:pt x="1036595" y="462887"/>
                    </a:cubicBezTo>
                    <a:close/>
                    <a:moveTo>
                      <a:pt x="471513" y="21408"/>
                    </a:moveTo>
                    <a:cubicBezTo>
                      <a:pt x="470384" y="14629"/>
                      <a:pt x="430265" y="22465"/>
                      <a:pt x="438822" y="29316"/>
                    </a:cubicBezTo>
                    <a:cubicBezTo>
                      <a:pt x="444471" y="33835"/>
                      <a:pt x="472643" y="28186"/>
                      <a:pt x="471513" y="21408"/>
                    </a:cubicBezTo>
                    <a:close/>
                    <a:moveTo>
                      <a:pt x="598385" y="689059"/>
                    </a:moveTo>
                    <a:cubicBezTo>
                      <a:pt x="604587" y="694708"/>
                      <a:pt x="625452" y="693001"/>
                      <a:pt x="628841" y="685117"/>
                    </a:cubicBezTo>
                    <a:cubicBezTo>
                      <a:pt x="632231" y="677208"/>
                      <a:pt x="592808" y="684011"/>
                      <a:pt x="598385" y="689059"/>
                    </a:cubicBezTo>
                    <a:close/>
                    <a:moveTo>
                      <a:pt x="853259" y="845834"/>
                    </a:moveTo>
                    <a:cubicBezTo>
                      <a:pt x="838043" y="847541"/>
                      <a:pt x="815207" y="831964"/>
                      <a:pt x="809846" y="833406"/>
                    </a:cubicBezTo>
                    <a:cubicBezTo>
                      <a:pt x="803645" y="835113"/>
                      <a:pt x="829581" y="874006"/>
                      <a:pt x="821697" y="884174"/>
                    </a:cubicBezTo>
                    <a:cubicBezTo>
                      <a:pt x="813813" y="894319"/>
                      <a:pt x="844821" y="921938"/>
                      <a:pt x="855518" y="923645"/>
                    </a:cubicBezTo>
                    <a:cubicBezTo>
                      <a:pt x="866239" y="925351"/>
                      <a:pt x="862297" y="912924"/>
                      <a:pt x="869605" y="913477"/>
                    </a:cubicBezTo>
                    <a:cubicBezTo>
                      <a:pt x="876936" y="914054"/>
                      <a:pt x="874123" y="906145"/>
                      <a:pt x="875253" y="900520"/>
                    </a:cubicBezTo>
                    <a:cubicBezTo>
                      <a:pt x="876383" y="894871"/>
                      <a:pt x="883714" y="906698"/>
                      <a:pt x="889916" y="903333"/>
                    </a:cubicBezTo>
                    <a:cubicBezTo>
                      <a:pt x="896118" y="899967"/>
                      <a:pt x="888234" y="875713"/>
                      <a:pt x="897248" y="875713"/>
                    </a:cubicBezTo>
                    <a:cubicBezTo>
                      <a:pt x="906262" y="875713"/>
                      <a:pt x="898931" y="846387"/>
                      <a:pt x="896118" y="836796"/>
                    </a:cubicBezTo>
                    <a:cubicBezTo>
                      <a:pt x="893281" y="827205"/>
                      <a:pt x="868499" y="844127"/>
                      <a:pt x="853259" y="8458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5577119-E092-EF98-AD43-B1B4DCEBF868}"/>
                  </a:ext>
                </a:extLst>
              </p:cNvPr>
              <p:cNvSpPr/>
              <p:nvPr/>
            </p:nvSpPr>
            <p:spPr bwMode="gray">
              <a:xfrm>
                <a:off x="5032757" y="3523336"/>
                <a:ext cx="268971" cy="435686"/>
              </a:xfrm>
              <a:custGeom>
                <a:avLst/>
                <a:gdLst>
                  <a:gd name="connsiteX0" fmla="*/ 268791 w 268971"/>
                  <a:gd name="connsiteY0" fmla="*/ 111512 h 435686"/>
                  <a:gd name="connsiteX1" fmla="*/ 262398 w 268971"/>
                  <a:gd name="connsiteY1" fmla="*/ 61873 h 435686"/>
                  <a:gd name="connsiteX2" fmla="*/ 260138 w 268971"/>
                  <a:gd name="connsiteY2" fmla="*/ 962 h 435686"/>
                  <a:gd name="connsiteX3" fmla="*/ 260066 w 268971"/>
                  <a:gd name="connsiteY3" fmla="*/ 0 h 435686"/>
                  <a:gd name="connsiteX4" fmla="*/ 233071 w 268971"/>
                  <a:gd name="connsiteY4" fmla="*/ 14495 h 435686"/>
                  <a:gd name="connsiteX5" fmla="*/ 215019 w 268971"/>
                  <a:gd name="connsiteY5" fmla="*/ 19014 h 435686"/>
                  <a:gd name="connsiteX6" fmla="*/ 199995 w 268971"/>
                  <a:gd name="connsiteY6" fmla="*/ 18269 h 435686"/>
                  <a:gd name="connsiteX7" fmla="*/ 191726 w 268971"/>
                  <a:gd name="connsiteY7" fmla="*/ 28028 h 435686"/>
                  <a:gd name="connsiteX8" fmla="*/ 176678 w 268971"/>
                  <a:gd name="connsiteY8" fmla="*/ 29543 h 435686"/>
                  <a:gd name="connsiteX9" fmla="*/ 154876 w 268971"/>
                  <a:gd name="connsiteY9" fmla="*/ 32547 h 435686"/>
                  <a:gd name="connsiteX10" fmla="*/ 146607 w 268971"/>
                  <a:gd name="connsiteY10" fmla="*/ 25023 h 435686"/>
                  <a:gd name="connsiteX11" fmla="*/ 131559 w 268971"/>
                  <a:gd name="connsiteY11" fmla="*/ 28028 h 435686"/>
                  <a:gd name="connsiteX12" fmla="*/ 117136 w 268971"/>
                  <a:gd name="connsiteY12" fmla="*/ 26538 h 435686"/>
                  <a:gd name="connsiteX13" fmla="*/ 115767 w 268971"/>
                  <a:gd name="connsiteY13" fmla="*/ 35360 h 435686"/>
                  <a:gd name="connsiteX14" fmla="*/ 126679 w 268971"/>
                  <a:gd name="connsiteY14" fmla="*/ 89156 h 435686"/>
                  <a:gd name="connsiteX15" fmla="*/ 142112 w 268971"/>
                  <a:gd name="connsiteY15" fmla="*/ 103988 h 435686"/>
                  <a:gd name="connsiteX16" fmla="*/ 142857 w 268971"/>
                  <a:gd name="connsiteY16" fmla="*/ 129540 h 435686"/>
                  <a:gd name="connsiteX17" fmla="*/ 128578 w 268971"/>
                  <a:gd name="connsiteY17" fmla="*/ 146078 h 435686"/>
                  <a:gd name="connsiteX18" fmla="*/ 126319 w 268971"/>
                  <a:gd name="connsiteY18" fmla="*/ 169371 h 435686"/>
                  <a:gd name="connsiteX19" fmla="*/ 103002 w 268971"/>
                  <a:gd name="connsiteY19" fmla="*/ 138554 h 435686"/>
                  <a:gd name="connsiteX20" fmla="*/ 108291 w 268971"/>
                  <a:gd name="connsiteY20" fmla="*/ 105454 h 435686"/>
                  <a:gd name="connsiteX21" fmla="*/ 87979 w 268971"/>
                  <a:gd name="connsiteY21" fmla="*/ 102449 h 435686"/>
                  <a:gd name="connsiteX22" fmla="*/ 70672 w 268971"/>
                  <a:gd name="connsiteY22" fmla="*/ 90430 h 435686"/>
                  <a:gd name="connsiteX23" fmla="*/ 0 w 268971"/>
                  <a:gd name="connsiteY23" fmla="*/ 115983 h 435686"/>
                  <a:gd name="connsiteX24" fmla="*/ 5241 w 268971"/>
                  <a:gd name="connsiteY24" fmla="*/ 134780 h 435686"/>
                  <a:gd name="connsiteX25" fmla="*/ 3774 w 268971"/>
                  <a:gd name="connsiteY25" fmla="*/ 134828 h 435686"/>
                  <a:gd name="connsiteX26" fmla="*/ 7500 w 268971"/>
                  <a:gd name="connsiteY26" fmla="*/ 143073 h 435686"/>
                  <a:gd name="connsiteX27" fmla="*/ 40215 w 268971"/>
                  <a:gd name="connsiteY27" fmla="*/ 150958 h 435686"/>
                  <a:gd name="connsiteX28" fmla="*/ 69542 w 268971"/>
                  <a:gd name="connsiteY28" fmla="*/ 161102 h 435686"/>
                  <a:gd name="connsiteX29" fmla="*/ 70672 w 268971"/>
                  <a:gd name="connsiteY29" fmla="*/ 200596 h 435686"/>
                  <a:gd name="connsiteX30" fmla="*/ 63893 w 268971"/>
                  <a:gd name="connsiteY30" fmla="*/ 223143 h 435686"/>
                  <a:gd name="connsiteX31" fmla="*/ 71777 w 268971"/>
                  <a:gd name="connsiteY31" fmla="*/ 242302 h 435686"/>
                  <a:gd name="connsiteX32" fmla="*/ 58244 w 268971"/>
                  <a:gd name="connsiteY32" fmla="*/ 261460 h 435686"/>
                  <a:gd name="connsiteX33" fmla="*/ 51465 w 268971"/>
                  <a:gd name="connsiteY33" fmla="*/ 286267 h 435686"/>
                  <a:gd name="connsiteX34" fmla="*/ 25673 w 268971"/>
                  <a:gd name="connsiteY34" fmla="*/ 311939 h 435686"/>
                  <a:gd name="connsiteX35" fmla="*/ 26658 w 268971"/>
                  <a:gd name="connsiteY35" fmla="*/ 312781 h 435686"/>
                  <a:gd name="connsiteX36" fmla="*/ 42451 w 268971"/>
                  <a:gd name="connsiteY36" fmla="*/ 360135 h 435686"/>
                  <a:gd name="connsiteX37" fmla="*/ 44711 w 268971"/>
                  <a:gd name="connsiteY37" fmla="*/ 406384 h 435686"/>
                  <a:gd name="connsiteX38" fmla="*/ 47547 w 268971"/>
                  <a:gd name="connsiteY38" fmla="*/ 435686 h 435686"/>
                  <a:gd name="connsiteX39" fmla="*/ 66489 w 268971"/>
                  <a:gd name="connsiteY39" fmla="*/ 434244 h 435686"/>
                  <a:gd name="connsiteX40" fmla="*/ 67667 w 268971"/>
                  <a:gd name="connsiteY40" fmla="*/ 421600 h 435686"/>
                  <a:gd name="connsiteX41" fmla="*/ 57523 w 268971"/>
                  <a:gd name="connsiteY41" fmla="*/ 411840 h 435686"/>
                  <a:gd name="connsiteX42" fmla="*/ 97377 w 268971"/>
                  <a:gd name="connsiteY42" fmla="*/ 382514 h 435686"/>
                  <a:gd name="connsiteX43" fmla="*/ 129324 w 268971"/>
                  <a:gd name="connsiteY43" fmla="*/ 362611 h 435686"/>
                  <a:gd name="connsiteX44" fmla="*/ 131968 w 268971"/>
                  <a:gd name="connsiteY44" fmla="*/ 325761 h 435686"/>
                  <a:gd name="connsiteX45" fmla="*/ 127449 w 268971"/>
                  <a:gd name="connsiteY45" fmla="*/ 293839 h 435686"/>
                  <a:gd name="connsiteX46" fmla="*/ 115045 w 268971"/>
                  <a:gd name="connsiteY46" fmla="*/ 261484 h 435686"/>
                  <a:gd name="connsiteX47" fmla="*/ 119156 w 268971"/>
                  <a:gd name="connsiteY47" fmla="*/ 242326 h 435686"/>
                  <a:gd name="connsiteX48" fmla="*/ 130814 w 268971"/>
                  <a:gd name="connsiteY48" fmla="*/ 228792 h 435686"/>
                  <a:gd name="connsiteX49" fmla="*/ 152256 w 268971"/>
                  <a:gd name="connsiteY49" fmla="*/ 215259 h 435686"/>
                  <a:gd name="connsiteX50" fmla="*/ 178938 w 268971"/>
                  <a:gd name="connsiteY50" fmla="*/ 185933 h 435686"/>
                  <a:gd name="connsiteX51" fmla="*/ 228576 w 268971"/>
                  <a:gd name="connsiteY51" fmla="*/ 164515 h 435686"/>
                  <a:gd name="connsiteX52" fmla="*/ 268791 w 268971"/>
                  <a:gd name="connsiteY52" fmla="*/ 111512 h 43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68971" h="435686">
                    <a:moveTo>
                      <a:pt x="268791" y="111512"/>
                    </a:moveTo>
                    <a:cubicBezTo>
                      <a:pt x="266171" y="104733"/>
                      <a:pt x="260907" y="74277"/>
                      <a:pt x="262398" y="61873"/>
                    </a:cubicBezTo>
                    <a:cubicBezTo>
                      <a:pt x="263888" y="49470"/>
                      <a:pt x="260138" y="16754"/>
                      <a:pt x="260138" y="962"/>
                    </a:cubicBezTo>
                    <a:cubicBezTo>
                      <a:pt x="260138" y="601"/>
                      <a:pt x="260089" y="337"/>
                      <a:pt x="260066" y="0"/>
                    </a:cubicBezTo>
                    <a:cubicBezTo>
                      <a:pt x="247614" y="5649"/>
                      <a:pt x="234249" y="12139"/>
                      <a:pt x="233071" y="14495"/>
                    </a:cubicBezTo>
                    <a:cubicBezTo>
                      <a:pt x="230812" y="19014"/>
                      <a:pt x="221052" y="13750"/>
                      <a:pt x="215019" y="19014"/>
                    </a:cubicBezTo>
                    <a:cubicBezTo>
                      <a:pt x="209009" y="24278"/>
                      <a:pt x="205260" y="19783"/>
                      <a:pt x="199995" y="18269"/>
                    </a:cubicBezTo>
                    <a:cubicBezTo>
                      <a:pt x="194755" y="16754"/>
                      <a:pt x="192471" y="23533"/>
                      <a:pt x="191726" y="28028"/>
                    </a:cubicBezTo>
                    <a:cubicBezTo>
                      <a:pt x="190957" y="32547"/>
                      <a:pt x="180452" y="30288"/>
                      <a:pt x="176678" y="29543"/>
                    </a:cubicBezTo>
                    <a:cubicBezTo>
                      <a:pt x="172929" y="28797"/>
                      <a:pt x="160886" y="32547"/>
                      <a:pt x="154876" y="32547"/>
                    </a:cubicBezTo>
                    <a:cubicBezTo>
                      <a:pt x="148867" y="32547"/>
                      <a:pt x="153386" y="27283"/>
                      <a:pt x="146607" y="25023"/>
                    </a:cubicBezTo>
                    <a:cubicBezTo>
                      <a:pt x="139829" y="22764"/>
                      <a:pt x="135333" y="28028"/>
                      <a:pt x="131559" y="28028"/>
                    </a:cubicBezTo>
                    <a:cubicBezTo>
                      <a:pt x="129300" y="28028"/>
                      <a:pt x="122257" y="27211"/>
                      <a:pt x="117136" y="26538"/>
                    </a:cubicBezTo>
                    <a:cubicBezTo>
                      <a:pt x="117041" y="30023"/>
                      <a:pt x="116656" y="33100"/>
                      <a:pt x="115767" y="35360"/>
                    </a:cubicBezTo>
                    <a:cubicBezTo>
                      <a:pt x="110887" y="48100"/>
                      <a:pt x="125935" y="76969"/>
                      <a:pt x="126679" y="89156"/>
                    </a:cubicBezTo>
                    <a:cubicBezTo>
                      <a:pt x="132256" y="93940"/>
                      <a:pt x="138675" y="99829"/>
                      <a:pt x="142112" y="103988"/>
                    </a:cubicBezTo>
                    <a:cubicBezTo>
                      <a:pt x="148891" y="112233"/>
                      <a:pt x="142112" y="111488"/>
                      <a:pt x="142857" y="129540"/>
                    </a:cubicBezTo>
                    <a:cubicBezTo>
                      <a:pt x="143626" y="147568"/>
                      <a:pt x="135357" y="140045"/>
                      <a:pt x="128578" y="146078"/>
                    </a:cubicBezTo>
                    <a:cubicBezTo>
                      <a:pt x="121824" y="152088"/>
                      <a:pt x="127834" y="165621"/>
                      <a:pt x="126319" y="169371"/>
                    </a:cubicBezTo>
                    <a:cubicBezTo>
                      <a:pt x="124805" y="173145"/>
                      <a:pt x="104492" y="143073"/>
                      <a:pt x="103002" y="138554"/>
                    </a:cubicBezTo>
                    <a:cubicBezTo>
                      <a:pt x="101512" y="134035"/>
                      <a:pt x="110526" y="116007"/>
                      <a:pt x="108291" y="105454"/>
                    </a:cubicBezTo>
                    <a:cubicBezTo>
                      <a:pt x="106031" y="94950"/>
                      <a:pt x="92498" y="101704"/>
                      <a:pt x="87979" y="102449"/>
                    </a:cubicBezTo>
                    <a:cubicBezTo>
                      <a:pt x="83459" y="103195"/>
                      <a:pt x="72931" y="90430"/>
                      <a:pt x="70672" y="90430"/>
                    </a:cubicBezTo>
                    <a:cubicBezTo>
                      <a:pt x="68412" y="90430"/>
                      <a:pt x="0" y="115983"/>
                      <a:pt x="0" y="115983"/>
                    </a:cubicBezTo>
                    <a:lnTo>
                      <a:pt x="5241" y="134780"/>
                    </a:lnTo>
                    <a:lnTo>
                      <a:pt x="3774" y="134828"/>
                    </a:lnTo>
                    <a:lnTo>
                      <a:pt x="7500" y="143073"/>
                    </a:lnTo>
                    <a:cubicBezTo>
                      <a:pt x="7500" y="143073"/>
                      <a:pt x="30071" y="144179"/>
                      <a:pt x="40215" y="150958"/>
                    </a:cubicBezTo>
                    <a:cubicBezTo>
                      <a:pt x="50359" y="157736"/>
                      <a:pt x="66152" y="158842"/>
                      <a:pt x="69542" y="161102"/>
                    </a:cubicBezTo>
                    <a:cubicBezTo>
                      <a:pt x="72931" y="163361"/>
                      <a:pt x="69542" y="188168"/>
                      <a:pt x="70672" y="200596"/>
                    </a:cubicBezTo>
                    <a:cubicBezTo>
                      <a:pt x="71777" y="212999"/>
                      <a:pt x="57138" y="216389"/>
                      <a:pt x="63893" y="223143"/>
                    </a:cubicBezTo>
                    <a:cubicBezTo>
                      <a:pt x="70672" y="229898"/>
                      <a:pt x="67258" y="241172"/>
                      <a:pt x="71777" y="242302"/>
                    </a:cubicBezTo>
                    <a:cubicBezTo>
                      <a:pt x="76296" y="243407"/>
                      <a:pt x="63893" y="258094"/>
                      <a:pt x="58244" y="261460"/>
                    </a:cubicBezTo>
                    <a:cubicBezTo>
                      <a:pt x="52595" y="264849"/>
                      <a:pt x="58244" y="277253"/>
                      <a:pt x="51465" y="286267"/>
                    </a:cubicBezTo>
                    <a:cubicBezTo>
                      <a:pt x="47138" y="292060"/>
                      <a:pt x="34495" y="303358"/>
                      <a:pt x="25673" y="311939"/>
                    </a:cubicBezTo>
                    <a:cubicBezTo>
                      <a:pt x="26105" y="312204"/>
                      <a:pt x="26490" y="312444"/>
                      <a:pt x="26658" y="312781"/>
                    </a:cubicBezTo>
                    <a:cubicBezTo>
                      <a:pt x="28918" y="316699"/>
                      <a:pt x="35672" y="356193"/>
                      <a:pt x="42451" y="360135"/>
                    </a:cubicBezTo>
                    <a:cubicBezTo>
                      <a:pt x="49229" y="364077"/>
                      <a:pt x="45288" y="402995"/>
                      <a:pt x="44711" y="406384"/>
                    </a:cubicBezTo>
                    <a:cubicBezTo>
                      <a:pt x="44134" y="409749"/>
                      <a:pt x="47547" y="435686"/>
                      <a:pt x="47547" y="435686"/>
                    </a:cubicBezTo>
                    <a:cubicBezTo>
                      <a:pt x="47547" y="435686"/>
                      <a:pt x="57595" y="434148"/>
                      <a:pt x="66489" y="434244"/>
                    </a:cubicBezTo>
                    <a:cubicBezTo>
                      <a:pt x="67090" y="429100"/>
                      <a:pt x="67498" y="424629"/>
                      <a:pt x="67667" y="421600"/>
                    </a:cubicBezTo>
                    <a:cubicBezTo>
                      <a:pt x="68412" y="409581"/>
                      <a:pt x="60143" y="419340"/>
                      <a:pt x="57523" y="411840"/>
                    </a:cubicBezTo>
                    <a:cubicBezTo>
                      <a:pt x="54879" y="404317"/>
                      <a:pt x="75936" y="390423"/>
                      <a:pt x="97377" y="382514"/>
                    </a:cubicBezTo>
                    <a:cubicBezTo>
                      <a:pt x="118795" y="374630"/>
                      <a:pt x="127064" y="370111"/>
                      <a:pt x="129324" y="362611"/>
                    </a:cubicBezTo>
                    <a:cubicBezTo>
                      <a:pt x="131583" y="355087"/>
                      <a:pt x="128939" y="334030"/>
                      <a:pt x="131968" y="325761"/>
                    </a:cubicBezTo>
                    <a:cubicBezTo>
                      <a:pt x="134973" y="317516"/>
                      <a:pt x="130093" y="312612"/>
                      <a:pt x="127449" y="293839"/>
                    </a:cubicBezTo>
                    <a:cubicBezTo>
                      <a:pt x="124805" y="275017"/>
                      <a:pt x="118050" y="272012"/>
                      <a:pt x="115045" y="261484"/>
                    </a:cubicBezTo>
                    <a:cubicBezTo>
                      <a:pt x="112017" y="250979"/>
                      <a:pt x="112786" y="242686"/>
                      <a:pt x="119156" y="242326"/>
                    </a:cubicBezTo>
                    <a:cubicBezTo>
                      <a:pt x="125550" y="241941"/>
                      <a:pt x="125550" y="238936"/>
                      <a:pt x="130814" y="228792"/>
                    </a:cubicBezTo>
                    <a:cubicBezTo>
                      <a:pt x="136079" y="218648"/>
                      <a:pt x="142088" y="222783"/>
                      <a:pt x="152256" y="215259"/>
                    </a:cubicBezTo>
                    <a:cubicBezTo>
                      <a:pt x="162400" y="207735"/>
                      <a:pt x="162784" y="198360"/>
                      <a:pt x="178938" y="185933"/>
                    </a:cubicBezTo>
                    <a:cubicBezTo>
                      <a:pt x="195092" y="173529"/>
                      <a:pt x="212783" y="173914"/>
                      <a:pt x="228576" y="164515"/>
                    </a:cubicBezTo>
                    <a:cubicBezTo>
                      <a:pt x="244345" y="155116"/>
                      <a:pt x="271436" y="118290"/>
                      <a:pt x="268791" y="1115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AE0A66B-373A-B507-F6A2-A7A09190F8A9}"/>
                  </a:ext>
                </a:extLst>
              </p:cNvPr>
              <p:cNvSpPr/>
              <p:nvPr/>
            </p:nvSpPr>
            <p:spPr bwMode="gray">
              <a:xfrm>
                <a:off x="4905477" y="3658188"/>
                <a:ext cx="200045" cy="177111"/>
              </a:xfrm>
              <a:custGeom>
                <a:avLst/>
                <a:gdLst>
                  <a:gd name="connsiteX0" fmla="*/ 134804 w 200045"/>
                  <a:gd name="connsiteY0" fmla="*/ 8245 h 177111"/>
                  <a:gd name="connsiteX1" fmla="*/ 131079 w 200045"/>
                  <a:gd name="connsiteY1" fmla="*/ 0 h 177111"/>
                  <a:gd name="connsiteX2" fmla="*/ 109252 w 200045"/>
                  <a:gd name="connsiteY2" fmla="*/ 697 h 177111"/>
                  <a:gd name="connsiteX3" fmla="*/ 94950 w 200045"/>
                  <a:gd name="connsiteY3" fmla="*/ 13485 h 177111"/>
                  <a:gd name="connsiteX4" fmla="*/ 71633 w 200045"/>
                  <a:gd name="connsiteY4" fmla="*/ 31538 h 177111"/>
                  <a:gd name="connsiteX5" fmla="*/ 45312 w 200045"/>
                  <a:gd name="connsiteY5" fmla="*/ 60095 h 177111"/>
                  <a:gd name="connsiteX6" fmla="*/ 12981 w 200045"/>
                  <a:gd name="connsiteY6" fmla="*/ 54830 h 177111"/>
                  <a:gd name="connsiteX7" fmla="*/ 0 w 200045"/>
                  <a:gd name="connsiteY7" fmla="*/ 56826 h 177111"/>
                  <a:gd name="connsiteX8" fmla="*/ 14495 w 200045"/>
                  <a:gd name="connsiteY8" fmla="*/ 71296 h 177111"/>
                  <a:gd name="connsiteX9" fmla="*/ 28461 w 200045"/>
                  <a:gd name="connsiteY9" fmla="*/ 101800 h 177111"/>
                  <a:gd name="connsiteX10" fmla="*/ 53893 w 200045"/>
                  <a:gd name="connsiteY10" fmla="*/ 119588 h 177111"/>
                  <a:gd name="connsiteX11" fmla="*/ 64085 w 200045"/>
                  <a:gd name="connsiteY11" fmla="*/ 138675 h 177111"/>
                  <a:gd name="connsiteX12" fmla="*/ 81897 w 200045"/>
                  <a:gd name="connsiteY12" fmla="*/ 156463 h 177111"/>
                  <a:gd name="connsiteX13" fmla="*/ 99829 w 200045"/>
                  <a:gd name="connsiteY13" fmla="*/ 167207 h 177111"/>
                  <a:gd name="connsiteX14" fmla="*/ 124084 w 200045"/>
                  <a:gd name="connsiteY14" fmla="*/ 171727 h 177111"/>
                  <a:gd name="connsiteX15" fmla="*/ 152977 w 200045"/>
                  <a:gd name="connsiteY15" fmla="*/ 177111 h 177111"/>
                  <a:gd name="connsiteX16" fmla="*/ 178770 w 200045"/>
                  <a:gd name="connsiteY16" fmla="*/ 151438 h 177111"/>
                  <a:gd name="connsiteX17" fmla="*/ 185548 w 200045"/>
                  <a:gd name="connsiteY17" fmla="*/ 126632 h 177111"/>
                  <a:gd name="connsiteX18" fmla="*/ 199082 w 200045"/>
                  <a:gd name="connsiteY18" fmla="*/ 107473 h 177111"/>
                  <a:gd name="connsiteX19" fmla="*/ 191197 w 200045"/>
                  <a:gd name="connsiteY19" fmla="*/ 88315 h 177111"/>
                  <a:gd name="connsiteX20" fmla="*/ 197976 w 200045"/>
                  <a:gd name="connsiteY20" fmla="*/ 65768 h 177111"/>
                  <a:gd name="connsiteX21" fmla="*/ 196846 w 200045"/>
                  <a:gd name="connsiteY21" fmla="*/ 26274 h 177111"/>
                  <a:gd name="connsiteX22" fmla="*/ 167520 w 200045"/>
                  <a:gd name="connsiteY22" fmla="*/ 16130 h 177111"/>
                  <a:gd name="connsiteX23" fmla="*/ 134804 w 200045"/>
                  <a:gd name="connsiteY23" fmla="*/ 8245 h 17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045" h="177111">
                    <a:moveTo>
                      <a:pt x="134804" y="8245"/>
                    </a:moveTo>
                    <a:lnTo>
                      <a:pt x="131079" y="0"/>
                    </a:lnTo>
                    <a:lnTo>
                      <a:pt x="109252" y="697"/>
                    </a:lnTo>
                    <a:cubicBezTo>
                      <a:pt x="94950" y="4471"/>
                      <a:pt x="94950" y="8966"/>
                      <a:pt x="94950" y="13485"/>
                    </a:cubicBezTo>
                    <a:cubicBezTo>
                      <a:pt x="94950" y="18004"/>
                      <a:pt x="81417" y="28509"/>
                      <a:pt x="71633" y="31538"/>
                    </a:cubicBezTo>
                    <a:cubicBezTo>
                      <a:pt x="61873" y="34542"/>
                      <a:pt x="51345" y="57090"/>
                      <a:pt x="45312" y="60095"/>
                    </a:cubicBezTo>
                    <a:cubicBezTo>
                      <a:pt x="39302" y="63123"/>
                      <a:pt x="19014" y="55576"/>
                      <a:pt x="12981" y="54830"/>
                    </a:cubicBezTo>
                    <a:cubicBezTo>
                      <a:pt x="10240" y="54494"/>
                      <a:pt x="5289" y="55551"/>
                      <a:pt x="0" y="56826"/>
                    </a:cubicBezTo>
                    <a:cubicBezTo>
                      <a:pt x="3774" y="63436"/>
                      <a:pt x="11610" y="71296"/>
                      <a:pt x="14495" y="71296"/>
                    </a:cubicBezTo>
                    <a:cubicBezTo>
                      <a:pt x="18317" y="71296"/>
                      <a:pt x="19567" y="98002"/>
                      <a:pt x="28461" y="101800"/>
                    </a:cubicBezTo>
                    <a:cubicBezTo>
                      <a:pt x="37355" y="105622"/>
                      <a:pt x="53893" y="114516"/>
                      <a:pt x="53893" y="119588"/>
                    </a:cubicBezTo>
                    <a:cubicBezTo>
                      <a:pt x="53893" y="124660"/>
                      <a:pt x="64085" y="131030"/>
                      <a:pt x="64085" y="138675"/>
                    </a:cubicBezTo>
                    <a:cubicBezTo>
                      <a:pt x="64085" y="146318"/>
                      <a:pt x="74157" y="156703"/>
                      <a:pt x="81897" y="156463"/>
                    </a:cubicBezTo>
                    <a:cubicBezTo>
                      <a:pt x="98147" y="155934"/>
                      <a:pt x="99829" y="162688"/>
                      <a:pt x="99829" y="167207"/>
                    </a:cubicBezTo>
                    <a:cubicBezTo>
                      <a:pt x="99829" y="171727"/>
                      <a:pt x="121247" y="167207"/>
                      <a:pt x="124084" y="171727"/>
                    </a:cubicBezTo>
                    <a:cubicBezTo>
                      <a:pt x="126703" y="175861"/>
                      <a:pt x="147833" y="174299"/>
                      <a:pt x="152977" y="177111"/>
                    </a:cubicBezTo>
                    <a:cubicBezTo>
                      <a:pt x="161823" y="168529"/>
                      <a:pt x="174443" y="157232"/>
                      <a:pt x="178770" y="151438"/>
                    </a:cubicBezTo>
                    <a:cubicBezTo>
                      <a:pt x="185548" y="142424"/>
                      <a:pt x="179900" y="130021"/>
                      <a:pt x="185548" y="126632"/>
                    </a:cubicBezTo>
                    <a:cubicBezTo>
                      <a:pt x="191197" y="123266"/>
                      <a:pt x="203576" y="108579"/>
                      <a:pt x="199082" y="107473"/>
                    </a:cubicBezTo>
                    <a:cubicBezTo>
                      <a:pt x="194562" y="106343"/>
                      <a:pt x="197976" y="95046"/>
                      <a:pt x="191197" y="88315"/>
                    </a:cubicBezTo>
                    <a:cubicBezTo>
                      <a:pt x="184418" y="81537"/>
                      <a:pt x="199082" y="78147"/>
                      <a:pt x="197976" y="65768"/>
                    </a:cubicBezTo>
                    <a:cubicBezTo>
                      <a:pt x="196846" y="53340"/>
                      <a:pt x="200235" y="28533"/>
                      <a:pt x="196846" y="26274"/>
                    </a:cubicBezTo>
                    <a:cubicBezTo>
                      <a:pt x="193481" y="24014"/>
                      <a:pt x="177688" y="22908"/>
                      <a:pt x="167520" y="16130"/>
                    </a:cubicBezTo>
                    <a:cubicBezTo>
                      <a:pt x="157376" y="9351"/>
                      <a:pt x="134804" y="8245"/>
                      <a:pt x="134804" y="824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C4C4B52A-B5F4-CF70-DC9E-27439C9C7245}"/>
                  </a:ext>
                </a:extLst>
              </p:cNvPr>
              <p:cNvSpPr/>
              <p:nvPr/>
            </p:nvSpPr>
            <p:spPr bwMode="gray">
              <a:xfrm>
                <a:off x="5045834" y="3927028"/>
                <a:ext cx="34133" cy="42095"/>
              </a:xfrm>
              <a:custGeom>
                <a:avLst/>
                <a:gdLst>
                  <a:gd name="connsiteX0" fmla="*/ 17283 w 34133"/>
                  <a:gd name="connsiteY0" fmla="*/ 24 h 42095"/>
                  <a:gd name="connsiteX1" fmla="*/ 0 w 34133"/>
                  <a:gd name="connsiteY1" fmla="*/ 18365 h 42095"/>
                  <a:gd name="connsiteX2" fmla="*/ 15720 w 34133"/>
                  <a:gd name="connsiteY2" fmla="*/ 41946 h 42095"/>
                  <a:gd name="connsiteX3" fmla="*/ 29855 w 34133"/>
                  <a:gd name="connsiteY3" fmla="*/ 36177 h 42095"/>
                  <a:gd name="connsiteX4" fmla="*/ 34134 w 34133"/>
                  <a:gd name="connsiteY4" fmla="*/ 29374 h 42095"/>
                  <a:gd name="connsiteX5" fmla="*/ 31778 w 34133"/>
                  <a:gd name="connsiteY5" fmla="*/ 7500 h 42095"/>
                  <a:gd name="connsiteX6" fmla="*/ 17259 w 34133"/>
                  <a:gd name="connsiteY6" fmla="*/ 0 h 4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33" h="42095">
                    <a:moveTo>
                      <a:pt x="17283" y="24"/>
                    </a:moveTo>
                    <a:cubicBezTo>
                      <a:pt x="11009" y="24"/>
                      <a:pt x="0" y="15240"/>
                      <a:pt x="0" y="18365"/>
                    </a:cubicBezTo>
                    <a:cubicBezTo>
                      <a:pt x="0" y="21490"/>
                      <a:pt x="7860" y="41417"/>
                      <a:pt x="15720" y="41946"/>
                    </a:cubicBezTo>
                    <a:cubicBezTo>
                      <a:pt x="23581" y="42451"/>
                      <a:pt x="29326" y="41946"/>
                      <a:pt x="29855" y="36177"/>
                    </a:cubicBezTo>
                    <a:cubicBezTo>
                      <a:pt x="30119" y="33340"/>
                      <a:pt x="32162" y="31009"/>
                      <a:pt x="34134" y="29374"/>
                    </a:cubicBezTo>
                    <a:cubicBezTo>
                      <a:pt x="33533" y="24446"/>
                      <a:pt x="32235" y="13870"/>
                      <a:pt x="31778" y="7500"/>
                    </a:cubicBezTo>
                    <a:cubicBezTo>
                      <a:pt x="27138" y="4399"/>
                      <a:pt x="21345" y="0"/>
                      <a:pt x="1725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4809832-DEE7-E428-5728-F7C2F89F934A}"/>
                  </a:ext>
                </a:extLst>
              </p:cNvPr>
              <p:cNvSpPr/>
              <p:nvPr/>
            </p:nvSpPr>
            <p:spPr bwMode="gray">
              <a:xfrm>
                <a:off x="5098334" y="3499470"/>
                <a:ext cx="79600" cy="193563"/>
              </a:xfrm>
              <a:custGeom>
                <a:avLst/>
                <a:gdLst>
                  <a:gd name="connsiteX0" fmla="*/ 76535 w 79600"/>
                  <a:gd name="connsiteY0" fmla="*/ 127854 h 193563"/>
                  <a:gd name="connsiteX1" fmla="*/ 61103 w 79600"/>
                  <a:gd name="connsiteY1" fmla="*/ 113022 h 193563"/>
                  <a:gd name="connsiteX2" fmla="*/ 60358 w 79600"/>
                  <a:gd name="connsiteY2" fmla="*/ 117325 h 193563"/>
                  <a:gd name="connsiteX3" fmla="*/ 32739 w 79600"/>
                  <a:gd name="connsiteY3" fmla="*/ 78408 h 193563"/>
                  <a:gd name="connsiteX4" fmla="*/ 35551 w 79600"/>
                  <a:gd name="connsiteY4" fmla="*/ 33289 h 193563"/>
                  <a:gd name="connsiteX5" fmla="*/ 29565 w 79600"/>
                  <a:gd name="connsiteY5" fmla="*/ 333 h 193563"/>
                  <a:gd name="connsiteX6" fmla="*/ 12426 w 79600"/>
                  <a:gd name="connsiteY6" fmla="*/ 285 h 193563"/>
                  <a:gd name="connsiteX7" fmla="*/ 22498 w 79600"/>
                  <a:gd name="connsiteY7" fmla="*/ 25092 h 193563"/>
                  <a:gd name="connsiteX8" fmla="*/ 13388 w 79600"/>
                  <a:gd name="connsiteY8" fmla="*/ 30308 h 193563"/>
                  <a:gd name="connsiteX9" fmla="*/ 14686 w 79600"/>
                  <a:gd name="connsiteY9" fmla="*/ 71942 h 193563"/>
                  <a:gd name="connsiteX10" fmla="*/ 4278 w 79600"/>
                  <a:gd name="connsiteY10" fmla="*/ 78456 h 193563"/>
                  <a:gd name="connsiteX11" fmla="*/ 384 w 79600"/>
                  <a:gd name="connsiteY11" fmla="*/ 103191 h 193563"/>
                  <a:gd name="connsiteX12" fmla="*/ 4878 w 79600"/>
                  <a:gd name="connsiteY12" fmla="*/ 114344 h 193563"/>
                  <a:gd name="connsiteX13" fmla="*/ 5119 w 79600"/>
                  <a:gd name="connsiteY13" fmla="*/ 114296 h 193563"/>
                  <a:gd name="connsiteX14" fmla="*/ 22426 w 79600"/>
                  <a:gd name="connsiteY14" fmla="*/ 126315 h 193563"/>
                  <a:gd name="connsiteX15" fmla="*/ 42738 w 79600"/>
                  <a:gd name="connsiteY15" fmla="*/ 129320 h 193563"/>
                  <a:gd name="connsiteX16" fmla="*/ 37450 w 79600"/>
                  <a:gd name="connsiteY16" fmla="*/ 162420 h 193563"/>
                  <a:gd name="connsiteX17" fmla="*/ 60766 w 79600"/>
                  <a:gd name="connsiteY17" fmla="*/ 193237 h 193563"/>
                  <a:gd name="connsiteX18" fmla="*/ 63026 w 79600"/>
                  <a:gd name="connsiteY18" fmla="*/ 169944 h 193563"/>
                  <a:gd name="connsiteX19" fmla="*/ 77305 w 79600"/>
                  <a:gd name="connsiteY19" fmla="*/ 153406 h 193563"/>
                  <a:gd name="connsiteX20" fmla="*/ 76560 w 79600"/>
                  <a:gd name="connsiteY20" fmla="*/ 127854 h 19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9600" h="193563">
                    <a:moveTo>
                      <a:pt x="76535" y="127854"/>
                    </a:moveTo>
                    <a:cubicBezTo>
                      <a:pt x="73122" y="123695"/>
                      <a:pt x="66680" y="117806"/>
                      <a:pt x="61103" y="113022"/>
                    </a:cubicBezTo>
                    <a:cubicBezTo>
                      <a:pt x="61223" y="114849"/>
                      <a:pt x="61031" y="116340"/>
                      <a:pt x="60358" y="117325"/>
                    </a:cubicBezTo>
                    <a:cubicBezTo>
                      <a:pt x="53748" y="126892"/>
                      <a:pt x="34974" y="97013"/>
                      <a:pt x="32739" y="78408"/>
                    </a:cubicBezTo>
                    <a:cubicBezTo>
                      <a:pt x="30479" y="59802"/>
                      <a:pt x="43435" y="50788"/>
                      <a:pt x="35551" y="33289"/>
                    </a:cubicBezTo>
                    <a:cubicBezTo>
                      <a:pt x="28964" y="18674"/>
                      <a:pt x="24854" y="4612"/>
                      <a:pt x="29565" y="333"/>
                    </a:cubicBezTo>
                    <a:cubicBezTo>
                      <a:pt x="25263" y="-196"/>
                      <a:pt x="17979" y="-4"/>
                      <a:pt x="12426" y="285"/>
                    </a:cubicBezTo>
                    <a:cubicBezTo>
                      <a:pt x="16537" y="7088"/>
                      <a:pt x="22498" y="20573"/>
                      <a:pt x="22498" y="25092"/>
                    </a:cubicBezTo>
                    <a:cubicBezTo>
                      <a:pt x="22498" y="30308"/>
                      <a:pt x="15984" y="23794"/>
                      <a:pt x="13388" y="30308"/>
                    </a:cubicBezTo>
                    <a:cubicBezTo>
                      <a:pt x="10792" y="36822"/>
                      <a:pt x="9494" y="66749"/>
                      <a:pt x="14686" y="71942"/>
                    </a:cubicBezTo>
                    <a:cubicBezTo>
                      <a:pt x="19902" y="77158"/>
                      <a:pt x="4278" y="73264"/>
                      <a:pt x="4278" y="78456"/>
                    </a:cubicBezTo>
                    <a:cubicBezTo>
                      <a:pt x="4278" y="83648"/>
                      <a:pt x="3003" y="101869"/>
                      <a:pt x="384" y="103191"/>
                    </a:cubicBezTo>
                    <a:cubicBezTo>
                      <a:pt x="-1083" y="103912"/>
                      <a:pt x="1922" y="108359"/>
                      <a:pt x="4878" y="114344"/>
                    </a:cubicBezTo>
                    <a:cubicBezTo>
                      <a:pt x="4927" y="114344"/>
                      <a:pt x="5095" y="114296"/>
                      <a:pt x="5119" y="114296"/>
                    </a:cubicBezTo>
                    <a:cubicBezTo>
                      <a:pt x="7379" y="114296"/>
                      <a:pt x="17907" y="127061"/>
                      <a:pt x="22426" y="126315"/>
                    </a:cubicBezTo>
                    <a:cubicBezTo>
                      <a:pt x="26945" y="125570"/>
                      <a:pt x="40479" y="118791"/>
                      <a:pt x="42738" y="129320"/>
                    </a:cubicBezTo>
                    <a:cubicBezTo>
                      <a:pt x="44998" y="139849"/>
                      <a:pt x="35959" y="157901"/>
                      <a:pt x="37450" y="162420"/>
                    </a:cubicBezTo>
                    <a:cubicBezTo>
                      <a:pt x="38940" y="166939"/>
                      <a:pt x="59252" y="197011"/>
                      <a:pt x="60766" y="193237"/>
                    </a:cubicBezTo>
                    <a:cubicBezTo>
                      <a:pt x="62257" y="189463"/>
                      <a:pt x="56272" y="175929"/>
                      <a:pt x="63026" y="169944"/>
                    </a:cubicBezTo>
                    <a:cubicBezTo>
                      <a:pt x="69805" y="163911"/>
                      <a:pt x="78050" y="171434"/>
                      <a:pt x="77305" y="153406"/>
                    </a:cubicBezTo>
                    <a:cubicBezTo>
                      <a:pt x="76560" y="135354"/>
                      <a:pt x="83338" y="136099"/>
                      <a:pt x="76560" y="12785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DD2599C-82AC-16D2-7711-520B464ED3A3}"/>
                  </a:ext>
                </a:extLst>
              </p:cNvPr>
              <p:cNvSpPr/>
              <p:nvPr/>
            </p:nvSpPr>
            <p:spPr bwMode="gray">
              <a:xfrm>
                <a:off x="8436448" y="3791882"/>
                <a:ext cx="74373" cy="52733"/>
              </a:xfrm>
              <a:custGeom>
                <a:avLst/>
                <a:gdLst>
                  <a:gd name="connsiteX0" fmla="*/ 21 w 74373"/>
                  <a:gd name="connsiteY0" fmla="*/ 1087 h 52733"/>
                  <a:gd name="connsiteX1" fmla="*/ 73698 w 74373"/>
                  <a:gd name="connsiteY1" fmla="*/ 52215 h 52733"/>
                  <a:gd name="connsiteX2" fmla="*/ 21 w 74373"/>
                  <a:gd name="connsiteY2" fmla="*/ 1087 h 5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373" h="52733">
                    <a:moveTo>
                      <a:pt x="21" y="1087"/>
                    </a:moveTo>
                    <a:cubicBezTo>
                      <a:pt x="-1541" y="-8312"/>
                      <a:pt x="82712" y="46182"/>
                      <a:pt x="73698" y="52215"/>
                    </a:cubicBezTo>
                    <a:cubicBezTo>
                      <a:pt x="64684" y="58225"/>
                      <a:pt x="1512" y="10125"/>
                      <a:pt x="21" y="108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08CA336-FDED-E5EC-293F-1ADDC13A729E}"/>
                  </a:ext>
                </a:extLst>
              </p:cNvPr>
              <p:cNvSpPr/>
              <p:nvPr/>
            </p:nvSpPr>
            <p:spPr bwMode="gray">
              <a:xfrm>
                <a:off x="5308255" y="2942514"/>
                <a:ext cx="262559" cy="350900"/>
              </a:xfrm>
              <a:custGeom>
                <a:avLst/>
                <a:gdLst>
                  <a:gd name="connsiteX0" fmla="*/ 61345 w 262559"/>
                  <a:gd name="connsiteY0" fmla="*/ 63576 h 350900"/>
                  <a:gd name="connsiteX1" fmla="*/ 78267 w 262559"/>
                  <a:gd name="connsiteY1" fmla="*/ 78792 h 350900"/>
                  <a:gd name="connsiteX2" fmla="*/ 129588 w 262559"/>
                  <a:gd name="connsiteY2" fmla="*/ 96844 h 350900"/>
                  <a:gd name="connsiteX3" fmla="*/ 164563 w 262559"/>
                  <a:gd name="connsiteY3" fmla="*/ 104753 h 350900"/>
                  <a:gd name="connsiteX4" fmla="*/ 173577 w 262559"/>
                  <a:gd name="connsiteY4" fmla="*/ 110378 h 350900"/>
                  <a:gd name="connsiteX5" fmla="*/ 105911 w 262559"/>
                  <a:gd name="connsiteY5" fmla="*/ 178044 h 350900"/>
                  <a:gd name="connsiteX6" fmla="*/ 77715 w 262559"/>
                  <a:gd name="connsiteY6" fmla="*/ 183116 h 350900"/>
                  <a:gd name="connsiteX7" fmla="*/ 44446 w 262559"/>
                  <a:gd name="connsiteY7" fmla="*/ 200616 h 350900"/>
                  <a:gd name="connsiteX8" fmla="*/ 23845 w 262559"/>
                  <a:gd name="connsiteY8" fmla="*/ 203813 h 350900"/>
                  <a:gd name="connsiteX9" fmla="*/ 11706 w 262559"/>
                  <a:gd name="connsiteY9" fmla="*/ 221601 h 350900"/>
                  <a:gd name="connsiteX10" fmla="*/ 0 w 262559"/>
                  <a:gd name="connsiteY10" fmla="*/ 239846 h 350900"/>
                  <a:gd name="connsiteX11" fmla="*/ 1298 w 262559"/>
                  <a:gd name="connsiteY11" fmla="*/ 330925 h 350900"/>
                  <a:gd name="connsiteX12" fmla="*/ 13918 w 262559"/>
                  <a:gd name="connsiteY12" fmla="*/ 350900 h 350900"/>
                  <a:gd name="connsiteX13" fmla="*/ 70383 w 262559"/>
                  <a:gd name="connsiteY13" fmla="*/ 291214 h 350900"/>
                  <a:gd name="connsiteX14" fmla="*/ 114757 w 262559"/>
                  <a:gd name="connsiteY14" fmla="*/ 257393 h 350900"/>
                  <a:gd name="connsiteX15" fmla="*/ 177928 w 262559"/>
                  <a:gd name="connsiteY15" fmla="*/ 195376 h 350900"/>
                  <a:gd name="connsiteX16" fmla="*/ 207254 w 262559"/>
                  <a:gd name="connsiteY16" fmla="*/ 148381 h 350900"/>
                  <a:gd name="connsiteX17" fmla="*/ 230162 w 262559"/>
                  <a:gd name="connsiteY17" fmla="*/ 108911 h 350900"/>
                  <a:gd name="connsiteX18" fmla="*/ 253839 w 262559"/>
                  <a:gd name="connsiteY18" fmla="*/ 58528 h 350900"/>
                  <a:gd name="connsiteX19" fmla="*/ 262493 w 262559"/>
                  <a:gd name="connsiteY19" fmla="*/ 14154 h 350900"/>
                  <a:gd name="connsiteX20" fmla="*/ 245956 w 262559"/>
                  <a:gd name="connsiteY20" fmla="*/ 5501 h 350900"/>
                  <a:gd name="connsiteX21" fmla="*/ 188817 w 262559"/>
                  <a:gd name="connsiteY21" fmla="*/ 20909 h 350900"/>
                  <a:gd name="connsiteX22" fmla="*/ 148217 w 262559"/>
                  <a:gd name="connsiteY22" fmla="*/ 30307 h 350900"/>
                  <a:gd name="connsiteX23" fmla="*/ 115141 w 262559"/>
                  <a:gd name="connsiteY23" fmla="*/ 36341 h 350900"/>
                  <a:gd name="connsiteX24" fmla="*/ 73027 w 262559"/>
                  <a:gd name="connsiteY24" fmla="*/ 32976 h 350900"/>
                  <a:gd name="connsiteX25" fmla="*/ 59974 w 262559"/>
                  <a:gd name="connsiteY25" fmla="*/ 18457 h 350900"/>
                  <a:gd name="connsiteX26" fmla="*/ 45576 w 262559"/>
                  <a:gd name="connsiteY26" fmla="*/ 40475 h 350900"/>
                  <a:gd name="connsiteX27" fmla="*/ 61369 w 262559"/>
                  <a:gd name="connsiteY27" fmla="*/ 63600 h 35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2559" h="350900">
                    <a:moveTo>
                      <a:pt x="61345" y="63576"/>
                    </a:moveTo>
                    <a:cubicBezTo>
                      <a:pt x="65863" y="65835"/>
                      <a:pt x="73195" y="77662"/>
                      <a:pt x="78267" y="78792"/>
                    </a:cubicBezTo>
                    <a:cubicBezTo>
                      <a:pt x="83339" y="79922"/>
                      <a:pt x="111535" y="89513"/>
                      <a:pt x="129588" y="96844"/>
                    </a:cubicBezTo>
                    <a:cubicBezTo>
                      <a:pt x="147640" y="104200"/>
                      <a:pt x="158914" y="104753"/>
                      <a:pt x="164563" y="104753"/>
                    </a:cubicBezTo>
                    <a:cubicBezTo>
                      <a:pt x="170212" y="104753"/>
                      <a:pt x="178650" y="106460"/>
                      <a:pt x="173577" y="110378"/>
                    </a:cubicBezTo>
                    <a:cubicBezTo>
                      <a:pt x="168505" y="114320"/>
                      <a:pt x="113242" y="170160"/>
                      <a:pt x="105911" y="178044"/>
                    </a:cubicBezTo>
                    <a:cubicBezTo>
                      <a:pt x="98579" y="185929"/>
                      <a:pt x="94084" y="183116"/>
                      <a:pt x="77715" y="183116"/>
                    </a:cubicBezTo>
                    <a:cubicBezTo>
                      <a:pt x="61345" y="183116"/>
                      <a:pt x="48941" y="201169"/>
                      <a:pt x="44446" y="200616"/>
                    </a:cubicBezTo>
                    <a:cubicBezTo>
                      <a:pt x="41778" y="200255"/>
                      <a:pt x="32162" y="201938"/>
                      <a:pt x="23845" y="203813"/>
                    </a:cubicBezTo>
                    <a:lnTo>
                      <a:pt x="11706" y="221601"/>
                    </a:lnTo>
                    <a:lnTo>
                      <a:pt x="0" y="239846"/>
                    </a:lnTo>
                    <a:lnTo>
                      <a:pt x="1298" y="330925"/>
                    </a:lnTo>
                    <a:lnTo>
                      <a:pt x="13918" y="350900"/>
                    </a:lnTo>
                    <a:cubicBezTo>
                      <a:pt x="23845" y="337607"/>
                      <a:pt x="50600" y="312031"/>
                      <a:pt x="70383" y="291214"/>
                    </a:cubicBezTo>
                    <a:cubicBezTo>
                      <a:pt x="91824" y="268667"/>
                      <a:pt x="102714" y="263402"/>
                      <a:pt x="114757" y="257393"/>
                    </a:cubicBezTo>
                    <a:cubicBezTo>
                      <a:pt x="126776" y="251360"/>
                      <a:pt x="157231" y="221673"/>
                      <a:pt x="177928" y="195376"/>
                    </a:cubicBezTo>
                    <a:cubicBezTo>
                      <a:pt x="190957" y="178789"/>
                      <a:pt x="205379" y="160400"/>
                      <a:pt x="207254" y="148381"/>
                    </a:cubicBezTo>
                    <a:cubicBezTo>
                      <a:pt x="209105" y="136362"/>
                      <a:pt x="221172" y="120570"/>
                      <a:pt x="230162" y="108911"/>
                    </a:cubicBezTo>
                    <a:cubicBezTo>
                      <a:pt x="239177" y="97253"/>
                      <a:pt x="254224" y="67566"/>
                      <a:pt x="253839" y="58528"/>
                    </a:cubicBezTo>
                    <a:cubicBezTo>
                      <a:pt x="253479" y="49514"/>
                      <a:pt x="261364" y="30307"/>
                      <a:pt x="262493" y="14154"/>
                    </a:cubicBezTo>
                    <a:cubicBezTo>
                      <a:pt x="263623" y="-1999"/>
                      <a:pt x="250090" y="-3514"/>
                      <a:pt x="245956" y="5501"/>
                    </a:cubicBezTo>
                    <a:cubicBezTo>
                      <a:pt x="241820" y="14515"/>
                      <a:pt x="209490" y="20548"/>
                      <a:pt x="188817" y="20909"/>
                    </a:cubicBezTo>
                    <a:cubicBezTo>
                      <a:pt x="168145" y="21293"/>
                      <a:pt x="155741" y="23168"/>
                      <a:pt x="148217" y="30307"/>
                    </a:cubicBezTo>
                    <a:cubicBezTo>
                      <a:pt x="140694" y="37471"/>
                      <a:pt x="121920" y="28456"/>
                      <a:pt x="115141" y="36341"/>
                    </a:cubicBezTo>
                    <a:cubicBezTo>
                      <a:pt x="108363" y="44225"/>
                      <a:pt x="81681" y="50980"/>
                      <a:pt x="73027" y="32976"/>
                    </a:cubicBezTo>
                    <a:cubicBezTo>
                      <a:pt x="69397" y="25380"/>
                      <a:pt x="64565" y="21125"/>
                      <a:pt x="59974" y="18457"/>
                    </a:cubicBezTo>
                    <a:cubicBezTo>
                      <a:pt x="52691" y="25909"/>
                      <a:pt x="43989" y="36894"/>
                      <a:pt x="45576" y="40475"/>
                    </a:cubicBezTo>
                    <a:cubicBezTo>
                      <a:pt x="47835" y="45547"/>
                      <a:pt x="56849" y="61340"/>
                      <a:pt x="61369" y="6360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94E2F70-6663-24E9-CAF1-5447E7D25FF5}"/>
                  </a:ext>
                </a:extLst>
              </p:cNvPr>
              <p:cNvSpPr/>
              <p:nvPr/>
            </p:nvSpPr>
            <p:spPr bwMode="gray">
              <a:xfrm>
                <a:off x="6321354" y="2454843"/>
                <a:ext cx="191716" cy="108815"/>
              </a:xfrm>
              <a:custGeom>
                <a:avLst/>
                <a:gdLst>
                  <a:gd name="connsiteX0" fmla="*/ 191461 w 191716"/>
                  <a:gd name="connsiteY0" fmla="*/ 70394 h 108815"/>
                  <a:gd name="connsiteX1" fmla="*/ 185644 w 191716"/>
                  <a:gd name="connsiteY1" fmla="*/ 70250 h 108815"/>
                  <a:gd name="connsiteX2" fmla="*/ 152376 w 191716"/>
                  <a:gd name="connsiteY2" fmla="*/ 64048 h 108815"/>
                  <a:gd name="connsiteX3" fmla="*/ 103315 w 191716"/>
                  <a:gd name="connsiteY3" fmla="*/ 44313 h 108815"/>
                  <a:gd name="connsiteX4" fmla="*/ 51441 w 191716"/>
                  <a:gd name="connsiteY4" fmla="*/ 6549 h 108815"/>
                  <a:gd name="connsiteX5" fmla="*/ 31153 w 191716"/>
                  <a:gd name="connsiteY5" fmla="*/ 2607 h 108815"/>
                  <a:gd name="connsiteX6" fmla="*/ 15552 w 191716"/>
                  <a:gd name="connsiteY6" fmla="*/ 7415 h 108815"/>
                  <a:gd name="connsiteX7" fmla="*/ 4014 w 191716"/>
                  <a:gd name="connsiteY7" fmla="*/ 21957 h 108815"/>
                  <a:gd name="connsiteX8" fmla="*/ 0 w 191716"/>
                  <a:gd name="connsiteY8" fmla="*/ 41019 h 108815"/>
                  <a:gd name="connsiteX9" fmla="*/ 13052 w 191716"/>
                  <a:gd name="connsiteY9" fmla="*/ 51067 h 108815"/>
                  <a:gd name="connsiteX10" fmla="*/ 33124 w 191716"/>
                  <a:gd name="connsiteY10" fmla="*/ 61115 h 108815"/>
                  <a:gd name="connsiteX11" fmla="*/ 52186 w 191716"/>
                  <a:gd name="connsiteY11" fmla="*/ 71139 h 108815"/>
                  <a:gd name="connsiteX12" fmla="*/ 73291 w 191716"/>
                  <a:gd name="connsiteY12" fmla="*/ 83182 h 108815"/>
                  <a:gd name="connsiteX13" fmla="*/ 97377 w 191716"/>
                  <a:gd name="connsiteY13" fmla="*/ 79168 h 108815"/>
                  <a:gd name="connsiteX14" fmla="*/ 111440 w 191716"/>
                  <a:gd name="connsiteY14" fmla="*/ 93230 h 108815"/>
                  <a:gd name="connsiteX15" fmla="*/ 144563 w 191716"/>
                  <a:gd name="connsiteY15" fmla="*/ 106282 h 108815"/>
                  <a:gd name="connsiteX16" fmla="*/ 188745 w 191716"/>
                  <a:gd name="connsiteY16" fmla="*/ 102268 h 108815"/>
                  <a:gd name="connsiteX17" fmla="*/ 189755 w 191716"/>
                  <a:gd name="connsiteY17" fmla="*/ 76163 h 108815"/>
                  <a:gd name="connsiteX18" fmla="*/ 191509 w 191716"/>
                  <a:gd name="connsiteY18" fmla="*/ 70418 h 10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716" h="108815">
                    <a:moveTo>
                      <a:pt x="191461" y="70394"/>
                    </a:moveTo>
                    <a:cubicBezTo>
                      <a:pt x="189707" y="70225"/>
                      <a:pt x="187832" y="70153"/>
                      <a:pt x="185644" y="70250"/>
                    </a:cubicBezTo>
                    <a:cubicBezTo>
                      <a:pt x="170981" y="70802"/>
                      <a:pt x="161967" y="63471"/>
                      <a:pt x="152376" y="64048"/>
                    </a:cubicBezTo>
                    <a:cubicBezTo>
                      <a:pt x="142785" y="64601"/>
                      <a:pt x="115141" y="53880"/>
                      <a:pt x="103315" y="44313"/>
                    </a:cubicBezTo>
                    <a:cubicBezTo>
                      <a:pt x="91464" y="34722"/>
                      <a:pt x="59325" y="14434"/>
                      <a:pt x="51441" y="6549"/>
                    </a:cubicBezTo>
                    <a:cubicBezTo>
                      <a:pt x="43557" y="-1359"/>
                      <a:pt x="32283" y="-1359"/>
                      <a:pt x="31153" y="2607"/>
                    </a:cubicBezTo>
                    <a:cubicBezTo>
                      <a:pt x="30120" y="6213"/>
                      <a:pt x="24327" y="6525"/>
                      <a:pt x="15552" y="7415"/>
                    </a:cubicBezTo>
                    <a:cubicBezTo>
                      <a:pt x="13317" y="11357"/>
                      <a:pt x="4014" y="16645"/>
                      <a:pt x="4014" y="21957"/>
                    </a:cubicBezTo>
                    <a:cubicBezTo>
                      <a:pt x="4014" y="27991"/>
                      <a:pt x="0" y="35996"/>
                      <a:pt x="0" y="41019"/>
                    </a:cubicBezTo>
                    <a:cubicBezTo>
                      <a:pt x="0" y="46043"/>
                      <a:pt x="10048" y="47053"/>
                      <a:pt x="13052" y="51067"/>
                    </a:cubicBezTo>
                    <a:cubicBezTo>
                      <a:pt x="16057" y="55058"/>
                      <a:pt x="32139" y="57101"/>
                      <a:pt x="33124" y="61115"/>
                    </a:cubicBezTo>
                    <a:cubicBezTo>
                      <a:pt x="34134" y="65105"/>
                      <a:pt x="45167" y="70129"/>
                      <a:pt x="52186" y="71139"/>
                    </a:cubicBezTo>
                    <a:cubicBezTo>
                      <a:pt x="59229" y="72148"/>
                      <a:pt x="69277" y="80153"/>
                      <a:pt x="73291" y="83182"/>
                    </a:cubicBezTo>
                    <a:cubicBezTo>
                      <a:pt x="77281" y="86187"/>
                      <a:pt x="92353" y="79168"/>
                      <a:pt x="97377" y="79168"/>
                    </a:cubicBezTo>
                    <a:cubicBezTo>
                      <a:pt x="102402" y="79168"/>
                      <a:pt x="110430" y="88206"/>
                      <a:pt x="111440" y="93230"/>
                    </a:cubicBezTo>
                    <a:cubicBezTo>
                      <a:pt x="112449" y="98230"/>
                      <a:pt x="138554" y="101258"/>
                      <a:pt x="144563" y="106282"/>
                    </a:cubicBezTo>
                    <a:cubicBezTo>
                      <a:pt x="150573" y="111306"/>
                      <a:pt x="182712" y="108277"/>
                      <a:pt x="188745" y="102268"/>
                    </a:cubicBezTo>
                    <a:cubicBezTo>
                      <a:pt x="194779" y="96234"/>
                      <a:pt x="189755" y="85201"/>
                      <a:pt x="189755" y="76163"/>
                    </a:cubicBezTo>
                    <a:cubicBezTo>
                      <a:pt x="189755" y="73134"/>
                      <a:pt x="190476" y="71548"/>
                      <a:pt x="191509" y="7041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BFA18C6-2EB8-47D6-67BF-679E4672D765}"/>
                  </a:ext>
                </a:extLst>
              </p:cNvPr>
              <p:cNvSpPr/>
              <p:nvPr/>
            </p:nvSpPr>
            <p:spPr bwMode="gray">
              <a:xfrm>
                <a:off x="4633825" y="1963928"/>
                <a:ext cx="136030" cy="118626"/>
              </a:xfrm>
              <a:custGeom>
                <a:avLst/>
                <a:gdLst>
                  <a:gd name="connsiteX0" fmla="*/ 78820 w 136030"/>
                  <a:gd name="connsiteY0" fmla="*/ 95406 h 118626"/>
                  <a:gd name="connsiteX1" fmla="*/ 58051 w 136030"/>
                  <a:gd name="connsiteY1" fmla="*/ 70118 h 118626"/>
                  <a:gd name="connsiteX2" fmla="*/ 46273 w 136030"/>
                  <a:gd name="connsiteY2" fmla="*/ 52715 h 118626"/>
                  <a:gd name="connsiteX3" fmla="*/ 57499 w 136030"/>
                  <a:gd name="connsiteY3" fmla="*/ 45960 h 118626"/>
                  <a:gd name="connsiteX4" fmla="*/ 73772 w 136030"/>
                  <a:gd name="connsiteY4" fmla="*/ 42595 h 118626"/>
                  <a:gd name="connsiteX5" fmla="*/ 113074 w 136030"/>
                  <a:gd name="connsiteY5" fmla="*/ 46513 h 118626"/>
                  <a:gd name="connsiteX6" fmla="*/ 136030 w 136030"/>
                  <a:gd name="connsiteY6" fmla="*/ 58148 h 118626"/>
                  <a:gd name="connsiteX7" fmla="*/ 134852 w 136030"/>
                  <a:gd name="connsiteY7" fmla="*/ 52667 h 118626"/>
                  <a:gd name="connsiteX8" fmla="*/ 126752 w 136030"/>
                  <a:gd name="connsiteY8" fmla="*/ 34470 h 118626"/>
                  <a:gd name="connsiteX9" fmla="*/ 120117 w 136030"/>
                  <a:gd name="connsiteY9" fmla="*/ 19110 h 118626"/>
                  <a:gd name="connsiteX10" fmla="*/ 111344 w 136030"/>
                  <a:gd name="connsiteY10" fmla="*/ 21658 h 118626"/>
                  <a:gd name="connsiteX11" fmla="*/ 85286 w 136030"/>
                  <a:gd name="connsiteY11" fmla="*/ 15769 h 118626"/>
                  <a:gd name="connsiteX12" fmla="*/ 64133 w 136030"/>
                  <a:gd name="connsiteY12" fmla="*/ 0 h 118626"/>
                  <a:gd name="connsiteX13" fmla="*/ 48917 w 136030"/>
                  <a:gd name="connsiteY13" fmla="*/ 10216 h 118626"/>
                  <a:gd name="connsiteX14" fmla="*/ 42715 w 136030"/>
                  <a:gd name="connsiteY14" fmla="*/ 22620 h 118626"/>
                  <a:gd name="connsiteX15" fmla="*/ 33701 w 136030"/>
                  <a:gd name="connsiteY15" fmla="*/ 33893 h 118626"/>
                  <a:gd name="connsiteX16" fmla="*/ 17908 w 136030"/>
                  <a:gd name="connsiteY16" fmla="*/ 33340 h 118626"/>
                  <a:gd name="connsiteX17" fmla="*/ 0 w 136030"/>
                  <a:gd name="connsiteY17" fmla="*/ 36778 h 118626"/>
                  <a:gd name="connsiteX18" fmla="*/ 4591 w 136030"/>
                  <a:gd name="connsiteY18" fmla="*/ 47619 h 118626"/>
                  <a:gd name="connsiteX19" fmla="*/ 24134 w 136030"/>
                  <a:gd name="connsiteY19" fmla="*/ 55888 h 118626"/>
                  <a:gd name="connsiteX20" fmla="*/ 46682 w 136030"/>
                  <a:gd name="connsiteY20" fmla="*/ 91608 h 118626"/>
                  <a:gd name="connsiteX21" fmla="*/ 66993 w 136030"/>
                  <a:gd name="connsiteY21" fmla="*/ 102497 h 118626"/>
                  <a:gd name="connsiteX22" fmla="*/ 88820 w 136030"/>
                  <a:gd name="connsiteY22" fmla="*/ 114156 h 118626"/>
                  <a:gd name="connsiteX23" fmla="*/ 99517 w 136030"/>
                  <a:gd name="connsiteY23" fmla="*/ 118627 h 118626"/>
                  <a:gd name="connsiteX24" fmla="*/ 78844 w 136030"/>
                  <a:gd name="connsiteY24" fmla="*/ 95406 h 118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030" h="118626">
                    <a:moveTo>
                      <a:pt x="78820" y="95406"/>
                    </a:moveTo>
                    <a:cubicBezTo>
                      <a:pt x="79373" y="90887"/>
                      <a:pt x="58051" y="78556"/>
                      <a:pt x="58051" y="70118"/>
                    </a:cubicBezTo>
                    <a:cubicBezTo>
                      <a:pt x="58051" y="61681"/>
                      <a:pt x="47379" y="58340"/>
                      <a:pt x="46273" y="52715"/>
                    </a:cubicBezTo>
                    <a:cubicBezTo>
                      <a:pt x="45143" y="47114"/>
                      <a:pt x="52451" y="42042"/>
                      <a:pt x="57499" y="45960"/>
                    </a:cubicBezTo>
                    <a:cubicBezTo>
                      <a:pt x="62547" y="49903"/>
                      <a:pt x="68171" y="40360"/>
                      <a:pt x="73772" y="42595"/>
                    </a:cubicBezTo>
                    <a:cubicBezTo>
                      <a:pt x="79397" y="44855"/>
                      <a:pt x="113074" y="46513"/>
                      <a:pt x="113074" y="46513"/>
                    </a:cubicBezTo>
                    <a:cubicBezTo>
                      <a:pt x="113074" y="46513"/>
                      <a:pt x="123458" y="49470"/>
                      <a:pt x="136030" y="58148"/>
                    </a:cubicBezTo>
                    <a:cubicBezTo>
                      <a:pt x="135742" y="55792"/>
                      <a:pt x="135357" y="53869"/>
                      <a:pt x="134852" y="52667"/>
                    </a:cubicBezTo>
                    <a:cubicBezTo>
                      <a:pt x="131824" y="45600"/>
                      <a:pt x="134852" y="37499"/>
                      <a:pt x="126752" y="34470"/>
                    </a:cubicBezTo>
                    <a:cubicBezTo>
                      <a:pt x="122593" y="32908"/>
                      <a:pt x="120838" y="25696"/>
                      <a:pt x="120117" y="19110"/>
                    </a:cubicBezTo>
                    <a:cubicBezTo>
                      <a:pt x="116319" y="20264"/>
                      <a:pt x="113098" y="21225"/>
                      <a:pt x="111344" y="21658"/>
                    </a:cubicBezTo>
                    <a:cubicBezTo>
                      <a:pt x="104613" y="23341"/>
                      <a:pt x="90334" y="22499"/>
                      <a:pt x="85286" y="15769"/>
                    </a:cubicBezTo>
                    <a:cubicBezTo>
                      <a:pt x="81537" y="10769"/>
                      <a:pt x="69830" y="3413"/>
                      <a:pt x="64133" y="0"/>
                    </a:cubicBezTo>
                    <a:cubicBezTo>
                      <a:pt x="61777" y="2067"/>
                      <a:pt x="52835" y="9687"/>
                      <a:pt x="48917" y="10216"/>
                    </a:cubicBezTo>
                    <a:cubicBezTo>
                      <a:pt x="44398" y="10769"/>
                      <a:pt x="47210" y="22620"/>
                      <a:pt x="42715" y="22620"/>
                    </a:cubicBezTo>
                    <a:cubicBezTo>
                      <a:pt x="38220" y="22620"/>
                      <a:pt x="34831" y="30528"/>
                      <a:pt x="33701" y="33893"/>
                    </a:cubicBezTo>
                    <a:cubicBezTo>
                      <a:pt x="32595" y="37283"/>
                      <a:pt x="22428" y="31634"/>
                      <a:pt x="17908" y="33340"/>
                    </a:cubicBezTo>
                    <a:cubicBezTo>
                      <a:pt x="14711" y="34542"/>
                      <a:pt x="5168" y="36033"/>
                      <a:pt x="0" y="36778"/>
                    </a:cubicBezTo>
                    <a:cubicBezTo>
                      <a:pt x="793" y="41946"/>
                      <a:pt x="457" y="47619"/>
                      <a:pt x="4591" y="47619"/>
                    </a:cubicBezTo>
                    <a:cubicBezTo>
                      <a:pt x="11370" y="47619"/>
                      <a:pt x="23749" y="46874"/>
                      <a:pt x="24134" y="55888"/>
                    </a:cubicBezTo>
                    <a:cubicBezTo>
                      <a:pt x="24495" y="64902"/>
                      <a:pt x="40672" y="84854"/>
                      <a:pt x="46682" y="91608"/>
                    </a:cubicBezTo>
                    <a:cubicBezTo>
                      <a:pt x="52691" y="98363"/>
                      <a:pt x="66248" y="96873"/>
                      <a:pt x="66993" y="102497"/>
                    </a:cubicBezTo>
                    <a:cubicBezTo>
                      <a:pt x="67739" y="108146"/>
                      <a:pt x="77522" y="113411"/>
                      <a:pt x="88820" y="114156"/>
                    </a:cubicBezTo>
                    <a:cubicBezTo>
                      <a:pt x="91897" y="114372"/>
                      <a:pt x="95575" y="116127"/>
                      <a:pt x="99517" y="118627"/>
                    </a:cubicBezTo>
                    <a:cubicBezTo>
                      <a:pt x="91632" y="107065"/>
                      <a:pt x="78436" y="98507"/>
                      <a:pt x="78844" y="9540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F594955-8E4E-1B0F-82CE-C53CAEA5AC08}"/>
                  </a:ext>
                </a:extLst>
              </p:cNvPr>
              <p:cNvSpPr/>
              <p:nvPr/>
            </p:nvSpPr>
            <p:spPr bwMode="gray">
              <a:xfrm>
                <a:off x="4765696" y="2088012"/>
                <a:ext cx="46176" cy="93266"/>
              </a:xfrm>
              <a:custGeom>
                <a:avLst/>
                <a:gdLst>
                  <a:gd name="connsiteX0" fmla="*/ 30408 w 46176"/>
                  <a:gd name="connsiteY0" fmla="*/ 79541 h 93266"/>
                  <a:gd name="connsiteX1" fmla="*/ 36610 w 46176"/>
                  <a:gd name="connsiteY1" fmla="*/ 69950 h 93266"/>
                  <a:gd name="connsiteX2" fmla="*/ 45624 w 46176"/>
                  <a:gd name="connsiteY2" fmla="*/ 55287 h 93266"/>
                  <a:gd name="connsiteX3" fmla="*/ 46177 w 46176"/>
                  <a:gd name="connsiteY3" fmla="*/ 54566 h 93266"/>
                  <a:gd name="connsiteX4" fmla="*/ 31490 w 46176"/>
                  <a:gd name="connsiteY4" fmla="*/ 38797 h 93266"/>
                  <a:gd name="connsiteX5" fmla="*/ 34230 w 46176"/>
                  <a:gd name="connsiteY5" fmla="*/ 12379 h 93266"/>
                  <a:gd name="connsiteX6" fmla="*/ 12211 w 46176"/>
                  <a:gd name="connsiteY6" fmla="*/ 0 h 93266"/>
                  <a:gd name="connsiteX7" fmla="*/ 0 w 46176"/>
                  <a:gd name="connsiteY7" fmla="*/ 18221 h 93266"/>
                  <a:gd name="connsiteX8" fmla="*/ 6923 w 46176"/>
                  <a:gd name="connsiteY8" fmla="*/ 34062 h 93266"/>
                  <a:gd name="connsiteX9" fmla="*/ 6178 w 46176"/>
                  <a:gd name="connsiteY9" fmla="*/ 71657 h 93266"/>
                  <a:gd name="connsiteX10" fmla="*/ 23100 w 46176"/>
                  <a:gd name="connsiteY10" fmla="*/ 93267 h 93266"/>
                  <a:gd name="connsiteX11" fmla="*/ 30408 w 46176"/>
                  <a:gd name="connsiteY11" fmla="*/ 79541 h 9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176" h="93266">
                    <a:moveTo>
                      <a:pt x="30408" y="79541"/>
                    </a:moveTo>
                    <a:cubicBezTo>
                      <a:pt x="36057" y="78436"/>
                      <a:pt x="32668" y="73916"/>
                      <a:pt x="36610" y="69950"/>
                    </a:cubicBezTo>
                    <a:cubicBezTo>
                      <a:pt x="40552" y="66008"/>
                      <a:pt x="45071" y="58124"/>
                      <a:pt x="45624" y="55287"/>
                    </a:cubicBezTo>
                    <a:cubicBezTo>
                      <a:pt x="45696" y="54975"/>
                      <a:pt x="45913" y="54782"/>
                      <a:pt x="46177" y="54566"/>
                    </a:cubicBezTo>
                    <a:cubicBezTo>
                      <a:pt x="38533" y="48821"/>
                      <a:pt x="33172" y="44710"/>
                      <a:pt x="31490" y="38797"/>
                    </a:cubicBezTo>
                    <a:cubicBezTo>
                      <a:pt x="29759" y="32740"/>
                      <a:pt x="31538" y="21009"/>
                      <a:pt x="34230" y="12379"/>
                    </a:cubicBezTo>
                    <a:cubicBezTo>
                      <a:pt x="29855" y="9279"/>
                      <a:pt x="16418" y="0"/>
                      <a:pt x="12211" y="0"/>
                    </a:cubicBezTo>
                    <a:cubicBezTo>
                      <a:pt x="8005" y="0"/>
                      <a:pt x="1587" y="9303"/>
                      <a:pt x="0" y="18221"/>
                    </a:cubicBezTo>
                    <a:cubicBezTo>
                      <a:pt x="9856" y="23485"/>
                      <a:pt x="13750" y="27211"/>
                      <a:pt x="6923" y="34062"/>
                    </a:cubicBezTo>
                    <a:cubicBezTo>
                      <a:pt x="-216" y="41177"/>
                      <a:pt x="-1731" y="65263"/>
                      <a:pt x="6178" y="71657"/>
                    </a:cubicBezTo>
                    <a:cubicBezTo>
                      <a:pt x="13678" y="77738"/>
                      <a:pt x="15841" y="89829"/>
                      <a:pt x="23100" y="93267"/>
                    </a:cubicBezTo>
                    <a:cubicBezTo>
                      <a:pt x="25168" y="87185"/>
                      <a:pt x="26682" y="80286"/>
                      <a:pt x="30408" y="795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BC01411-7B5E-F016-54BC-7461881C5864}"/>
                  </a:ext>
                </a:extLst>
              </p:cNvPr>
              <p:cNvSpPr/>
              <p:nvPr/>
            </p:nvSpPr>
            <p:spPr bwMode="gray">
              <a:xfrm>
                <a:off x="4842272" y="2039407"/>
                <a:ext cx="158562" cy="87233"/>
              </a:xfrm>
              <a:custGeom>
                <a:avLst/>
                <a:gdLst>
                  <a:gd name="connsiteX0" fmla="*/ 122842 w 158562"/>
                  <a:gd name="connsiteY0" fmla="*/ 721 h 87233"/>
                  <a:gd name="connsiteX1" fmla="*/ 92771 w 158562"/>
                  <a:gd name="connsiteY1" fmla="*/ 5986 h 87233"/>
                  <a:gd name="connsiteX2" fmla="*/ 74719 w 158562"/>
                  <a:gd name="connsiteY2" fmla="*/ 13509 h 87233"/>
                  <a:gd name="connsiteX3" fmla="*/ 47652 w 158562"/>
                  <a:gd name="connsiteY3" fmla="*/ 12764 h 87233"/>
                  <a:gd name="connsiteX4" fmla="*/ 20585 w 158562"/>
                  <a:gd name="connsiteY4" fmla="*/ 9735 h 87233"/>
                  <a:gd name="connsiteX5" fmla="*/ 6090 w 158562"/>
                  <a:gd name="connsiteY5" fmla="*/ 0 h 87233"/>
                  <a:gd name="connsiteX6" fmla="*/ 4023 w 158562"/>
                  <a:gd name="connsiteY6" fmla="*/ 2428 h 87233"/>
                  <a:gd name="connsiteX7" fmla="*/ 4023 w 158562"/>
                  <a:gd name="connsiteY7" fmla="*/ 19927 h 87233"/>
                  <a:gd name="connsiteX8" fmla="*/ 11908 w 158562"/>
                  <a:gd name="connsiteY8" fmla="*/ 36273 h 87233"/>
                  <a:gd name="connsiteX9" fmla="*/ 3446 w 158562"/>
                  <a:gd name="connsiteY9" fmla="*/ 46417 h 87233"/>
                  <a:gd name="connsiteX10" fmla="*/ 3446 w 158562"/>
                  <a:gd name="connsiteY10" fmla="*/ 58845 h 87233"/>
                  <a:gd name="connsiteX11" fmla="*/ 17532 w 158562"/>
                  <a:gd name="connsiteY11" fmla="*/ 75190 h 87233"/>
                  <a:gd name="connsiteX12" fmla="*/ 22533 w 158562"/>
                  <a:gd name="connsiteY12" fmla="*/ 82306 h 87233"/>
                  <a:gd name="connsiteX13" fmla="*/ 56642 w 158562"/>
                  <a:gd name="connsiteY13" fmla="*/ 82714 h 87233"/>
                  <a:gd name="connsiteX14" fmla="*/ 83709 w 158562"/>
                  <a:gd name="connsiteY14" fmla="*/ 87233 h 87233"/>
                  <a:gd name="connsiteX15" fmla="*/ 93492 w 158562"/>
                  <a:gd name="connsiteY15" fmla="*/ 81200 h 87233"/>
                  <a:gd name="connsiteX16" fmla="*/ 105703 w 158562"/>
                  <a:gd name="connsiteY16" fmla="*/ 75359 h 87233"/>
                  <a:gd name="connsiteX17" fmla="*/ 105511 w 158562"/>
                  <a:gd name="connsiteY17" fmla="*/ 68412 h 87233"/>
                  <a:gd name="connsiteX18" fmla="*/ 131448 w 158562"/>
                  <a:gd name="connsiteY18" fmla="*/ 68412 h 87233"/>
                  <a:gd name="connsiteX19" fmla="*/ 141736 w 158562"/>
                  <a:gd name="connsiteY19" fmla="*/ 66513 h 87233"/>
                  <a:gd name="connsiteX20" fmla="*/ 138226 w 158562"/>
                  <a:gd name="connsiteY20" fmla="*/ 60527 h 87233"/>
                  <a:gd name="connsiteX21" fmla="*/ 132962 w 158562"/>
                  <a:gd name="connsiteY21" fmla="*/ 41345 h 87233"/>
                  <a:gd name="connsiteX22" fmla="*/ 153274 w 158562"/>
                  <a:gd name="connsiteY22" fmla="*/ 19543 h 87233"/>
                  <a:gd name="connsiteX23" fmla="*/ 158562 w 158562"/>
                  <a:gd name="connsiteY23" fmla="*/ 14086 h 87233"/>
                  <a:gd name="connsiteX24" fmla="*/ 143130 w 158562"/>
                  <a:gd name="connsiteY24" fmla="*/ 6755 h 87233"/>
                  <a:gd name="connsiteX25" fmla="*/ 122818 w 158562"/>
                  <a:gd name="connsiteY25" fmla="*/ 745 h 87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8562" h="87233">
                    <a:moveTo>
                      <a:pt x="122842" y="721"/>
                    </a:moveTo>
                    <a:cubicBezTo>
                      <a:pt x="116833" y="-48"/>
                      <a:pt x="98035" y="721"/>
                      <a:pt x="92771" y="5986"/>
                    </a:cubicBezTo>
                    <a:cubicBezTo>
                      <a:pt x="87507" y="11250"/>
                      <a:pt x="80728" y="14231"/>
                      <a:pt x="74719" y="13509"/>
                    </a:cubicBezTo>
                    <a:cubicBezTo>
                      <a:pt x="68709" y="12764"/>
                      <a:pt x="51402" y="11995"/>
                      <a:pt x="47652" y="12764"/>
                    </a:cubicBezTo>
                    <a:cubicBezTo>
                      <a:pt x="43878" y="13509"/>
                      <a:pt x="23590" y="8990"/>
                      <a:pt x="20585" y="9735"/>
                    </a:cubicBezTo>
                    <a:cubicBezTo>
                      <a:pt x="17917" y="10408"/>
                      <a:pt x="12917" y="1154"/>
                      <a:pt x="6090" y="0"/>
                    </a:cubicBezTo>
                    <a:cubicBezTo>
                      <a:pt x="5754" y="865"/>
                      <a:pt x="5153" y="1683"/>
                      <a:pt x="4023" y="2428"/>
                    </a:cubicBezTo>
                    <a:cubicBezTo>
                      <a:pt x="-1049" y="5817"/>
                      <a:pt x="-1626" y="14855"/>
                      <a:pt x="4023" y="19927"/>
                    </a:cubicBezTo>
                    <a:cubicBezTo>
                      <a:pt x="9672" y="24999"/>
                      <a:pt x="16980" y="36273"/>
                      <a:pt x="11908" y="36273"/>
                    </a:cubicBezTo>
                    <a:cubicBezTo>
                      <a:pt x="6836" y="36273"/>
                      <a:pt x="2893" y="43052"/>
                      <a:pt x="3446" y="46417"/>
                    </a:cubicBezTo>
                    <a:cubicBezTo>
                      <a:pt x="4023" y="49807"/>
                      <a:pt x="1764" y="57138"/>
                      <a:pt x="3446" y="58845"/>
                    </a:cubicBezTo>
                    <a:cubicBezTo>
                      <a:pt x="5153" y="60551"/>
                      <a:pt x="16980" y="71825"/>
                      <a:pt x="17532" y="75190"/>
                    </a:cubicBezTo>
                    <a:cubicBezTo>
                      <a:pt x="18037" y="78171"/>
                      <a:pt x="22893" y="79686"/>
                      <a:pt x="22533" y="82306"/>
                    </a:cubicBezTo>
                    <a:cubicBezTo>
                      <a:pt x="31979" y="81609"/>
                      <a:pt x="52075" y="80431"/>
                      <a:pt x="56642" y="82714"/>
                    </a:cubicBezTo>
                    <a:cubicBezTo>
                      <a:pt x="62652" y="85719"/>
                      <a:pt x="83709" y="87233"/>
                      <a:pt x="83709" y="87233"/>
                    </a:cubicBezTo>
                    <a:cubicBezTo>
                      <a:pt x="89718" y="87233"/>
                      <a:pt x="94982" y="84974"/>
                      <a:pt x="93492" y="81200"/>
                    </a:cubicBezTo>
                    <a:cubicBezTo>
                      <a:pt x="92218" y="78003"/>
                      <a:pt x="100055" y="75936"/>
                      <a:pt x="105703" y="75359"/>
                    </a:cubicBezTo>
                    <a:cubicBezTo>
                      <a:pt x="104718" y="71873"/>
                      <a:pt x="104045" y="68989"/>
                      <a:pt x="105511" y="68412"/>
                    </a:cubicBezTo>
                    <a:cubicBezTo>
                      <a:pt x="108323" y="67306"/>
                      <a:pt x="124669" y="65046"/>
                      <a:pt x="131448" y="68412"/>
                    </a:cubicBezTo>
                    <a:cubicBezTo>
                      <a:pt x="134885" y="70142"/>
                      <a:pt x="138755" y="68508"/>
                      <a:pt x="141736" y="66513"/>
                    </a:cubicBezTo>
                    <a:cubicBezTo>
                      <a:pt x="140823" y="63340"/>
                      <a:pt x="139957" y="60840"/>
                      <a:pt x="138226" y="60527"/>
                    </a:cubicBezTo>
                    <a:cubicBezTo>
                      <a:pt x="134092" y="59758"/>
                      <a:pt x="127722" y="42475"/>
                      <a:pt x="132962" y="41345"/>
                    </a:cubicBezTo>
                    <a:cubicBezTo>
                      <a:pt x="138226" y="40239"/>
                      <a:pt x="145005" y="22187"/>
                      <a:pt x="153274" y="19543"/>
                    </a:cubicBezTo>
                    <a:cubicBezTo>
                      <a:pt x="156568" y="18485"/>
                      <a:pt x="157985" y="16514"/>
                      <a:pt x="158562" y="14086"/>
                    </a:cubicBezTo>
                    <a:cubicBezTo>
                      <a:pt x="151399" y="11683"/>
                      <a:pt x="144308" y="8726"/>
                      <a:pt x="143130" y="6755"/>
                    </a:cubicBezTo>
                    <a:cubicBezTo>
                      <a:pt x="140871" y="3005"/>
                      <a:pt x="128828" y="1490"/>
                      <a:pt x="122818" y="74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027077EA-6812-C3BF-6F2A-FA55F37817C7}"/>
                  </a:ext>
                </a:extLst>
              </p:cNvPr>
              <p:cNvSpPr/>
              <p:nvPr/>
            </p:nvSpPr>
            <p:spPr bwMode="gray">
              <a:xfrm>
                <a:off x="4490717" y="1579667"/>
                <a:ext cx="117633" cy="112410"/>
              </a:xfrm>
              <a:custGeom>
                <a:avLst/>
                <a:gdLst>
                  <a:gd name="connsiteX0" fmla="*/ 60105 w 117633"/>
                  <a:gd name="connsiteY0" fmla="*/ 40904 h 112410"/>
                  <a:gd name="connsiteX1" fmla="*/ 59336 w 117633"/>
                  <a:gd name="connsiteY1" fmla="*/ 23261 h 112410"/>
                  <a:gd name="connsiteX2" fmla="*/ 61980 w 117633"/>
                  <a:gd name="connsiteY2" fmla="*/ 1434 h 112410"/>
                  <a:gd name="connsiteX3" fmla="*/ 43543 w 117633"/>
                  <a:gd name="connsiteY3" fmla="*/ 11578 h 112410"/>
                  <a:gd name="connsiteX4" fmla="*/ 28520 w 117633"/>
                  <a:gd name="connsiteY4" fmla="*/ 19487 h 112410"/>
                  <a:gd name="connsiteX5" fmla="*/ 29650 w 117633"/>
                  <a:gd name="connsiteY5" fmla="*/ 30760 h 112410"/>
                  <a:gd name="connsiteX6" fmla="*/ 14986 w 117633"/>
                  <a:gd name="connsiteY6" fmla="*/ 23237 h 112410"/>
                  <a:gd name="connsiteX7" fmla="*/ 2222 w 117633"/>
                  <a:gd name="connsiteY7" fmla="*/ 41649 h 112410"/>
                  <a:gd name="connsiteX8" fmla="*/ 2222 w 117633"/>
                  <a:gd name="connsiteY8" fmla="*/ 70591 h 112410"/>
                  <a:gd name="connsiteX9" fmla="*/ 11982 w 117633"/>
                  <a:gd name="connsiteY9" fmla="*/ 92778 h 112410"/>
                  <a:gd name="connsiteX10" fmla="*/ 15852 w 117633"/>
                  <a:gd name="connsiteY10" fmla="*/ 104028 h 112410"/>
                  <a:gd name="connsiteX11" fmla="*/ 39072 w 117633"/>
                  <a:gd name="connsiteY11" fmla="*/ 106311 h 112410"/>
                  <a:gd name="connsiteX12" fmla="*/ 48471 w 117633"/>
                  <a:gd name="connsiteY12" fmla="*/ 106095 h 112410"/>
                  <a:gd name="connsiteX13" fmla="*/ 38303 w 117633"/>
                  <a:gd name="connsiteY13" fmla="*/ 92393 h 112410"/>
                  <a:gd name="connsiteX14" fmla="*/ 51476 w 117633"/>
                  <a:gd name="connsiteY14" fmla="*/ 95014 h 112410"/>
                  <a:gd name="connsiteX15" fmla="*/ 69528 w 117633"/>
                  <a:gd name="connsiteY15" fmla="*/ 94653 h 112410"/>
                  <a:gd name="connsiteX16" fmla="*/ 60514 w 117633"/>
                  <a:gd name="connsiteY16" fmla="*/ 78860 h 112410"/>
                  <a:gd name="connsiteX17" fmla="*/ 48856 w 117633"/>
                  <a:gd name="connsiteY17" fmla="*/ 77346 h 112410"/>
                  <a:gd name="connsiteX18" fmla="*/ 56019 w 117633"/>
                  <a:gd name="connsiteY18" fmla="*/ 61553 h 112410"/>
                  <a:gd name="connsiteX19" fmla="*/ 72172 w 117633"/>
                  <a:gd name="connsiteY19" fmla="*/ 52923 h 112410"/>
                  <a:gd name="connsiteX20" fmla="*/ 60129 w 117633"/>
                  <a:gd name="connsiteY20" fmla="*/ 40880 h 112410"/>
                  <a:gd name="connsiteX21" fmla="*/ 116883 w 117633"/>
                  <a:gd name="connsiteY21" fmla="*/ 63837 h 112410"/>
                  <a:gd name="connsiteX22" fmla="*/ 108229 w 117633"/>
                  <a:gd name="connsiteY22" fmla="*/ 69870 h 112410"/>
                  <a:gd name="connsiteX23" fmla="*/ 99576 w 117633"/>
                  <a:gd name="connsiteY23" fmla="*/ 63837 h 112410"/>
                  <a:gd name="connsiteX24" fmla="*/ 83062 w 117633"/>
                  <a:gd name="connsiteY24" fmla="*/ 70976 h 112410"/>
                  <a:gd name="connsiteX25" fmla="*/ 92821 w 117633"/>
                  <a:gd name="connsiteY25" fmla="*/ 94292 h 112410"/>
                  <a:gd name="connsiteX26" fmla="*/ 85682 w 117633"/>
                  <a:gd name="connsiteY26" fmla="*/ 101071 h 112410"/>
                  <a:gd name="connsiteX27" fmla="*/ 92460 w 117633"/>
                  <a:gd name="connsiteY27" fmla="*/ 112321 h 112410"/>
                  <a:gd name="connsiteX28" fmla="*/ 110874 w 117633"/>
                  <a:gd name="connsiteY28" fmla="*/ 91264 h 112410"/>
                  <a:gd name="connsiteX29" fmla="*/ 116907 w 117633"/>
                  <a:gd name="connsiteY29" fmla="*/ 63812 h 11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7633" h="112410">
                    <a:moveTo>
                      <a:pt x="60105" y="40904"/>
                    </a:moveTo>
                    <a:cubicBezTo>
                      <a:pt x="56356" y="39029"/>
                      <a:pt x="54841" y="26986"/>
                      <a:pt x="59336" y="23261"/>
                    </a:cubicBezTo>
                    <a:cubicBezTo>
                      <a:pt x="63855" y="19487"/>
                      <a:pt x="65730" y="5208"/>
                      <a:pt x="61980" y="1434"/>
                    </a:cubicBezTo>
                    <a:cubicBezTo>
                      <a:pt x="58231" y="-2340"/>
                      <a:pt x="44673" y="1434"/>
                      <a:pt x="43543" y="11578"/>
                    </a:cubicBezTo>
                    <a:cubicBezTo>
                      <a:pt x="42413" y="21746"/>
                      <a:pt x="31525" y="17227"/>
                      <a:pt x="28520" y="19487"/>
                    </a:cubicBezTo>
                    <a:cubicBezTo>
                      <a:pt x="25491" y="21746"/>
                      <a:pt x="34529" y="26265"/>
                      <a:pt x="29650" y="30760"/>
                    </a:cubicBezTo>
                    <a:cubicBezTo>
                      <a:pt x="24770" y="35280"/>
                      <a:pt x="22871" y="23982"/>
                      <a:pt x="14986" y="23237"/>
                    </a:cubicBezTo>
                    <a:cubicBezTo>
                      <a:pt x="7102" y="22467"/>
                      <a:pt x="6333" y="35255"/>
                      <a:pt x="2222" y="41649"/>
                    </a:cubicBezTo>
                    <a:cubicBezTo>
                      <a:pt x="-1912" y="48020"/>
                      <a:pt x="708" y="61553"/>
                      <a:pt x="2222" y="70591"/>
                    </a:cubicBezTo>
                    <a:cubicBezTo>
                      <a:pt x="3713" y="79605"/>
                      <a:pt x="14626" y="85254"/>
                      <a:pt x="11982" y="92778"/>
                    </a:cubicBezTo>
                    <a:cubicBezTo>
                      <a:pt x="10756" y="96288"/>
                      <a:pt x="13231" y="100206"/>
                      <a:pt x="15852" y="104028"/>
                    </a:cubicBezTo>
                    <a:cubicBezTo>
                      <a:pt x="25875" y="104244"/>
                      <a:pt x="35034" y="104965"/>
                      <a:pt x="39072" y="106311"/>
                    </a:cubicBezTo>
                    <a:cubicBezTo>
                      <a:pt x="40707" y="106840"/>
                      <a:pt x="44072" y="106696"/>
                      <a:pt x="48471" y="106095"/>
                    </a:cubicBezTo>
                    <a:cubicBezTo>
                      <a:pt x="45154" y="100686"/>
                      <a:pt x="37750" y="96336"/>
                      <a:pt x="38303" y="92393"/>
                    </a:cubicBezTo>
                    <a:cubicBezTo>
                      <a:pt x="39048" y="87105"/>
                      <a:pt x="46188" y="90518"/>
                      <a:pt x="51476" y="95014"/>
                    </a:cubicBezTo>
                    <a:cubicBezTo>
                      <a:pt x="56716" y="99533"/>
                      <a:pt x="68399" y="100278"/>
                      <a:pt x="69528" y="94653"/>
                    </a:cubicBezTo>
                    <a:cubicBezTo>
                      <a:pt x="70225" y="91168"/>
                      <a:pt x="67653" y="75086"/>
                      <a:pt x="60514" y="78860"/>
                    </a:cubicBezTo>
                    <a:cubicBezTo>
                      <a:pt x="53351" y="82610"/>
                      <a:pt x="51500" y="81120"/>
                      <a:pt x="48856" y="77346"/>
                    </a:cubicBezTo>
                    <a:cubicBezTo>
                      <a:pt x="46236" y="73572"/>
                      <a:pt x="54120" y="67586"/>
                      <a:pt x="56019" y="61553"/>
                    </a:cubicBezTo>
                    <a:cubicBezTo>
                      <a:pt x="57894" y="55543"/>
                      <a:pt x="70274" y="57779"/>
                      <a:pt x="72172" y="52923"/>
                    </a:cubicBezTo>
                    <a:cubicBezTo>
                      <a:pt x="74047" y="48020"/>
                      <a:pt x="63879" y="42755"/>
                      <a:pt x="60129" y="40880"/>
                    </a:cubicBezTo>
                    <a:close/>
                    <a:moveTo>
                      <a:pt x="116883" y="63837"/>
                    </a:moveTo>
                    <a:cubicBezTo>
                      <a:pt x="113878" y="61986"/>
                      <a:pt x="111619" y="69101"/>
                      <a:pt x="108229" y="69870"/>
                    </a:cubicBezTo>
                    <a:cubicBezTo>
                      <a:pt x="104840" y="70615"/>
                      <a:pt x="101090" y="55591"/>
                      <a:pt x="99576" y="63837"/>
                    </a:cubicBezTo>
                    <a:cubicBezTo>
                      <a:pt x="98085" y="72106"/>
                      <a:pt x="90561" y="60471"/>
                      <a:pt x="83062" y="70976"/>
                    </a:cubicBezTo>
                    <a:cubicBezTo>
                      <a:pt x="75514" y="81504"/>
                      <a:pt x="87581" y="90903"/>
                      <a:pt x="92821" y="94292"/>
                    </a:cubicBezTo>
                    <a:cubicBezTo>
                      <a:pt x="98085" y="97658"/>
                      <a:pt x="92436" y="102537"/>
                      <a:pt x="85682" y="101071"/>
                    </a:cubicBezTo>
                    <a:cubicBezTo>
                      <a:pt x="78927" y="99557"/>
                      <a:pt x="83062" y="110831"/>
                      <a:pt x="92460" y="112321"/>
                    </a:cubicBezTo>
                    <a:cubicBezTo>
                      <a:pt x="101859" y="113835"/>
                      <a:pt x="112003" y="95783"/>
                      <a:pt x="110874" y="91264"/>
                    </a:cubicBezTo>
                    <a:cubicBezTo>
                      <a:pt x="109744" y="86745"/>
                      <a:pt x="120465" y="66048"/>
                      <a:pt x="116907" y="638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4C509952-415D-B3AB-3896-1AD71A7087F8}"/>
                  </a:ext>
                </a:extLst>
              </p:cNvPr>
              <p:cNvSpPr/>
              <p:nvPr/>
            </p:nvSpPr>
            <p:spPr bwMode="gray">
              <a:xfrm>
                <a:off x="4413031" y="527707"/>
                <a:ext cx="654030" cy="1037941"/>
              </a:xfrm>
              <a:custGeom>
                <a:avLst/>
                <a:gdLst>
                  <a:gd name="connsiteX0" fmla="*/ 634774 w 654030"/>
                  <a:gd name="connsiteY0" fmla="*/ 555282 h 1037941"/>
                  <a:gd name="connsiteX1" fmla="*/ 623500 w 654030"/>
                  <a:gd name="connsiteY1" fmla="*/ 554176 h 1037941"/>
                  <a:gd name="connsiteX2" fmla="*/ 606939 w 654030"/>
                  <a:gd name="connsiteY2" fmla="*/ 541388 h 1037941"/>
                  <a:gd name="connsiteX3" fmla="*/ 619750 w 654030"/>
                  <a:gd name="connsiteY3" fmla="*/ 542518 h 1037941"/>
                  <a:gd name="connsiteX4" fmla="*/ 636673 w 654030"/>
                  <a:gd name="connsiteY4" fmla="*/ 537254 h 1037941"/>
                  <a:gd name="connsiteX5" fmla="*/ 653956 w 654030"/>
                  <a:gd name="connsiteY5" fmla="*/ 530475 h 1037941"/>
                  <a:gd name="connsiteX6" fmla="*/ 640783 w 654030"/>
                  <a:gd name="connsiteY6" fmla="*/ 517711 h 1037941"/>
                  <a:gd name="connsiteX7" fmla="*/ 621625 w 654030"/>
                  <a:gd name="connsiteY7" fmla="*/ 511317 h 1037941"/>
                  <a:gd name="connsiteX8" fmla="*/ 608092 w 654030"/>
                  <a:gd name="connsiteY8" fmla="*/ 504923 h 1037941"/>
                  <a:gd name="connsiteX9" fmla="*/ 588165 w 654030"/>
                  <a:gd name="connsiteY9" fmla="*/ 518456 h 1037941"/>
                  <a:gd name="connsiteX10" fmla="*/ 582131 w 654030"/>
                  <a:gd name="connsiteY10" fmla="*/ 520716 h 1037941"/>
                  <a:gd name="connsiteX11" fmla="*/ 585136 w 654030"/>
                  <a:gd name="connsiteY11" fmla="*/ 506437 h 1037941"/>
                  <a:gd name="connsiteX12" fmla="*/ 574631 w 654030"/>
                  <a:gd name="connsiteY12" fmla="*/ 492135 h 1037941"/>
                  <a:gd name="connsiteX13" fmla="*/ 558839 w 654030"/>
                  <a:gd name="connsiteY13" fmla="*/ 506437 h 1037941"/>
                  <a:gd name="connsiteX14" fmla="*/ 543791 w 654030"/>
                  <a:gd name="connsiteY14" fmla="*/ 526365 h 1037941"/>
                  <a:gd name="connsiteX15" fmla="*/ 544175 w 654030"/>
                  <a:gd name="connsiteY15" fmla="*/ 504923 h 1037941"/>
                  <a:gd name="connsiteX16" fmla="*/ 527998 w 654030"/>
                  <a:gd name="connsiteY16" fmla="*/ 513576 h 1037941"/>
                  <a:gd name="connsiteX17" fmla="*/ 503575 w 654030"/>
                  <a:gd name="connsiteY17" fmla="*/ 537638 h 1037941"/>
                  <a:gd name="connsiteX18" fmla="*/ 508095 w 654030"/>
                  <a:gd name="connsiteY18" fmla="*/ 521485 h 1037941"/>
                  <a:gd name="connsiteX19" fmla="*/ 524609 w 654030"/>
                  <a:gd name="connsiteY19" fmla="*/ 501942 h 1037941"/>
                  <a:gd name="connsiteX20" fmla="*/ 521628 w 654030"/>
                  <a:gd name="connsiteY20" fmla="*/ 492159 h 1037941"/>
                  <a:gd name="connsiteX21" fmla="*/ 507710 w 654030"/>
                  <a:gd name="connsiteY21" fmla="*/ 503432 h 1037941"/>
                  <a:gd name="connsiteX22" fmla="*/ 489657 w 654030"/>
                  <a:gd name="connsiteY22" fmla="*/ 501173 h 1037941"/>
                  <a:gd name="connsiteX23" fmla="*/ 485138 w 654030"/>
                  <a:gd name="connsiteY23" fmla="*/ 510956 h 1037941"/>
                  <a:gd name="connsiteX24" fmla="*/ 479490 w 654030"/>
                  <a:gd name="connsiteY24" fmla="*/ 514706 h 1037941"/>
                  <a:gd name="connsiteX25" fmla="*/ 461846 w 654030"/>
                  <a:gd name="connsiteY25" fmla="*/ 520716 h 1037941"/>
                  <a:gd name="connsiteX26" fmla="*/ 455812 w 654030"/>
                  <a:gd name="connsiteY26" fmla="*/ 530475 h 1037941"/>
                  <a:gd name="connsiteX27" fmla="*/ 453192 w 654030"/>
                  <a:gd name="connsiteY27" fmla="*/ 545138 h 1037941"/>
                  <a:gd name="connsiteX28" fmla="*/ 443817 w 654030"/>
                  <a:gd name="connsiteY28" fmla="*/ 528600 h 1037941"/>
                  <a:gd name="connsiteX29" fmla="*/ 449058 w 654030"/>
                  <a:gd name="connsiteY29" fmla="*/ 518817 h 1037941"/>
                  <a:gd name="connsiteX30" fmla="*/ 462591 w 654030"/>
                  <a:gd name="connsiteY30" fmla="*/ 505668 h 1037941"/>
                  <a:gd name="connsiteX31" fmla="*/ 453577 w 654030"/>
                  <a:gd name="connsiteY31" fmla="*/ 507927 h 1037941"/>
                  <a:gd name="connsiteX32" fmla="*/ 432904 w 654030"/>
                  <a:gd name="connsiteY32" fmla="*/ 512062 h 1037941"/>
                  <a:gd name="connsiteX33" fmla="*/ 434394 w 654030"/>
                  <a:gd name="connsiteY33" fmla="*/ 528985 h 1037941"/>
                  <a:gd name="connsiteX34" fmla="*/ 427255 w 654030"/>
                  <a:gd name="connsiteY34" fmla="*/ 534249 h 1037941"/>
                  <a:gd name="connsiteX35" fmla="*/ 408073 w 654030"/>
                  <a:gd name="connsiteY35" fmla="*/ 534609 h 1037941"/>
                  <a:gd name="connsiteX36" fmla="*/ 422351 w 654030"/>
                  <a:gd name="connsiteY36" fmla="*/ 547398 h 1037941"/>
                  <a:gd name="connsiteX37" fmla="*/ 410309 w 654030"/>
                  <a:gd name="connsiteY37" fmla="*/ 545883 h 1037941"/>
                  <a:gd name="connsiteX38" fmla="*/ 396775 w 654030"/>
                  <a:gd name="connsiteY38" fmla="*/ 537614 h 1037941"/>
                  <a:gd name="connsiteX39" fmla="*/ 388506 w 654030"/>
                  <a:gd name="connsiteY39" fmla="*/ 542494 h 1037941"/>
                  <a:gd name="connsiteX40" fmla="*/ 394540 w 654030"/>
                  <a:gd name="connsiteY40" fmla="*/ 559032 h 1037941"/>
                  <a:gd name="connsiteX41" fmla="*/ 385886 w 654030"/>
                  <a:gd name="connsiteY41" fmla="*/ 553768 h 1037941"/>
                  <a:gd name="connsiteX42" fmla="*/ 371608 w 654030"/>
                  <a:gd name="connsiteY42" fmla="*/ 552638 h 1037941"/>
                  <a:gd name="connsiteX43" fmla="*/ 369733 w 654030"/>
                  <a:gd name="connsiteY43" fmla="*/ 537975 h 1037941"/>
                  <a:gd name="connsiteX44" fmla="*/ 352065 w 654030"/>
                  <a:gd name="connsiteY44" fmla="*/ 539465 h 1037941"/>
                  <a:gd name="connsiteX45" fmla="*/ 344926 w 654030"/>
                  <a:gd name="connsiteY45" fmla="*/ 546628 h 1037941"/>
                  <a:gd name="connsiteX46" fmla="*/ 342666 w 654030"/>
                  <a:gd name="connsiteY46" fmla="*/ 558263 h 1037941"/>
                  <a:gd name="connsiteX47" fmla="*/ 334397 w 654030"/>
                  <a:gd name="connsiteY47" fmla="*/ 564296 h 1037941"/>
                  <a:gd name="connsiteX48" fmla="*/ 325383 w 654030"/>
                  <a:gd name="connsiteY48" fmla="*/ 565426 h 1037941"/>
                  <a:gd name="connsiteX49" fmla="*/ 308100 w 654030"/>
                  <a:gd name="connsiteY49" fmla="*/ 567686 h 1037941"/>
                  <a:gd name="connsiteX50" fmla="*/ 294927 w 654030"/>
                  <a:gd name="connsiteY50" fmla="*/ 584969 h 1037941"/>
                  <a:gd name="connsiteX51" fmla="*/ 311080 w 654030"/>
                  <a:gd name="connsiteY51" fmla="*/ 583863 h 1037941"/>
                  <a:gd name="connsiteX52" fmla="*/ 314470 w 654030"/>
                  <a:gd name="connsiteY52" fmla="*/ 592877 h 1037941"/>
                  <a:gd name="connsiteX53" fmla="*/ 312210 w 654030"/>
                  <a:gd name="connsiteY53" fmla="*/ 599656 h 1037941"/>
                  <a:gd name="connsiteX54" fmla="*/ 299037 w 654030"/>
                  <a:gd name="connsiteY54" fmla="*/ 601146 h 1037941"/>
                  <a:gd name="connsiteX55" fmla="*/ 287764 w 654030"/>
                  <a:gd name="connsiteY55" fmla="*/ 594368 h 1037941"/>
                  <a:gd name="connsiteX56" fmla="*/ 273846 w 654030"/>
                  <a:gd name="connsiteY56" fmla="*/ 601146 h 1037941"/>
                  <a:gd name="connsiteX57" fmla="*/ 279855 w 654030"/>
                  <a:gd name="connsiteY57" fmla="*/ 580089 h 1037941"/>
                  <a:gd name="connsiteX58" fmla="*/ 264832 w 654030"/>
                  <a:gd name="connsiteY58" fmla="*/ 592108 h 1037941"/>
                  <a:gd name="connsiteX59" fmla="*/ 248678 w 654030"/>
                  <a:gd name="connsiteY59" fmla="*/ 604512 h 1037941"/>
                  <a:gd name="connsiteX60" fmla="*/ 237765 w 654030"/>
                  <a:gd name="connsiteY60" fmla="*/ 618045 h 1037941"/>
                  <a:gd name="connsiteX61" fmla="*/ 206564 w 654030"/>
                  <a:gd name="connsiteY61" fmla="*/ 635328 h 1037941"/>
                  <a:gd name="connsiteX62" fmla="*/ 215217 w 654030"/>
                  <a:gd name="connsiteY62" fmla="*/ 636073 h 1037941"/>
                  <a:gd name="connsiteX63" fmla="*/ 234039 w 654030"/>
                  <a:gd name="connsiteY63" fmla="*/ 626674 h 1037941"/>
                  <a:gd name="connsiteX64" fmla="*/ 258846 w 654030"/>
                  <a:gd name="connsiteY64" fmla="*/ 617660 h 1037941"/>
                  <a:gd name="connsiteX65" fmla="*/ 273870 w 654030"/>
                  <a:gd name="connsiteY65" fmla="*/ 615425 h 1037941"/>
                  <a:gd name="connsiteX66" fmla="*/ 289663 w 654030"/>
                  <a:gd name="connsiteY66" fmla="*/ 614295 h 1037941"/>
                  <a:gd name="connsiteX67" fmla="*/ 287403 w 654030"/>
                  <a:gd name="connsiteY67" fmla="*/ 627828 h 1037941"/>
                  <a:gd name="connsiteX68" fmla="*/ 280264 w 654030"/>
                  <a:gd name="connsiteY68" fmla="*/ 631963 h 1037941"/>
                  <a:gd name="connsiteX69" fmla="*/ 270120 w 654030"/>
                  <a:gd name="connsiteY69" fmla="*/ 627059 h 1037941"/>
                  <a:gd name="connsiteX70" fmla="*/ 258077 w 654030"/>
                  <a:gd name="connsiteY70" fmla="*/ 637588 h 1037941"/>
                  <a:gd name="connsiteX71" fmla="*/ 247933 w 654030"/>
                  <a:gd name="connsiteY71" fmla="*/ 656001 h 1037941"/>
                  <a:gd name="connsiteX72" fmla="*/ 238558 w 654030"/>
                  <a:gd name="connsiteY72" fmla="*/ 663909 h 1037941"/>
                  <a:gd name="connsiteX73" fmla="*/ 215242 w 654030"/>
                  <a:gd name="connsiteY73" fmla="*/ 695855 h 1037941"/>
                  <a:gd name="connsiteX74" fmla="*/ 211107 w 654030"/>
                  <a:gd name="connsiteY74" fmla="*/ 714653 h 1037941"/>
                  <a:gd name="connsiteX75" fmla="*/ 191204 w 654030"/>
                  <a:gd name="connsiteY75" fmla="*/ 718042 h 1037941"/>
                  <a:gd name="connsiteX76" fmla="*/ 187814 w 654030"/>
                  <a:gd name="connsiteY76" fmla="*/ 741335 h 1037941"/>
                  <a:gd name="connsiteX77" fmla="*/ 187814 w 654030"/>
                  <a:gd name="connsiteY77" fmla="*/ 758618 h 1037941"/>
                  <a:gd name="connsiteX78" fmla="*/ 172022 w 654030"/>
                  <a:gd name="connsiteY78" fmla="*/ 760878 h 1037941"/>
                  <a:gd name="connsiteX79" fmla="*/ 154353 w 654030"/>
                  <a:gd name="connsiteY79" fmla="*/ 766527 h 1037941"/>
                  <a:gd name="connsiteX80" fmla="*/ 168632 w 654030"/>
                  <a:gd name="connsiteY80" fmla="*/ 782320 h 1037941"/>
                  <a:gd name="connsiteX81" fmla="*/ 160748 w 654030"/>
                  <a:gd name="connsiteY81" fmla="*/ 785709 h 1037941"/>
                  <a:gd name="connsiteX82" fmla="*/ 138176 w 654030"/>
                  <a:gd name="connsiteY82" fmla="*/ 794723 h 1037941"/>
                  <a:gd name="connsiteX83" fmla="*/ 122383 w 654030"/>
                  <a:gd name="connsiteY83" fmla="*/ 810877 h 1037941"/>
                  <a:gd name="connsiteX84" fmla="*/ 109980 w 654030"/>
                  <a:gd name="connsiteY84" fmla="*/ 830035 h 1037941"/>
                  <a:gd name="connsiteX85" fmla="*/ 96062 w 654030"/>
                  <a:gd name="connsiteY85" fmla="*/ 819146 h 1037941"/>
                  <a:gd name="connsiteX86" fmla="*/ 93057 w 654030"/>
                  <a:gd name="connsiteY86" fmla="*/ 833448 h 1037941"/>
                  <a:gd name="connsiteX87" fmla="*/ 79139 w 654030"/>
                  <a:gd name="connsiteY87" fmla="*/ 842102 h 1037941"/>
                  <a:gd name="connsiteX88" fmla="*/ 54693 w 654030"/>
                  <a:gd name="connsiteY88" fmla="*/ 851116 h 1037941"/>
                  <a:gd name="connsiteX89" fmla="*/ 68226 w 654030"/>
                  <a:gd name="connsiteY89" fmla="*/ 861260 h 1037941"/>
                  <a:gd name="connsiteX90" fmla="*/ 46424 w 654030"/>
                  <a:gd name="connsiteY90" fmla="*/ 861620 h 1037941"/>
                  <a:gd name="connsiteX91" fmla="*/ 32890 w 654030"/>
                  <a:gd name="connsiteY91" fmla="*/ 870659 h 1037941"/>
                  <a:gd name="connsiteX92" fmla="*/ 21256 w 654030"/>
                  <a:gd name="connsiteY92" fmla="*/ 882317 h 1037941"/>
                  <a:gd name="connsiteX93" fmla="*/ 11857 w 654030"/>
                  <a:gd name="connsiteY93" fmla="*/ 884937 h 1037941"/>
                  <a:gd name="connsiteX94" fmla="*/ 199 w 654030"/>
                  <a:gd name="connsiteY94" fmla="*/ 896211 h 1037941"/>
                  <a:gd name="connsiteX95" fmla="*/ 9982 w 654030"/>
                  <a:gd name="connsiteY95" fmla="*/ 908999 h 1037941"/>
                  <a:gd name="connsiteX96" fmla="*/ 6978 w 654030"/>
                  <a:gd name="connsiteY96" fmla="*/ 918398 h 1037941"/>
                  <a:gd name="connsiteX97" fmla="*/ 4357 w 654030"/>
                  <a:gd name="connsiteY97" fmla="*/ 927797 h 1037941"/>
                  <a:gd name="connsiteX98" fmla="*/ 4357 w 654030"/>
                  <a:gd name="connsiteY98" fmla="*/ 939816 h 1037941"/>
                  <a:gd name="connsiteX99" fmla="*/ 2482 w 654030"/>
                  <a:gd name="connsiteY99" fmla="*/ 955224 h 1037941"/>
                  <a:gd name="connsiteX100" fmla="*/ 15655 w 654030"/>
                  <a:gd name="connsiteY100" fmla="*/ 959358 h 1037941"/>
                  <a:gd name="connsiteX101" fmla="*/ 33708 w 654030"/>
                  <a:gd name="connsiteY101" fmla="*/ 952580 h 1037941"/>
                  <a:gd name="connsiteX102" fmla="*/ 38227 w 654030"/>
                  <a:gd name="connsiteY102" fmla="*/ 960488 h 1037941"/>
                  <a:gd name="connsiteX103" fmla="*/ 25054 w 654030"/>
                  <a:gd name="connsiteY103" fmla="*/ 970993 h 1037941"/>
                  <a:gd name="connsiteX104" fmla="*/ 14910 w 654030"/>
                  <a:gd name="connsiteY104" fmla="*/ 968373 h 1037941"/>
                  <a:gd name="connsiteX105" fmla="*/ 6256 w 654030"/>
                  <a:gd name="connsiteY105" fmla="*/ 975872 h 1037941"/>
                  <a:gd name="connsiteX106" fmla="*/ 4381 w 654030"/>
                  <a:gd name="connsiteY106" fmla="*/ 990920 h 1037941"/>
                  <a:gd name="connsiteX107" fmla="*/ 18660 w 654030"/>
                  <a:gd name="connsiteY107" fmla="*/ 989045 h 1037941"/>
                  <a:gd name="connsiteX108" fmla="*/ 32193 w 654030"/>
                  <a:gd name="connsiteY108" fmla="*/ 990559 h 1037941"/>
                  <a:gd name="connsiteX109" fmla="*/ 25823 w 654030"/>
                  <a:gd name="connsiteY109" fmla="*/ 1000704 h 1037941"/>
                  <a:gd name="connsiteX110" fmla="*/ 15295 w 654030"/>
                  <a:gd name="connsiteY110" fmla="*/ 1008588 h 1037941"/>
                  <a:gd name="connsiteX111" fmla="*/ 41976 w 654030"/>
                  <a:gd name="connsiteY111" fmla="*/ 1029645 h 1037941"/>
                  <a:gd name="connsiteX112" fmla="*/ 71663 w 654030"/>
                  <a:gd name="connsiteY112" fmla="*/ 1037553 h 1037941"/>
                  <a:gd name="connsiteX113" fmla="*/ 119042 w 654030"/>
                  <a:gd name="connsiteY113" fmla="*/ 1002602 h 1037941"/>
                  <a:gd name="connsiteX114" fmla="*/ 136710 w 654030"/>
                  <a:gd name="connsiteY114" fmla="*/ 998828 h 1037941"/>
                  <a:gd name="connsiteX115" fmla="*/ 143104 w 654030"/>
                  <a:gd name="connsiteY115" fmla="*/ 980416 h 1037941"/>
                  <a:gd name="connsiteX116" fmla="*/ 153248 w 654030"/>
                  <a:gd name="connsiteY116" fmla="*/ 994333 h 1037941"/>
                  <a:gd name="connsiteX117" fmla="*/ 159257 w 654030"/>
                  <a:gd name="connsiteY117" fmla="*/ 1005848 h 1037941"/>
                  <a:gd name="connsiteX118" fmla="*/ 167214 w 654030"/>
                  <a:gd name="connsiteY118" fmla="*/ 1006977 h 1037941"/>
                  <a:gd name="connsiteX119" fmla="*/ 173247 w 654030"/>
                  <a:gd name="connsiteY119" fmla="*/ 990079 h 1037941"/>
                  <a:gd name="connsiteX120" fmla="*/ 176877 w 654030"/>
                  <a:gd name="connsiteY120" fmla="*/ 969550 h 1037941"/>
                  <a:gd name="connsiteX121" fmla="*/ 193800 w 654030"/>
                  <a:gd name="connsiteY121" fmla="*/ 963493 h 1037941"/>
                  <a:gd name="connsiteX122" fmla="*/ 192574 w 654030"/>
                  <a:gd name="connsiteY122" fmla="*/ 939335 h 1037941"/>
                  <a:gd name="connsiteX123" fmla="*/ 191372 w 654030"/>
                  <a:gd name="connsiteY123" fmla="*/ 927268 h 1037941"/>
                  <a:gd name="connsiteX124" fmla="*/ 201035 w 654030"/>
                  <a:gd name="connsiteY124" fmla="*/ 913999 h 1037941"/>
                  <a:gd name="connsiteX125" fmla="*/ 184136 w 654030"/>
                  <a:gd name="connsiteY125" fmla="*/ 895874 h 1037941"/>
                  <a:gd name="connsiteX126" fmla="*/ 185338 w 654030"/>
                  <a:gd name="connsiteY126" fmla="*/ 871716 h 1037941"/>
                  <a:gd name="connsiteX127" fmla="*/ 185338 w 654030"/>
                  <a:gd name="connsiteY127" fmla="*/ 846332 h 1037941"/>
                  <a:gd name="connsiteX128" fmla="*/ 187766 w 654030"/>
                  <a:gd name="connsiteY128" fmla="*/ 820972 h 1037941"/>
                  <a:gd name="connsiteX129" fmla="*/ 213126 w 654030"/>
                  <a:gd name="connsiteY129" fmla="*/ 804050 h 1037941"/>
                  <a:gd name="connsiteX130" fmla="*/ 230049 w 654030"/>
                  <a:gd name="connsiteY130" fmla="*/ 802848 h 1037941"/>
                  <a:gd name="connsiteX131" fmla="*/ 230049 w 654030"/>
                  <a:gd name="connsiteY131" fmla="*/ 788353 h 1037941"/>
                  <a:gd name="connsiteX132" fmla="*/ 223991 w 654030"/>
                  <a:gd name="connsiteY132" fmla="*/ 775060 h 1037941"/>
                  <a:gd name="connsiteX133" fmla="*/ 240914 w 654030"/>
                  <a:gd name="connsiteY133" fmla="*/ 742465 h 1037941"/>
                  <a:gd name="connsiteX134" fmla="*/ 242116 w 654030"/>
                  <a:gd name="connsiteY134" fmla="*/ 719509 h 1037941"/>
                  <a:gd name="connsiteX135" fmla="*/ 261442 w 654030"/>
                  <a:gd name="connsiteY135" fmla="*/ 714677 h 1037941"/>
                  <a:gd name="connsiteX136" fmla="*/ 266250 w 654030"/>
                  <a:gd name="connsiteY136" fmla="*/ 700182 h 1037941"/>
                  <a:gd name="connsiteX137" fmla="*/ 279543 w 654030"/>
                  <a:gd name="connsiteY137" fmla="*/ 680856 h 1037941"/>
                  <a:gd name="connsiteX138" fmla="*/ 285576 w 654030"/>
                  <a:gd name="connsiteY138" fmla="*/ 667587 h 1037941"/>
                  <a:gd name="connsiteX139" fmla="*/ 292812 w 654030"/>
                  <a:gd name="connsiteY139" fmla="*/ 649438 h 1037941"/>
                  <a:gd name="connsiteX140" fmla="*/ 312138 w 654030"/>
                  <a:gd name="connsiteY140" fmla="*/ 634968 h 1037941"/>
                  <a:gd name="connsiteX141" fmla="*/ 331489 w 654030"/>
                  <a:gd name="connsiteY141" fmla="*/ 627708 h 1037941"/>
                  <a:gd name="connsiteX142" fmla="*/ 337522 w 654030"/>
                  <a:gd name="connsiteY142" fmla="*/ 609584 h 1037941"/>
                  <a:gd name="connsiteX143" fmla="*/ 364084 w 654030"/>
                  <a:gd name="connsiteY143" fmla="*/ 614415 h 1037941"/>
                  <a:gd name="connsiteX144" fmla="*/ 381006 w 654030"/>
                  <a:gd name="connsiteY144" fmla="*/ 609584 h 1037941"/>
                  <a:gd name="connsiteX145" fmla="*/ 395501 w 654030"/>
                  <a:gd name="connsiteY145" fmla="*/ 590281 h 1037941"/>
                  <a:gd name="connsiteX146" fmla="*/ 397953 w 654030"/>
                  <a:gd name="connsiteY146" fmla="*/ 591820 h 1037941"/>
                  <a:gd name="connsiteX147" fmla="*/ 414804 w 654030"/>
                  <a:gd name="connsiteY147" fmla="*/ 579416 h 1037941"/>
                  <a:gd name="connsiteX148" fmla="*/ 442591 w 654030"/>
                  <a:gd name="connsiteY148" fmla="*/ 599920 h 1037941"/>
                  <a:gd name="connsiteX149" fmla="*/ 470355 w 654030"/>
                  <a:gd name="connsiteY149" fmla="*/ 601122 h 1037941"/>
                  <a:gd name="connsiteX150" fmla="*/ 489682 w 654030"/>
                  <a:gd name="connsiteY150" fmla="*/ 602324 h 1037941"/>
                  <a:gd name="connsiteX151" fmla="*/ 504176 w 654030"/>
                  <a:gd name="connsiteY151" fmla="*/ 605954 h 1037941"/>
                  <a:gd name="connsiteX152" fmla="*/ 515041 w 654030"/>
                  <a:gd name="connsiteY152" fmla="*/ 591459 h 1037941"/>
                  <a:gd name="connsiteX153" fmla="*/ 519873 w 654030"/>
                  <a:gd name="connsiteY153" fmla="*/ 569705 h 1037941"/>
                  <a:gd name="connsiteX154" fmla="*/ 535570 w 654030"/>
                  <a:gd name="connsiteY154" fmla="*/ 552806 h 1037941"/>
                  <a:gd name="connsiteX155" fmla="*/ 560930 w 654030"/>
                  <a:gd name="connsiteY155" fmla="*/ 546749 h 1037941"/>
                  <a:gd name="connsiteX156" fmla="*/ 581482 w 654030"/>
                  <a:gd name="connsiteY156" fmla="*/ 546749 h 1037941"/>
                  <a:gd name="connsiteX157" fmla="*/ 608044 w 654030"/>
                  <a:gd name="connsiteY157" fmla="*/ 564873 h 1037941"/>
                  <a:gd name="connsiteX158" fmla="*/ 608044 w 654030"/>
                  <a:gd name="connsiteY158" fmla="*/ 579055 h 1037941"/>
                  <a:gd name="connsiteX159" fmla="*/ 619726 w 654030"/>
                  <a:gd name="connsiteY159" fmla="*/ 573262 h 1037941"/>
                  <a:gd name="connsiteX160" fmla="*/ 640759 w 654030"/>
                  <a:gd name="connsiteY160" fmla="*/ 563503 h 1037941"/>
                  <a:gd name="connsiteX161" fmla="*/ 653692 w 654030"/>
                  <a:gd name="connsiteY161" fmla="*/ 554393 h 1037941"/>
                  <a:gd name="connsiteX162" fmla="*/ 634750 w 654030"/>
                  <a:gd name="connsiteY162" fmla="*/ 555234 h 1037941"/>
                  <a:gd name="connsiteX163" fmla="*/ 180074 w 654030"/>
                  <a:gd name="connsiteY163" fmla="*/ 73323 h 1037941"/>
                  <a:gd name="connsiteX164" fmla="*/ 165411 w 654030"/>
                  <a:gd name="connsiteY164" fmla="*/ 98130 h 1037941"/>
                  <a:gd name="connsiteX165" fmla="*/ 190795 w 654030"/>
                  <a:gd name="connsiteY165" fmla="*/ 126327 h 1037941"/>
                  <a:gd name="connsiteX166" fmla="*/ 226876 w 654030"/>
                  <a:gd name="connsiteY166" fmla="*/ 128586 h 1037941"/>
                  <a:gd name="connsiteX167" fmla="*/ 241539 w 654030"/>
                  <a:gd name="connsiteY167" fmla="*/ 108851 h 1037941"/>
                  <a:gd name="connsiteX168" fmla="*/ 253942 w 654030"/>
                  <a:gd name="connsiteY168" fmla="*/ 97577 h 1037941"/>
                  <a:gd name="connsiteX169" fmla="*/ 256202 w 654030"/>
                  <a:gd name="connsiteY169" fmla="*/ 112793 h 1037941"/>
                  <a:gd name="connsiteX170" fmla="*/ 278197 w 654030"/>
                  <a:gd name="connsiteY170" fmla="*/ 110534 h 1037941"/>
                  <a:gd name="connsiteX171" fmla="*/ 288340 w 654030"/>
                  <a:gd name="connsiteY171" fmla="*/ 118995 h 1037941"/>
                  <a:gd name="connsiteX172" fmla="*/ 257909 w 654030"/>
                  <a:gd name="connsiteY172" fmla="*/ 133105 h 1037941"/>
                  <a:gd name="connsiteX173" fmla="*/ 217862 w 654030"/>
                  <a:gd name="connsiteY173" fmla="*/ 146639 h 1037941"/>
                  <a:gd name="connsiteX174" fmla="*/ 240986 w 654030"/>
                  <a:gd name="connsiteY174" fmla="*/ 155653 h 1037941"/>
                  <a:gd name="connsiteX175" fmla="*/ 291754 w 654030"/>
                  <a:gd name="connsiteY175" fmla="*/ 153393 h 1037941"/>
                  <a:gd name="connsiteX176" fmla="*/ 268630 w 654030"/>
                  <a:gd name="connsiteY176" fmla="*/ 159042 h 1037941"/>
                  <a:gd name="connsiteX177" fmla="*/ 246635 w 654030"/>
                  <a:gd name="connsiteY177" fmla="*/ 168633 h 1037941"/>
                  <a:gd name="connsiteX178" fmla="*/ 221828 w 654030"/>
                  <a:gd name="connsiteY178" fmla="*/ 173705 h 1037941"/>
                  <a:gd name="connsiteX179" fmla="*/ 247212 w 654030"/>
                  <a:gd name="connsiteY179" fmla="*/ 194017 h 1037941"/>
                  <a:gd name="connsiteX180" fmla="*/ 272019 w 654030"/>
                  <a:gd name="connsiteY180" fmla="*/ 196830 h 1037941"/>
                  <a:gd name="connsiteX181" fmla="*/ 259615 w 654030"/>
                  <a:gd name="connsiteY181" fmla="*/ 206421 h 1037941"/>
                  <a:gd name="connsiteX182" fmla="*/ 280480 w 654030"/>
                  <a:gd name="connsiteY182" fmla="*/ 218824 h 1037941"/>
                  <a:gd name="connsiteX183" fmla="*/ 297403 w 654030"/>
                  <a:gd name="connsiteY183" fmla="*/ 213752 h 1037941"/>
                  <a:gd name="connsiteX184" fmla="*/ 326729 w 654030"/>
                  <a:gd name="connsiteY184" fmla="*/ 168080 h 1037941"/>
                  <a:gd name="connsiteX185" fmla="*/ 336320 w 654030"/>
                  <a:gd name="connsiteY185" fmla="*/ 146663 h 1037941"/>
                  <a:gd name="connsiteX186" fmla="*/ 348147 w 654030"/>
                  <a:gd name="connsiteY186" fmla="*/ 137071 h 1037941"/>
                  <a:gd name="connsiteX187" fmla="*/ 357161 w 654030"/>
                  <a:gd name="connsiteY187" fmla="*/ 115630 h 1037941"/>
                  <a:gd name="connsiteX188" fmla="*/ 387617 w 654030"/>
                  <a:gd name="connsiteY188" fmla="*/ 106615 h 1037941"/>
                  <a:gd name="connsiteX189" fmla="*/ 392689 w 654030"/>
                  <a:gd name="connsiteY189" fmla="*/ 112240 h 1037941"/>
                  <a:gd name="connsiteX190" fmla="*/ 396631 w 654030"/>
                  <a:gd name="connsiteY190" fmla="*/ 131423 h 1037941"/>
                  <a:gd name="connsiteX191" fmla="*/ 405645 w 654030"/>
                  <a:gd name="connsiteY191" fmla="*/ 140437 h 1037941"/>
                  <a:gd name="connsiteX192" fmla="*/ 401126 w 654030"/>
                  <a:gd name="connsiteY192" fmla="*/ 164691 h 1037941"/>
                  <a:gd name="connsiteX193" fmla="*/ 425380 w 654030"/>
                  <a:gd name="connsiteY193" fmla="*/ 169763 h 1037941"/>
                  <a:gd name="connsiteX194" fmla="*/ 439466 w 654030"/>
                  <a:gd name="connsiteY194" fmla="*/ 182743 h 1037941"/>
                  <a:gd name="connsiteX195" fmla="*/ 471605 w 654030"/>
                  <a:gd name="connsiteY195" fmla="*/ 167503 h 1037941"/>
                  <a:gd name="connsiteX196" fmla="*/ 493600 w 654030"/>
                  <a:gd name="connsiteY196" fmla="*/ 152840 h 1037941"/>
                  <a:gd name="connsiteX197" fmla="*/ 475547 w 654030"/>
                  <a:gd name="connsiteY197" fmla="*/ 148321 h 1037941"/>
                  <a:gd name="connsiteX198" fmla="*/ 454683 w 654030"/>
                  <a:gd name="connsiteY198" fmla="*/ 143249 h 1037941"/>
                  <a:gd name="connsiteX199" fmla="*/ 450163 w 654030"/>
                  <a:gd name="connsiteY199" fmla="*/ 133105 h 1037941"/>
                  <a:gd name="connsiteX200" fmla="*/ 430428 w 654030"/>
                  <a:gd name="connsiteY200" fmla="*/ 125774 h 1037941"/>
                  <a:gd name="connsiteX201" fmla="*/ 416342 w 654030"/>
                  <a:gd name="connsiteY201" fmla="*/ 111687 h 1037941"/>
                  <a:gd name="connsiteX202" fmla="*/ 411270 w 654030"/>
                  <a:gd name="connsiteY202" fmla="*/ 97024 h 1037941"/>
                  <a:gd name="connsiteX203" fmla="*/ 393218 w 654030"/>
                  <a:gd name="connsiteY203" fmla="*/ 85751 h 1037941"/>
                  <a:gd name="connsiteX204" fmla="*/ 380237 w 654030"/>
                  <a:gd name="connsiteY204" fmla="*/ 82938 h 1037941"/>
                  <a:gd name="connsiteX205" fmla="*/ 370093 w 654030"/>
                  <a:gd name="connsiteY205" fmla="*/ 79549 h 1037941"/>
                  <a:gd name="connsiteX206" fmla="*/ 346416 w 654030"/>
                  <a:gd name="connsiteY206" fmla="*/ 75030 h 1037941"/>
                  <a:gd name="connsiteX207" fmla="*/ 336272 w 654030"/>
                  <a:gd name="connsiteY207" fmla="*/ 55295 h 1037941"/>
                  <a:gd name="connsiteX208" fmla="*/ 315407 w 654030"/>
                  <a:gd name="connsiteY208" fmla="*/ 64309 h 1037941"/>
                  <a:gd name="connsiteX209" fmla="*/ 322186 w 654030"/>
                  <a:gd name="connsiteY209" fmla="*/ 46256 h 1037941"/>
                  <a:gd name="connsiteX210" fmla="*/ 295672 w 654030"/>
                  <a:gd name="connsiteY210" fmla="*/ 37242 h 1037941"/>
                  <a:gd name="connsiteX211" fmla="*/ 282139 w 654030"/>
                  <a:gd name="connsiteY211" fmla="*/ 25416 h 1037941"/>
                  <a:gd name="connsiteX212" fmla="*/ 275937 w 654030"/>
                  <a:gd name="connsiteY212" fmla="*/ 37819 h 1037941"/>
                  <a:gd name="connsiteX213" fmla="*/ 272548 w 654030"/>
                  <a:gd name="connsiteY213" fmla="*/ 49670 h 1037941"/>
                  <a:gd name="connsiteX214" fmla="*/ 288340 w 654030"/>
                  <a:gd name="connsiteY214" fmla="*/ 88010 h 1037941"/>
                  <a:gd name="connsiteX215" fmla="*/ 260144 w 654030"/>
                  <a:gd name="connsiteY215" fmla="*/ 55872 h 1037941"/>
                  <a:gd name="connsiteX216" fmla="*/ 242645 w 654030"/>
                  <a:gd name="connsiteY216" fmla="*/ 42891 h 1037941"/>
                  <a:gd name="connsiteX217" fmla="*/ 232501 w 654030"/>
                  <a:gd name="connsiteY217" fmla="*/ 63203 h 1037941"/>
                  <a:gd name="connsiteX218" fmla="*/ 225746 w 654030"/>
                  <a:gd name="connsiteY218" fmla="*/ 67722 h 1037941"/>
                  <a:gd name="connsiteX219" fmla="*/ 206564 w 654030"/>
                  <a:gd name="connsiteY219" fmla="*/ 52506 h 1037941"/>
                  <a:gd name="connsiteX220" fmla="*/ 228005 w 654030"/>
                  <a:gd name="connsiteY220" fmla="*/ 44622 h 1037941"/>
                  <a:gd name="connsiteX221" fmla="*/ 213342 w 654030"/>
                  <a:gd name="connsiteY221" fmla="*/ 39550 h 1037941"/>
                  <a:gd name="connsiteX222" fmla="*/ 191925 w 654030"/>
                  <a:gd name="connsiteY222" fmla="*/ 42939 h 1037941"/>
                  <a:gd name="connsiteX223" fmla="*/ 173872 w 654030"/>
                  <a:gd name="connsiteY223" fmla="*/ 41257 h 1037941"/>
                  <a:gd name="connsiteX224" fmla="*/ 153560 w 654030"/>
                  <a:gd name="connsiteY224" fmla="*/ 50271 h 1037941"/>
                  <a:gd name="connsiteX225" fmla="*/ 153560 w 654030"/>
                  <a:gd name="connsiteY225" fmla="*/ 75655 h 1037941"/>
                  <a:gd name="connsiteX226" fmla="*/ 180074 w 654030"/>
                  <a:gd name="connsiteY226" fmla="*/ 73395 h 1037941"/>
                  <a:gd name="connsiteX227" fmla="*/ 156950 w 654030"/>
                  <a:gd name="connsiteY227" fmla="*/ 118995 h 1037941"/>
                  <a:gd name="connsiteX228" fmla="*/ 175002 w 654030"/>
                  <a:gd name="connsiteY228" fmla="*/ 131399 h 1037941"/>
                  <a:gd name="connsiteX229" fmla="*/ 158079 w 654030"/>
                  <a:gd name="connsiteY229" fmla="*/ 109404 h 1037941"/>
                  <a:gd name="connsiteX230" fmla="*/ 141157 w 654030"/>
                  <a:gd name="connsiteY230" fmla="*/ 96423 h 1037941"/>
                  <a:gd name="connsiteX231" fmla="*/ 156950 w 654030"/>
                  <a:gd name="connsiteY231" fmla="*/ 118971 h 1037941"/>
                  <a:gd name="connsiteX232" fmla="*/ 336272 w 654030"/>
                  <a:gd name="connsiteY232" fmla="*/ 27651 h 1037941"/>
                  <a:gd name="connsiteX233" fmla="*/ 333460 w 654030"/>
                  <a:gd name="connsiteY233" fmla="*/ 37242 h 1037941"/>
                  <a:gd name="connsiteX234" fmla="*/ 425933 w 654030"/>
                  <a:gd name="connsiteY234" fmla="*/ 40055 h 1037941"/>
                  <a:gd name="connsiteX235" fmla="*/ 372930 w 654030"/>
                  <a:gd name="connsiteY235" fmla="*/ 58107 h 1037941"/>
                  <a:gd name="connsiteX236" fmla="*/ 432712 w 654030"/>
                  <a:gd name="connsiteY236" fmla="*/ 65991 h 1037941"/>
                  <a:gd name="connsiteX237" fmla="*/ 463168 w 654030"/>
                  <a:gd name="connsiteY237" fmla="*/ 76135 h 1037941"/>
                  <a:gd name="connsiteX238" fmla="*/ 491917 w 654030"/>
                  <a:gd name="connsiteY238" fmla="*/ 68804 h 1037941"/>
                  <a:gd name="connsiteX239" fmla="*/ 524609 w 654030"/>
                  <a:gd name="connsiteY239" fmla="*/ 54694 h 1037941"/>
                  <a:gd name="connsiteX240" fmla="*/ 559584 w 654030"/>
                  <a:gd name="connsiteY240" fmla="*/ 25944 h 1037941"/>
                  <a:gd name="connsiteX241" fmla="*/ 509417 w 654030"/>
                  <a:gd name="connsiteY241" fmla="*/ 16930 h 1037941"/>
                  <a:gd name="connsiteX242" fmla="*/ 471629 w 654030"/>
                  <a:gd name="connsiteY242" fmla="*/ 12988 h 1037941"/>
                  <a:gd name="connsiteX243" fmla="*/ 457543 w 654030"/>
                  <a:gd name="connsiteY243" fmla="*/ 19767 h 1037941"/>
                  <a:gd name="connsiteX244" fmla="*/ 442880 w 654030"/>
                  <a:gd name="connsiteY244" fmla="*/ 3421 h 1037941"/>
                  <a:gd name="connsiteX245" fmla="*/ 438361 w 654030"/>
                  <a:gd name="connsiteY245" fmla="*/ 28228 h 1037941"/>
                  <a:gd name="connsiteX246" fmla="*/ 418073 w 654030"/>
                  <a:gd name="connsiteY246" fmla="*/ 16954 h 1037941"/>
                  <a:gd name="connsiteX247" fmla="*/ 397208 w 654030"/>
                  <a:gd name="connsiteY247" fmla="*/ 15824 h 1037941"/>
                  <a:gd name="connsiteX248" fmla="*/ 369589 w 654030"/>
                  <a:gd name="connsiteY248" fmla="*/ 32 h 1037941"/>
                  <a:gd name="connsiteX249" fmla="*/ 371271 w 654030"/>
                  <a:gd name="connsiteY249" fmla="*/ 11305 h 1037941"/>
                  <a:gd name="connsiteX250" fmla="*/ 352666 w 654030"/>
                  <a:gd name="connsiteY250" fmla="*/ 6233 h 1037941"/>
                  <a:gd name="connsiteX251" fmla="*/ 353243 w 654030"/>
                  <a:gd name="connsiteY251" fmla="*/ 20344 h 1037941"/>
                  <a:gd name="connsiteX252" fmla="*/ 334060 w 654030"/>
                  <a:gd name="connsiteY252" fmla="*/ 6810 h 1037941"/>
                  <a:gd name="connsiteX253" fmla="*/ 323340 w 654030"/>
                  <a:gd name="connsiteY253" fmla="*/ 16401 h 1037941"/>
                  <a:gd name="connsiteX254" fmla="*/ 336320 w 654030"/>
                  <a:gd name="connsiteY254" fmla="*/ 27675 h 1037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654030" h="1037941">
                    <a:moveTo>
                      <a:pt x="634774" y="555282"/>
                    </a:moveTo>
                    <a:cubicBezTo>
                      <a:pt x="633260" y="560931"/>
                      <a:pt x="623116" y="559801"/>
                      <a:pt x="623500" y="554176"/>
                    </a:cubicBezTo>
                    <a:cubicBezTo>
                      <a:pt x="623885" y="548527"/>
                      <a:pt x="607707" y="544008"/>
                      <a:pt x="606939" y="541388"/>
                    </a:cubicBezTo>
                    <a:cubicBezTo>
                      <a:pt x="606193" y="538768"/>
                      <a:pt x="613717" y="539129"/>
                      <a:pt x="619750" y="542518"/>
                    </a:cubicBezTo>
                    <a:cubicBezTo>
                      <a:pt x="625760" y="545907"/>
                      <a:pt x="629894" y="543648"/>
                      <a:pt x="636673" y="537254"/>
                    </a:cubicBezTo>
                    <a:cubicBezTo>
                      <a:pt x="643452" y="530884"/>
                      <a:pt x="652826" y="536148"/>
                      <a:pt x="653956" y="530475"/>
                    </a:cubicBezTo>
                    <a:cubicBezTo>
                      <a:pt x="655086" y="524850"/>
                      <a:pt x="643043" y="521076"/>
                      <a:pt x="640783" y="517711"/>
                    </a:cubicBezTo>
                    <a:cubicBezTo>
                      <a:pt x="638524" y="514322"/>
                      <a:pt x="629894" y="509802"/>
                      <a:pt x="621625" y="511317"/>
                    </a:cubicBezTo>
                    <a:cubicBezTo>
                      <a:pt x="613357" y="512807"/>
                      <a:pt x="612996" y="509442"/>
                      <a:pt x="608092" y="504923"/>
                    </a:cubicBezTo>
                    <a:cubicBezTo>
                      <a:pt x="603213" y="500404"/>
                      <a:pt x="588165" y="507927"/>
                      <a:pt x="588165" y="518456"/>
                    </a:cubicBezTo>
                    <a:cubicBezTo>
                      <a:pt x="588165" y="528985"/>
                      <a:pt x="578766" y="526365"/>
                      <a:pt x="582131" y="520716"/>
                    </a:cubicBezTo>
                    <a:cubicBezTo>
                      <a:pt x="585520" y="515091"/>
                      <a:pt x="577612" y="508312"/>
                      <a:pt x="585136" y="506437"/>
                    </a:cubicBezTo>
                    <a:cubicBezTo>
                      <a:pt x="592660" y="504562"/>
                      <a:pt x="588525" y="493264"/>
                      <a:pt x="574631" y="492135"/>
                    </a:cubicBezTo>
                    <a:cubicBezTo>
                      <a:pt x="560690" y="491005"/>
                      <a:pt x="555449" y="502663"/>
                      <a:pt x="558839" y="506437"/>
                    </a:cubicBezTo>
                    <a:cubicBezTo>
                      <a:pt x="562204" y="510187"/>
                      <a:pt x="549416" y="526365"/>
                      <a:pt x="543791" y="526365"/>
                    </a:cubicBezTo>
                    <a:cubicBezTo>
                      <a:pt x="538166" y="526365"/>
                      <a:pt x="544536" y="512447"/>
                      <a:pt x="544175" y="504923"/>
                    </a:cubicBezTo>
                    <a:cubicBezTo>
                      <a:pt x="543791" y="497399"/>
                      <a:pt x="538526" y="501557"/>
                      <a:pt x="527998" y="513576"/>
                    </a:cubicBezTo>
                    <a:cubicBezTo>
                      <a:pt x="517469" y="525595"/>
                      <a:pt x="509585" y="536508"/>
                      <a:pt x="503575" y="537638"/>
                    </a:cubicBezTo>
                    <a:cubicBezTo>
                      <a:pt x="497542" y="538768"/>
                      <a:pt x="498311" y="526725"/>
                      <a:pt x="508095" y="521485"/>
                    </a:cubicBezTo>
                    <a:cubicBezTo>
                      <a:pt x="517854" y="516221"/>
                      <a:pt x="518239" y="501942"/>
                      <a:pt x="524609" y="501942"/>
                    </a:cubicBezTo>
                    <a:cubicBezTo>
                      <a:pt x="530979" y="501942"/>
                      <a:pt x="531027" y="494418"/>
                      <a:pt x="521628" y="492159"/>
                    </a:cubicBezTo>
                    <a:cubicBezTo>
                      <a:pt x="512229" y="489899"/>
                      <a:pt x="510715" y="500428"/>
                      <a:pt x="507710" y="503432"/>
                    </a:cubicBezTo>
                    <a:cubicBezTo>
                      <a:pt x="504681" y="506437"/>
                      <a:pt x="489297" y="498168"/>
                      <a:pt x="489657" y="501173"/>
                    </a:cubicBezTo>
                    <a:cubicBezTo>
                      <a:pt x="490018" y="504178"/>
                      <a:pt x="481389" y="505307"/>
                      <a:pt x="485138" y="510956"/>
                    </a:cubicBezTo>
                    <a:cubicBezTo>
                      <a:pt x="488888" y="516581"/>
                      <a:pt x="483288" y="521485"/>
                      <a:pt x="479490" y="514706"/>
                    </a:cubicBezTo>
                    <a:cubicBezTo>
                      <a:pt x="475740" y="507927"/>
                      <a:pt x="466341" y="513216"/>
                      <a:pt x="461846" y="520716"/>
                    </a:cubicBezTo>
                    <a:cubicBezTo>
                      <a:pt x="457327" y="528239"/>
                      <a:pt x="451293" y="527855"/>
                      <a:pt x="455812" y="530475"/>
                    </a:cubicBezTo>
                    <a:cubicBezTo>
                      <a:pt x="460331" y="533119"/>
                      <a:pt x="459947" y="543263"/>
                      <a:pt x="453192" y="545138"/>
                    </a:cubicBezTo>
                    <a:cubicBezTo>
                      <a:pt x="446437" y="547013"/>
                      <a:pt x="449058" y="526701"/>
                      <a:pt x="443817" y="528600"/>
                    </a:cubicBezTo>
                    <a:cubicBezTo>
                      <a:pt x="438553" y="530451"/>
                      <a:pt x="441942" y="518817"/>
                      <a:pt x="449058" y="518817"/>
                    </a:cubicBezTo>
                    <a:cubicBezTo>
                      <a:pt x="456173" y="518817"/>
                      <a:pt x="463360" y="508312"/>
                      <a:pt x="462591" y="505668"/>
                    </a:cubicBezTo>
                    <a:cubicBezTo>
                      <a:pt x="461341" y="501269"/>
                      <a:pt x="453577" y="502279"/>
                      <a:pt x="453577" y="507927"/>
                    </a:cubicBezTo>
                    <a:cubicBezTo>
                      <a:pt x="453577" y="513576"/>
                      <a:pt x="442303" y="512447"/>
                      <a:pt x="432904" y="512062"/>
                    </a:cubicBezTo>
                    <a:cubicBezTo>
                      <a:pt x="423506" y="511701"/>
                      <a:pt x="423890" y="522975"/>
                      <a:pt x="434394" y="528985"/>
                    </a:cubicBezTo>
                    <a:cubicBezTo>
                      <a:pt x="444899" y="534994"/>
                      <a:pt x="432520" y="538768"/>
                      <a:pt x="427255" y="534249"/>
                    </a:cubicBezTo>
                    <a:cubicBezTo>
                      <a:pt x="421991" y="529730"/>
                      <a:pt x="413722" y="531989"/>
                      <a:pt x="408073" y="534609"/>
                    </a:cubicBezTo>
                    <a:cubicBezTo>
                      <a:pt x="402424" y="537230"/>
                      <a:pt x="421606" y="544008"/>
                      <a:pt x="422351" y="547398"/>
                    </a:cubicBezTo>
                    <a:cubicBezTo>
                      <a:pt x="423097" y="550763"/>
                      <a:pt x="412568" y="543263"/>
                      <a:pt x="410309" y="545883"/>
                    </a:cubicBezTo>
                    <a:cubicBezTo>
                      <a:pt x="408049" y="548503"/>
                      <a:pt x="397520" y="544008"/>
                      <a:pt x="396775" y="537614"/>
                    </a:cubicBezTo>
                    <a:cubicBezTo>
                      <a:pt x="396006" y="531220"/>
                      <a:pt x="379107" y="540234"/>
                      <a:pt x="388506" y="542494"/>
                    </a:cubicBezTo>
                    <a:cubicBezTo>
                      <a:pt x="397905" y="544753"/>
                      <a:pt x="394540" y="550763"/>
                      <a:pt x="394540" y="559032"/>
                    </a:cubicBezTo>
                    <a:cubicBezTo>
                      <a:pt x="394540" y="567301"/>
                      <a:pt x="383627" y="560907"/>
                      <a:pt x="385886" y="553768"/>
                    </a:cubicBezTo>
                    <a:cubicBezTo>
                      <a:pt x="388146" y="546604"/>
                      <a:pt x="379107" y="548119"/>
                      <a:pt x="371608" y="552638"/>
                    </a:cubicBezTo>
                    <a:cubicBezTo>
                      <a:pt x="364084" y="557157"/>
                      <a:pt x="372738" y="544369"/>
                      <a:pt x="369733" y="537975"/>
                    </a:cubicBezTo>
                    <a:cubicBezTo>
                      <a:pt x="366704" y="531581"/>
                      <a:pt x="359949" y="537975"/>
                      <a:pt x="352065" y="539465"/>
                    </a:cubicBezTo>
                    <a:cubicBezTo>
                      <a:pt x="344181" y="540979"/>
                      <a:pt x="340046" y="541340"/>
                      <a:pt x="344926" y="546628"/>
                    </a:cubicBezTo>
                    <a:cubicBezTo>
                      <a:pt x="349805" y="551893"/>
                      <a:pt x="349060" y="559417"/>
                      <a:pt x="342666" y="558263"/>
                    </a:cubicBezTo>
                    <a:cubicBezTo>
                      <a:pt x="336272" y="557157"/>
                      <a:pt x="333652" y="558263"/>
                      <a:pt x="334397" y="564296"/>
                    </a:cubicBezTo>
                    <a:cubicBezTo>
                      <a:pt x="335142" y="570330"/>
                      <a:pt x="326128" y="570690"/>
                      <a:pt x="325383" y="565426"/>
                    </a:cubicBezTo>
                    <a:cubicBezTo>
                      <a:pt x="324638" y="560162"/>
                      <a:pt x="311850" y="561652"/>
                      <a:pt x="308100" y="567686"/>
                    </a:cubicBezTo>
                    <a:cubicBezTo>
                      <a:pt x="304326" y="573695"/>
                      <a:pt x="293797" y="578190"/>
                      <a:pt x="294927" y="584969"/>
                    </a:cubicBezTo>
                    <a:cubicBezTo>
                      <a:pt x="296033" y="591747"/>
                      <a:pt x="304326" y="581603"/>
                      <a:pt x="311080" y="583863"/>
                    </a:cubicBezTo>
                    <a:cubicBezTo>
                      <a:pt x="317859" y="586123"/>
                      <a:pt x="310696" y="589488"/>
                      <a:pt x="314470" y="592877"/>
                    </a:cubicBezTo>
                    <a:cubicBezTo>
                      <a:pt x="318220" y="596243"/>
                      <a:pt x="317451" y="604512"/>
                      <a:pt x="312210" y="599656"/>
                    </a:cubicBezTo>
                    <a:cubicBezTo>
                      <a:pt x="306922" y="594752"/>
                      <a:pt x="300167" y="593262"/>
                      <a:pt x="299037" y="601146"/>
                    </a:cubicBezTo>
                    <a:cubicBezTo>
                      <a:pt x="297908" y="609031"/>
                      <a:pt x="292259" y="600041"/>
                      <a:pt x="287764" y="594368"/>
                    </a:cubicBezTo>
                    <a:cubicBezTo>
                      <a:pt x="283244" y="588743"/>
                      <a:pt x="278749" y="604896"/>
                      <a:pt x="273846" y="601146"/>
                    </a:cubicBezTo>
                    <a:cubicBezTo>
                      <a:pt x="268966" y="597372"/>
                      <a:pt x="283605" y="585738"/>
                      <a:pt x="279855" y="580089"/>
                    </a:cubicBezTo>
                    <a:cubicBezTo>
                      <a:pt x="276105" y="574440"/>
                      <a:pt x="273461" y="583478"/>
                      <a:pt x="264832" y="592108"/>
                    </a:cubicBezTo>
                    <a:cubicBezTo>
                      <a:pt x="256178" y="600762"/>
                      <a:pt x="244519" y="600377"/>
                      <a:pt x="248678" y="604512"/>
                    </a:cubicBezTo>
                    <a:cubicBezTo>
                      <a:pt x="252813" y="608670"/>
                      <a:pt x="240024" y="610930"/>
                      <a:pt x="237765" y="618045"/>
                    </a:cubicBezTo>
                    <a:cubicBezTo>
                      <a:pt x="235505" y="625184"/>
                      <a:pt x="217838" y="627828"/>
                      <a:pt x="206564" y="635328"/>
                    </a:cubicBezTo>
                    <a:cubicBezTo>
                      <a:pt x="195290" y="642828"/>
                      <a:pt x="208823" y="643237"/>
                      <a:pt x="215217" y="636073"/>
                    </a:cubicBezTo>
                    <a:cubicBezTo>
                      <a:pt x="221612" y="628934"/>
                      <a:pt x="223871" y="633069"/>
                      <a:pt x="234039" y="626674"/>
                    </a:cubicBezTo>
                    <a:cubicBezTo>
                      <a:pt x="244183" y="620280"/>
                      <a:pt x="255072" y="615016"/>
                      <a:pt x="258846" y="617660"/>
                    </a:cubicBezTo>
                    <a:cubicBezTo>
                      <a:pt x="262596" y="620280"/>
                      <a:pt x="268990" y="622179"/>
                      <a:pt x="273870" y="615425"/>
                    </a:cubicBezTo>
                    <a:cubicBezTo>
                      <a:pt x="278749" y="608646"/>
                      <a:pt x="284783" y="610136"/>
                      <a:pt x="289663" y="614295"/>
                    </a:cubicBezTo>
                    <a:cubicBezTo>
                      <a:pt x="294542" y="618429"/>
                      <a:pt x="281394" y="621819"/>
                      <a:pt x="287403" y="627828"/>
                    </a:cubicBezTo>
                    <a:cubicBezTo>
                      <a:pt x="293413" y="633838"/>
                      <a:pt x="280264" y="637227"/>
                      <a:pt x="280264" y="631963"/>
                    </a:cubicBezTo>
                    <a:cubicBezTo>
                      <a:pt x="280264" y="626698"/>
                      <a:pt x="272740" y="622179"/>
                      <a:pt x="270120" y="627059"/>
                    </a:cubicBezTo>
                    <a:cubicBezTo>
                      <a:pt x="267476" y="631963"/>
                      <a:pt x="262981" y="637203"/>
                      <a:pt x="258077" y="637588"/>
                    </a:cubicBezTo>
                    <a:cubicBezTo>
                      <a:pt x="253197" y="637972"/>
                      <a:pt x="247933" y="646986"/>
                      <a:pt x="247933" y="656001"/>
                    </a:cubicBezTo>
                    <a:cubicBezTo>
                      <a:pt x="247933" y="665015"/>
                      <a:pt x="239279" y="656001"/>
                      <a:pt x="238558" y="663909"/>
                    </a:cubicBezTo>
                    <a:cubicBezTo>
                      <a:pt x="237789" y="671794"/>
                      <a:pt x="225770" y="685711"/>
                      <a:pt x="215242" y="695855"/>
                    </a:cubicBezTo>
                    <a:cubicBezTo>
                      <a:pt x="204737" y="705999"/>
                      <a:pt x="214496" y="708259"/>
                      <a:pt x="211107" y="714653"/>
                    </a:cubicBezTo>
                    <a:cubicBezTo>
                      <a:pt x="207742" y="721047"/>
                      <a:pt x="195314" y="715398"/>
                      <a:pt x="191204" y="718042"/>
                    </a:cubicBezTo>
                    <a:cubicBezTo>
                      <a:pt x="187069" y="720662"/>
                      <a:pt x="193463" y="736455"/>
                      <a:pt x="187814" y="741335"/>
                    </a:cubicBezTo>
                    <a:cubicBezTo>
                      <a:pt x="182165" y="746239"/>
                      <a:pt x="187814" y="752993"/>
                      <a:pt x="187814" y="758618"/>
                    </a:cubicBezTo>
                    <a:cubicBezTo>
                      <a:pt x="187814" y="764243"/>
                      <a:pt x="173151" y="755253"/>
                      <a:pt x="172022" y="760878"/>
                    </a:cubicBezTo>
                    <a:cubicBezTo>
                      <a:pt x="170892" y="766527"/>
                      <a:pt x="158104" y="765012"/>
                      <a:pt x="154353" y="766527"/>
                    </a:cubicBezTo>
                    <a:cubicBezTo>
                      <a:pt x="150580" y="768017"/>
                      <a:pt x="161877" y="777031"/>
                      <a:pt x="168632" y="782320"/>
                    </a:cubicBezTo>
                    <a:cubicBezTo>
                      <a:pt x="175411" y="787584"/>
                      <a:pt x="162238" y="791718"/>
                      <a:pt x="160748" y="785709"/>
                    </a:cubicBezTo>
                    <a:cubicBezTo>
                      <a:pt x="159233" y="779675"/>
                      <a:pt x="149834" y="789459"/>
                      <a:pt x="138176" y="794723"/>
                    </a:cubicBezTo>
                    <a:cubicBezTo>
                      <a:pt x="126518" y="799987"/>
                      <a:pt x="131397" y="810516"/>
                      <a:pt x="122383" y="810877"/>
                    </a:cubicBezTo>
                    <a:cubicBezTo>
                      <a:pt x="113369" y="811261"/>
                      <a:pt x="115989" y="825540"/>
                      <a:pt x="109980" y="830035"/>
                    </a:cubicBezTo>
                    <a:cubicBezTo>
                      <a:pt x="103946" y="834554"/>
                      <a:pt x="105461" y="819530"/>
                      <a:pt x="96062" y="819146"/>
                    </a:cubicBezTo>
                    <a:cubicBezTo>
                      <a:pt x="86663" y="818761"/>
                      <a:pt x="87408" y="825540"/>
                      <a:pt x="93057" y="833448"/>
                    </a:cubicBezTo>
                    <a:cubicBezTo>
                      <a:pt x="98682" y="841333"/>
                      <a:pt x="84427" y="835323"/>
                      <a:pt x="79139" y="842102"/>
                    </a:cubicBezTo>
                    <a:cubicBezTo>
                      <a:pt x="73875" y="848880"/>
                      <a:pt x="58851" y="845467"/>
                      <a:pt x="54693" y="851116"/>
                    </a:cubicBezTo>
                    <a:cubicBezTo>
                      <a:pt x="50582" y="856741"/>
                      <a:pt x="65967" y="856741"/>
                      <a:pt x="68226" y="861260"/>
                    </a:cubicBezTo>
                    <a:cubicBezTo>
                      <a:pt x="70485" y="865779"/>
                      <a:pt x="54693" y="863519"/>
                      <a:pt x="46424" y="861620"/>
                    </a:cubicBezTo>
                    <a:cubicBezTo>
                      <a:pt x="38155" y="859746"/>
                      <a:pt x="40414" y="872149"/>
                      <a:pt x="32890" y="870659"/>
                    </a:cubicBezTo>
                    <a:cubicBezTo>
                      <a:pt x="25367" y="869144"/>
                      <a:pt x="15968" y="877053"/>
                      <a:pt x="21256" y="882317"/>
                    </a:cubicBezTo>
                    <a:cubicBezTo>
                      <a:pt x="26520" y="887581"/>
                      <a:pt x="17121" y="888351"/>
                      <a:pt x="11857" y="884937"/>
                    </a:cubicBezTo>
                    <a:cubicBezTo>
                      <a:pt x="6593" y="881572"/>
                      <a:pt x="2098" y="889817"/>
                      <a:pt x="199" y="896211"/>
                    </a:cubicBezTo>
                    <a:cubicBezTo>
                      <a:pt x="-1676" y="902605"/>
                      <a:pt x="10343" y="905994"/>
                      <a:pt x="9982" y="908999"/>
                    </a:cubicBezTo>
                    <a:cubicBezTo>
                      <a:pt x="9622" y="912004"/>
                      <a:pt x="199" y="916883"/>
                      <a:pt x="6978" y="918398"/>
                    </a:cubicBezTo>
                    <a:cubicBezTo>
                      <a:pt x="13756" y="919912"/>
                      <a:pt x="8853" y="925922"/>
                      <a:pt x="4357" y="927797"/>
                    </a:cubicBezTo>
                    <a:cubicBezTo>
                      <a:pt x="-162" y="929672"/>
                      <a:pt x="-162" y="934191"/>
                      <a:pt x="4357" y="939816"/>
                    </a:cubicBezTo>
                    <a:cubicBezTo>
                      <a:pt x="8877" y="945465"/>
                      <a:pt x="-3527" y="946594"/>
                      <a:pt x="2482" y="955224"/>
                    </a:cubicBezTo>
                    <a:cubicBezTo>
                      <a:pt x="8492" y="963878"/>
                      <a:pt x="13011" y="952964"/>
                      <a:pt x="15655" y="959358"/>
                    </a:cubicBezTo>
                    <a:cubicBezTo>
                      <a:pt x="18275" y="965752"/>
                      <a:pt x="25414" y="960104"/>
                      <a:pt x="33708" y="952580"/>
                    </a:cubicBezTo>
                    <a:cubicBezTo>
                      <a:pt x="41976" y="945056"/>
                      <a:pt x="44981" y="960825"/>
                      <a:pt x="38227" y="960488"/>
                    </a:cubicBezTo>
                    <a:cubicBezTo>
                      <a:pt x="31448" y="960104"/>
                      <a:pt x="23564" y="964238"/>
                      <a:pt x="25054" y="970993"/>
                    </a:cubicBezTo>
                    <a:cubicBezTo>
                      <a:pt x="26544" y="977771"/>
                      <a:pt x="14525" y="976618"/>
                      <a:pt x="14910" y="968373"/>
                    </a:cubicBezTo>
                    <a:cubicBezTo>
                      <a:pt x="15295" y="960104"/>
                      <a:pt x="992" y="969863"/>
                      <a:pt x="6256" y="975872"/>
                    </a:cubicBezTo>
                    <a:cubicBezTo>
                      <a:pt x="11521" y="981882"/>
                      <a:pt x="4381" y="985271"/>
                      <a:pt x="4381" y="990920"/>
                    </a:cubicBezTo>
                    <a:cubicBezTo>
                      <a:pt x="4381" y="996569"/>
                      <a:pt x="14525" y="995439"/>
                      <a:pt x="18660" y="989045"/>
                    </a:cubicBezTo>
                    <a:cubicBezTo>
                      <a:pt x="22794" y="982651"/>
                      <a:pt x="29573" y="984165"/>
                      <a:pt x="32193" y="990559"/>
                    </a:cubicBezTo>
                    <a:cubicBezTo>
                      <a:pt x="34837" y="996930"/>
                      <a:pt x="25823" y="992050"/>
                      <a:pt x="25823" y="1000704"/>
                    </a:cubicBezTo>
                    <a:cubicBezTo>
                      <a:pt x="25823" y="1009357"/>
                      <a:pt x="20174" y="1001809"/>
                      <a:pt x="15295" y="1008588"/>
                    </a:cubicBezTo>
                    <a:cubicBezTo>
                      <a:pt x="10415" y="1015367"/>
                      <a:pt x="34453" y="1027770"/>
                      <a:pt x="41976" y="1029645"/>
                    </a:cubicBezTo>
                    <a:cubicBezTo>
                      <a:pt x="49500" y="1031544"/>
                      <a:pt x="56640" y="1039813"/>
                      <a:pt x="71663" y="1037553"/>
                    </a:cubicBezTo>
                    <a:cubicBezTo>
                      <a:pt x="86711" y="1035294"/>
                      <a:pt x="115268" y="1007482"/>
                      <a:pt x="119042" y="1002602"/>
                    </a:cubicBezTo>
                    <a:cubicBezTo>
                      <a:pt x="122816" y="997723"/>
                      <a:pt x="131085" y="1003348"/>
                      <a:pt x="136710" y="998828"/>
                    </a:cubicBezTo>
                    <a:cubicBezTo>
                      <a:pt x="142359" y="994309"/>
                      <a:pt x="138969" y="982675"/>
                      <a:pt x="143104" y="980416"/>
                    </a:cubicBezTo>
                    <a:cubicBezTo>
                      <a:pt x="147238" y="978156"/>
                      <a:pt x="149474" y="992843"/>
                      <a:pt x="153248" y="994333"/>
                    </a:cubicBezTo>
                    <a:cubicBezTo>
                      <a:pt x="156661" y="995704"/>
                      <a:pt x="159113" y="998348"/>
                      <a:pt x="159257" y="1005848"/>
                    </a:cubicBezTo>
                    <a:cubicBezTo>
                      <a:pt x="162262" y="1005463"/>
                      <a:pt x="165315" y="1005535"/>
                      <a:pt x="167214" y="1006977"/>
                    </a:cubicBezTo>
                    <a:cubicBezTo>
                      <a:pt x="172045" y="1010607"/>
                      <a:pt x="173247" y="994910"/>
                      <a:pt x="173247" y="990079"/>
                    </a:cubicBezTo>
                    <a:cubicBezTo>
                      <a:pt x="173247" y="985247"/>
                      <a:pt x="178079" y="975584"/>
                      <a:pt x="176877" y="969550"/>
                    </a:cubicBezTo>
                    <a:cubicBezTo>
                      <a:pt x="175675" y="963493"/>
                      <a:pt x="191396" y="968349"/>
                      <a:pt x="193800" y="963493"/>
                    </a:cubicBezTo>
                    <a:cubicBezTo>
                      <a:pt x="196203" y="958685"/>
                      <a:pt x="197405" y="941739"/>
                      <a:pt x="192574" y="939335"/>
                    </a:cubicBezTo>
                    <a:cubicBezTo>
                      <a:pt x="187742" y="936931"/>
                      <a:pt x="186516" y="927268"/>
                      <a:pt x="191372" y="927268"/>
                    </a:cubicBezTo>
                    <a:cubicBezTo>
                      <a:pt x="196228" y="927268"/>
                      <a:pt x="202237" y="923638"/>
                      <a:pt x="201035" y="913999"/>
                    </a:cubicBezTo>
                    <a:cubicBezTo>
                      <a:pt x="199833" y="904312"/>
                      <a:pt x="185338" y="905538"/>
                      <a:pt x="184136" y="895874"/>
                    </a:cubicBezTo>
                    <a:cubicBezTo>
                      <a:pt x="182935" y="886211"/>
                      <a:pt x="191372" y="883783"/>
                      <a:pt x="185338" y="871716"/>
                    </a:cubicBezTo>
                    <a:cubicBezTo>
                      <a:pt x="179281" y="859649"/>
                      <a:pt x="187766" y="852390"/>
                      <a:pt x="185338" y="846332"/>
                    </a:cubicBezTo>
                    <a:cubicBezTo>
                      <a:pt x="182910" y="840299"/>
                      <a:pt x="180507" y="833063"/>
                      <a:pt x="187766" y="820972"/>
                    </a:cubicBezTo>
                    <a:cubicBezTo>
                      <a:pt x="195002" y="808881"/>
                      <a:pt x="208295" y="802848"/>
                      <a:pt x="213126" y="804050"/>
                    </a:cubicBezTo>
                    <a:cubicBezTo>
                      <a:pt x="217958" y="805276"/>
                      <a:pt x="226419" y="810107"/>
                      <a:pt x="230049" y="802848"/>
                    </a:cubicBezTo>
                    <a:cubicBezTo>
                      <a:pt x="233678" y="795588"/>
                      <a:pt x="233678" y="789555"/>
                      <a:pt x="230049" y="788353"/>
                    </a:cubicBezTo>
                    <a:cubicBezTo>
                      <a:pt x="226419" y="787151"/>
                      <a:pt x="216756" y="784723"/>
                      <a:pt x="223991" y="775060"/>
                    </a:cubicBezTo>
                    <a:cubicBezTo>
                      <a:pt x="231227" y="765397"/>
                      <a:pt x="239712" y="753306"/>
                      <a:pt x="240914" y="742465"/>
                    </a:cubicBezTo>
                    <a:cubicBezTo>
                      <a:pt x="242116" y="731600"/>
                      <a:pt x="238486" y="723138"/>
                      <a:pt x="242116" y="719509"/>
                    </a:cubicBezTo>
                    <a:cubicBezTo>
                      <a:pt x="245745" y="715879"/>
                      <a:pt x="254207" y="719509"/>
                      <a:pt x="261442" y="714677"/>
                    </a:cubicBezTo>
                    <a:cubicBezTo>
                      <a:pt x="268678" y="709845"/>
                      <a:pt x="262644" y="703812"/>
                      <a:pt x="266250" y="700182"/>
                    </a:cubicBezTo>
                    <a:cubicBezTo>
                      <a:pt x="269880" y="696552"/>
                      <a:pt x="274711" y="684486"/>
                      <a:pt x="279543" y="680856"/>
                    </a:cubicBezTo>
                    <a:cubicBezTo>
                      <a:pt x="284350" y="677250"/>
                      <a:pt x="289206" y="672419"/>
                      <a:pt x="285576" y="667587"/>
                    </a:cubicBezTo>
                    <a:cubicBezTo>
                      <a:pt x="281947" y="662755"/>
                      <a:pt x="292812" y="657900"/>
                      <a:pt x="292812" y="649438"/>
                    </a:cubicBezTo>
                    <a:cubicBezTo>
                      <a:pt x="292812" y="640977"/>
                      <a:pt x="304879" y="634968"/>
                      <a:pt x="312138" y="634968"/>
                    </a:cubicBezTo>
                    <a:cubicBezTo>
                      <a:pt x="319397" y="634968"/>
                      <a:pt x="331489" y="634968"/>
                      <a:pt x="331489" y="627708"/>
                    </a:cubicBezTo>
                    <a:cubicBezTo>
                      <a:pt x="331489" y="620449"/>
                      <a:pt x="326633" y="604752"/>
                      <a:pt x="337522" y="609584"/>
                    </a:cubicBezTo>
                    <a:cubicBezTo>
                      <a:pt x="348387" y="614415"/>
                      <a:pt x="356848" y="608382"/>
                      <a:pt x="364084" y="614415"/>
                    </a:cubicBezTo>
                    <a:cubicBezTo>
                      <a:pt x="371343" y="620449"/>
                      <a:pt x="381006" y="619247"/>
                      <a:pt x="381006" y="609584"/>
                    </a:cubicBezTo>
                    <a:cubicBezTo>
                      <a:pt x="381006" y="599920"/>
                      <a:pt x="384636" y="584224"/>
                      <a:pt x="395501" y="590281"/>
                    </a:cubicBezTo>
                    <a:cubicBezTo>
                      <a:pt x="396343" y="590762"/>
                      <a:pt x="397136" y="591291"/>
                      <a:pt x="397953" y="591820"/>
                    </a:cubicBezTo>
                    <a:cubicBezTo>
                      <a:pt x="401535" y="583719"/>
                      <a:pt x="408410" y="578599"/>
                      <a:pt x="414804" y="579416"/>
                    </a:cubicBezTo>
                    <a:cubicBezTo>
                      <a:pt x="424491" y="580594"/>
                      <a:pt x="430524" y="597517"/>
                      <a:pt x="442591" y="599920"/>
                    </a:cubicBezTo>
                    <a:cubicBezTo>
                      <a:pt x="454659" y="602348"/>
                      <a:pt x="466750" y="607180"/>
                      <a:pt x="470355" y="601122"/>
                    </a:cubicBezTo>
                    <a:cubicBezTo>
                      <a:pt x="473985" y="595089"/>
                      <a:pt x="482446" y="604752"/>
                      <a:pt x="489682" y="602324"/>
                    </a:cubicBezTo>
                    <a:cubicBezTo>
                      <a:pt x="496917" y="599896"/>
                      <a:pt x="496917" y="615617"/>
                      <a:pt x="504176" y="605954"/>
                    </a:cubicBezTo>
                    <a:cubicBezTo>
                      <a:pt x="511412" y="596267"/>
                      <a:pt x="502950" y="590257"/>
                      <a:pt x="515041" y="591459"/>
                    </a:cubicBezTo>
                    <a:cubicBezTo>
                      <a:pt x="527108" y="592661"/>
                      <a:pt x="519873" y="578166"/>
                      <a:pt x="519873" y="569705"/>
                    </a:cubicBezTo>
                    <a:cubicBezTo>
                      <a:pt x="519873" y="561243"/>
                      <a:pt x="535570" y="560042"/>
                      <a:pt x="535570" y="552806"/>
                    </a:cubicBezTo>
                    <a:cubicBezTo>
                      <a:pt x="535570" y="545571"/>
                      <a:pt x="557324" y="551604"/>
                      <a:pt x="560930" y="546749"/>
                    </a:cubicBezTo>
                    <a:cubicBezTo>
                      <a:pt x="564560" y="541917"/>
                      <a:pt x="576627" y="538287"/>
                      <a:pt x="581482" y="546749"/>
                    </a:cubicBezTo>
                    <a:cubicBezTo>
                      <a:pt x="586314" y="555210"/>
                      <a:pt x="606842" y="557638"/>
                      <a:pt x="608044" y="564873"/>
                    </a:cubicBezTo>
                    <a:cubicBezTo>
                      <a:pt x="608621" y="568407"/>
                      <a:pt x="608092" y="573887"/>
                      <a:pt x="608044" y="579055"/>
                    </a:cubicBezTo>
                    <a:cubicBezTo>
                      <a:pt x="611361" y="575738"/>
                      <a:pt x="615640" y="573262"/>
                      <a:pt x="619726" y="573262"/>
                    </a:cubicBezTo>
                    <a:cubicBezTo>
                      <a:pt x="627226" y="573262"/>
                      <a:pt x="634005" y="561989"/>
                      <a:pt x="640759" y="563503"/>
                    </a:cubicBezTo>
                    <a:cubicBezTo>
                      <a:pt x="646409" y="564729"/>
                      <a:pt x="651961" y="563791"/>
                      <a:pt x="653692" y="554393"/>
                    </a:cubicBezTo>
                    <a:cubicBezTo>
                      <a:pt x="647635" y="550595"/>
                      <a:pt x="636144" y="550114"/>
                      <a:pt x="634750" y="555234"/>
                    </a:cubicBezTo>
                    <a:close/>
                    <a:moveTo>
                      <a:pt x="180074" y="73323"/>
                    </a:moveTo>
                    <a:cubicBezTo>
                      <a:pt x="190795" y="75583"/>
                      <a:pt x="168800" y="87433"/>
                      <a:pt x="165411" y="98130"/>
                    </a:cubicBezTo>
                    <a:cubicBezTo>
                      <a:pt x="162046" y="108851"/>
                      <a:pt x="182334" y="118418"/>
                      <a:pt x="190795" y="126327"/>
                    </a:cubicBezTo>
                    <a:cubicBezTo>
                      <a:pt x="199256" y="134235"/>
                      <a:pt x="219544" y="133105"/>
                      <a:pt x="226876" y="128586"/>
                    </a:cubicBezTo>
                    <a:cubicBezTo>
                      <a:pt x="234207" y="124067"/>
                      <a:pt x="231948" y="108298"/>
                      <a:pt x="241539" y="108851"/>
                    </a:cubicBezTo>
                    <a:cubicBezTo>
                      <a:pt x="251130" y="109404"/>
                      <a:pt x="246058" y="100390"/>
                      <a:pt x="253942" y="97577"/>
                    </a:cubicBezTo>
                    <a:cubicBezTo>
                      <a:pt x="261827" y="94765"/>
                      <a:pt x="262957" y="104909"/>
                      <a:pt x="256202" y="112793"/>
                    </a:cubicBezTo>
                    <a:cubicBezTo>
                      <a:pt x="249423" y="120678"/>
                      <a:pt x="268029" y="120125"/>
                      <a:pt x="278197" y="110534"/>
                    </a:cubicBezTo>
                    <a:cubicBezTo>
                      <a:pt x="288340" y="100943"/>
                      <a:pt x="290600" y="109957"/>
                      <a:pt x="288340" y="118995"/>
                    </a:cubicBezTo>
                    <a:cubicBezTo>
                      <a:pt x="286081" y="128009"/>
                      <a:pt x="265216" y="122937"/>
                      <a:pt x="257909" y="133105"/>
                    </a:cubicBezTo>
                    <a:cubicBezTo>
                      <a:pt x="250577" y="143249"/>
                      <a:pt x="228030" y="135365"/>
                      <a:pt x="217862" y="146639"/>
                    </a:cubicBezTo>
                    <a:cubicBezTo>
                      <a:pt x="207718" y="157912"/>
                      <a:pt x="226876" y="158465"/>
                      <a:pt x="240986" y="155653"/>
                    </a:cubicBezTo>
                    <a:cubicBezTo>
                      <a:pt x="255096" y="152840"/>
                      <a:pt x="281586" y="151134"/>
                      <a:pt x="291754" y="153393"/>
                    </a:cubicBezTo>
                    <a:cubicBezTo>
                      <a:pt x="301898" y="155653"/>
                      <a:pt x="285552" y="159042"/>
                      <a:pt x="268630" y="159042"/>
                    </a:cubicBezTo>
                    <a:cubicBezTo>
                      <a:pt x="251707" y="159042"/>
                      <a:pt x="246082" y="164114"/>
                      <a:pt x="246635" y="168633"/>
                    </a:cubicBezTo>
                    <a:cubicBezTo>
                      <a:pt x="247188" y="173152"/>
                      <a:pt x="222958" y="163561"/>
                      <a:pt x="221828" y="173705"/>
                    </a:cubicBezTo>
                    <a:cubicBezTo>
                      <a:pt x="220698" y="183849"/>
                      <a:pt x="244399" y="187815"/>
                      <a:pt x="247212" y="194017"/>
                    </a:cubicBezTo>
                    <a:cubicBezTo>
                      <a:pt x="250024" y="200219"/>
                      <a:pt x="265817" y="194570"/>
                      <a:pt x="272019" y="196830"/>
                    </a:cubicBezTo>
                    <a:cubicBezTo>
                      <a:pt x="278221" y="199089"/>
                      <a:pt x="261875" y="203608"/>
                      <a:pt x="259615" y="206421"/>
                    </a:cubicBezTo>
                    <a:cubicBezTo>
                      <a:pt x="257356" y="209233"/>
                      <a:pt x="277091" y="213199"/>
                      <a:pt x="280480" y="218824"/>
                    </a:cubicBezTo>
                    <a:cubicBezTo>
                      <a:pt x="283869" y="224473"/>
                      <a:pt x="297956" y="221637"/>
                      <a:pt x="297403" y="213752"/>
                    </a:cubicBezTo>
                    <a:cubicBezTo>
                      <a:pt x="296706" y="203921"/>
                      <a:pt x="309806" y="174282"/>
                      <a:pt x="326729" y="168080"/>
                    </a:cubicBezTo>
                    <a:cubicBezTo>
                      <a:pt x="343628" y="161878"/>
                      <a:pt x="334060" y="156230"/>
                      <a:pt x="336320" y="146663"/>
                    </a:cubicBezTo>
                    <a:cubicBezTo>
                      <a:pt x="338580" y="137071"/>
                      <a:pt x="352113" y="144980"/>
                      <a:pt x="348147" y="137071"/>
                    </a:cubicBezTo>
                    <a:cubicBezTo>
                      <a:pt x="344205" y="129163"/>
                      <a:pt x="346464" y="125798"/>
                      <a:pt x="357161" y="115630"/>
                    </a:cubicBezTo>
                    <a:cubicBezTo>
                      <a:pt x="367882" y="105486"/>
                      <a:pt x="374660" y="112817"/>
                      <a:pt x="387617" y="106615"/>
                    </a:cubicBezTo>
                    <a:cubicBezTo>
                      <a:pt x="400573" y="100414"/>
                      <a:pt x="406799" y="111111"/>
                      <a:pt x="392689" y="112240"/>
                    </a:cubicBezTo>
                    <a:cubicBezTo>
                      <a:pt x="380333" y="113226"/>
                      <a:pt x="386487" y="127456"/>
                      <a:pt x="396631" y="131423"/>
                    </a:cubicBezTo>
                    <a:cubicBezTo>
                      <a:pt x="406799" y="135365"/>
                      <a:pt x="397761" y="138754"/>
                      <a:pt x="405645" y="140437"/>
                    </a:cubicBezTo>
                    <a:cubicBezTo>
                      <a:pt x="413554" y="142119"/>
                      <a:pt x="411294" y="153970"/>
                      <a:pt x="401126" y="164691"/>
                    </a:cubicBezTo>
                    <a:cubicBezTo>
                      <a:pt x="390982" y="175412"/>
                      <a:pt x="403963" y="177671"/>
                      <a:pt x="425380" y="169763"/>
                    </a:cubicBezTo>
                    <a:cubicBezTo>
                      <a:pt x="446798" y="161878"/>
                      <a:pt x="433265" y="176542"/>
                      <a:pt x="439466" y="182743"/>
                    </a:cubicBezTo>
                    <a:cubicBezTo>
                      <a:pt x="445668" y="188945"/>
                      <a:pt x="462591" y="178224"/>
                      <a:pt x="471605" y="167503"/>
                    </a:cubicBezTo>
                    <a:cubicBezTo>
                      <a:pt x="480620" y="156782"/>
                      <a:pt x="494129" y="158561"/>
                      <a:pt x="493600" y="152840"/>
                    </a:cubicBezTo>
                    <a:cubicBezTo>
                      <a:pt x="493023" y="146639"/>
                      <a:pt x="483432" y="144956"/>
                      <a:pt x="475547" y="148321"/>
                    </a:cubicBezTo>
                    <a:cubicBezTo>
                      <a:pt x="467663" y="151710"/>
                      <a:pt x="447928" y="149451"/>
                      <a:pt x="454683" y="143249"/>
                    </a:cubicBezTo>
                    <a:cubicBezTo>
                      <a:pt x="461461" y="137047"/>
                      <a:pt x="460307" y="131975"/>
                      <a:pt x="450163" y="133105"/>
                    </a:cubicBezTo>
                    <a:cubicBezTo>
                      <a:pt x="439995" y="134235"/>
                      <a:pt x="421967" y="129163"/>
                      <a:pt x="430428" y="125774"/>
                    </a:cubicBezTo>
                    <a:cubicBezTo>
                      <a:pt x="438890" y="122384"/>
                      <a:pt x="424227" y="111111"/>
                      <a:pt x="416342" y="111687"/>
                    </a:cubicBezTo>
                    <a:cubicBezTo>
                      <a:pt x="408434" y="112240"/>
                      <a:pt x="410693" y="103226"/>
                      <a:pt x="411270" y="97024"/>
                    </a:cubicBezTo>
                    <a:cubicBezTo>
                      <a:pt x="411823" y="90823"/>
                      <a:pt x="388698" y="88010"/>
                      <a:pt x="393218" y="85751"/>
                    </a:cubicBezTo>
                    <a:cubicBezTo>
                      <a:pt x="397737" y="83491"/>
                      <a:pt x="383627" y="78419"/>
                      <a:pt x="380237" y="82938"/>
                    </a:cubicBezTo>
                    <a:cubicBezTo>
                      <a:pt x="376872" y="87457"/>
                      <a:pt x="370093" y="86328"/>
                      <a:pt x="370093" y="79549"/>
                    </a:cubicBezTo>
                    <a:cubicBezTo>
                      <a:pt x="370093" y="72770"/>
                      <a:pt x="353171" y="74477"/>
                      <a:pt x="346416" y="75030"/>
                    </a:cubicBezTo>
                    <a:cubicBezTo>
                      <a:pt x="339637" y="75583"/>
                      <a:pt x="343027" y="60367"/>
                      <a:pt x="336272" y="55295"/>
                    </a:cubicBezTo>
                    <a:cubicBezTo>
                      <a:pt x="329493" y="50223"/>
                      <a:pt x="320479" y="65439"/>
                      <a:pt x="315407" y="64309"/>
                    </a:cubicBezTo>
                    <a:cubicBezTo>
                      <a:pt x="310335" y="63179"/>
                      <a:pt x="319349" y="53035"/>
                      <a:pt x="322186" y="46256"/>
                    </a:cubicBezTo>
                    <a:cubicBezTo>
                      <a:pt x="324998" y="39478"/>
                      <a:pt x="298509" y="30464"/>
                      <a:pt x="295672" y="37242"/>
                    </a:cubicBezTo>
                    <a:cubicBezTo>
                      <a:pt x="292860" y="44021"/>
                      <a:pt x="287788" y="27098"/>
                      <a:pt x="282139" y="25416"/>
                    </a:cubicBezTo>
                    <a:cubicBezTo>
                      <a:pt x="276514" y="23733"/>
                      <a:pt x="281033" y="36689"/>
                      <a:pt x="275937" y="37819"/>
                    </a:cubicBezTo>
                    <a:cubicBezTo>
                      <a:pt x="270865" y="38949"/>
                      <a:pt x="264110" y="44021"/>
                      <a:pt x="272548" y="49670"/>
                    </a:cubicBezTo>
                    <a:cubicBezTo>
                      <a:pt x="281009" y="55319"/>
                      <a:pt x="289470" y="83491"/>
                      <a:pt x="288340" y="88010"/>
                    </a:cubicBezTo>
                    <a:cubicBezTo>
                      <a:pt x="287211" y="92529"/>
                      <a:pt x="261274" y="67722"/>
                      <a:pt x="260144" y="55872"/>
                    </a:cubicBezTo>
                    <a:cubicBezTo>
                      <a:pt x="259014" y="44021"/>
                      <a:pt x="246034" y="34430"/>
                      <a:pt x="242645" y="42891"/>
                    </a:cubicBezTo>
                    <a:cubicBezTo>
                      <a:pt x="239255" y="51352"/>
                      <a:pt x="229688" y="54742"/>
                      <a:pt x="232501" y="63203"/>
                    </a:cubicBezTo>
                    <a:cubicBezTo>
                      <a:pt x="235337" y="71664"/>
                      <a:pt x="225746" y="74477"/>
                      <a:pt x="225746" y="67722"/>
                    </a:cubicBezTo>
                    <a:cubicBezTo>
                      <a:pt x="225746" y="60968"/>
                      <a:pt x="211636" y="53059"/>
                      <a:pt x="206564" y="52506"/>
                    </a:cubicBezTo>
                    <a:cubicBezTo>
                      <a:pt x="201492" y="51953"/>
                      <a:pt x="219544" y="48564"/>
                      <a:pt x="228005" y="44622"/>
                    </a:cubicBezTo>
                    <a:cubicBezTo>
                      <a:pt x="236443" y="40680"/>
                      <a:pt x="220674" y="35031"/>
                      <a:pt x="213342" y="39550"/>
                    </a:cubicBezTo>
                    <a:cubicBezTo>
                      <a:pt x="206011" y="44069"/>
                      <a:pt x="196444" y="36737"/>
                      <a:pt x="191925" y="42939"/>
                    </a:cubicBezTo>
                    <a:cubicBezTo>
                      <a:pt x="187406" y="49141"/>
                      <a:pt x="181781" y="42939"/>
                      <a:pt x="173872" y="41257"/>
                    </a:cubicBezTo>
                    <a:cubicBezTo>
                      <a:pt x="165988" y="39574"/>
                      <a:pt x="159209" y="52530"/>
                      <a:pt x="153560" y="50271"/>
                    </a:cubicBezTo>
                    <a:cubicBezTo>
                      <a:pt x="147911" y="48011"/>
                      <a:pt x="144546" y="61544"/>
                      <a:pt x="153560" y="75655"/>
                    </a:cubicBezTo>
                    <a:cubicBezTo>
                      <a:pt x="162575" y="89765"/>
                      <a:pt x="169353" y="71136"/>
                      <a:pt x="180074" y="73395"/>
                    </a:cubicBezTo>
                    <a:close/>
                    <a:moveTo>
                      <a:pt x="156950" y="118995"/>
                    </a:moveTo>
                    <a:cubicBezTo>
                      <a:pt x="163728" y="120678"/>
                      <a:pt x="168800" y="131975"/>
                      <a:pt x="175002" y="131399"/>
                    </a:cubicBezTo>
                    <a:cubicBezTo>
                      <a:pt x="177814" y="131134"/>
                      <a:pt x="165411" y="117288"/>
                      <a:pt x="158079" y="109404"/>
                    </a:cubicBezTo>
                    <a:cubicBezTo>
                      <a:pt x="150748" y="101519"/>
                      <a:pt x="151301" y="93611"/>
                      <a:pt x="141157" y="96423"/>
                    </a:cubicBezTo>
                    <a:cubicBezTo>
                      <a:pt x="131013" y="99236"/>
                      <a:pt x="150171" y="117288"/>
                      <a:pt x="156950" y="118971"/>
                    </a:cubicBezTo>
                    <a:close/>
                    <a:moveTo>
                      <a:pt x="336272" y="27651"/>
                    </a:moveTo>
                    <a:cubicBezTo>
                      <a:pt x="341344" y="31593"/>
                      <a:pt x="327931" y="31714"/>
                      <a:pt x="333460" y="37242"/>
                    </a:cubicBezTo>
                    <a:cubicBezTo>
                      <a:pt x="350358" y="54165"/>
                      <a:pt x="416895" y="34983"/>
                      <a:pt x="425933" y="40055"/>
                    </a:cubicBezTo>
                    <a:cubicBezTo>
                      <a:pt x="434948" y="45127"/>
                      <a:pt x="370117" y="51328"/>
                      <a:pt x="372930" y="58107"/>
                    </a:cubicBezTo>
                    <a:cubicBezTo>
                      <a:pt x="375742" y="64886"/>
                      <a:pt x="428746" y="70511"/>
                      <a:pt x="432712" y="65991"/>
                    </a:cubicBezTo>
                    <a:cubicBezTo>
                      <a:pt x="436654" y="61472"/>
                      <a:pt x="445692" y="75006"/>
                      <a:pt x="463168" y="76135"/>
                    </a:cubicBezTo>
                    <a:cubicBezTo>
                      <a:pt x="480643" y="77265"/>
                      <a:pt x="478937" y="69381"/>
                      <a:pt x="491917" y="68804"/>
                    </a:cubicBezTo>
                    <a:cubicBezTo>
                      <a:pt x="504898" y="68251"/>
                      <a:pt x="524056" y="62025"/>
                      <a:pt x="524609" y="54694"/>
                    </a:cubicBezTo>
                    <a:cubicBezTo>
                      <a:pt x="525186" y="47362"/>
                      <a:pt x="562949" y="38348"/>
                      <a:pt x="559584" y="25944"/>
                    </a:cubicBezTo>
                    <a:cubicBezTo>
                      <a:pt x="556194" y="13541"/>
                      <a:pt x="519537" y="22002"/>
                      <a:pt x="509417" y="16930"/>
                    </a:cubicBezTo>
                    <a:cubicBezTo>
                      <a:pt x="499249" y="11858"/>
                      <a:pt x="475571" y="5080"/>
                      <a:pt x="471629" y="12988"/>
                    </a:cubicBezTo>
                    <a:cubicBezTo>
                      <a:pt x="467687" y="20872"/>
                      <a:pt x="460908" y="23132"/>
                      <a:pt x="457543" y="19767"/>
                    </a:cubicBezTo>
                    <a:cubicBezTo>
                      <a:pt x="454154" y="16377"/>
                      <a:pt x="459250" y="-1651"/>
                      <a:pt x="442880" y="3421"/>
                    </a:cubicBezTo>
                    <a:cubicBezTo>
                      <a:pt x="426534" y="8493"/>
                      <a:pt x="441750" y="25993"/>
                      <a:pt x="438361" y="28228"/>
                    </a:cubicBezTo>
                    <a:cubicBezTo>
                      <a:pt x="434971" y="30488"/>
                      <a:pt x="419179" y="24839"/>
                      <a:pt x="418073" y="16954"/>
                    </a:cubicBezTo>
                    <a:cubicBezTo>
                      <a:pt x="416943" y="9070"/>
                      <a:pt x="399444" y="25416"/>
                      <a:pt x="397208" y="15824"/>
                    </a:cubicBezTo>
                    <a:cubicBezTo>
                      <a:pt x="394949" y="6233"/>
                      <a:pt x="374084" y="-521"/>
                      <a:pt x="369589" y="32"/>
                    </a:cubicBezTo>
                    <a:cubicBezTo>
                      <a:pt x="365069" y="584"/>
                      <a:pt x="374108" y="6810"/>
                      <a:pt x="371271" y="11305"/>
                    </a:cubicBezTo>
                    <a:cubicBezTo>
                      <a:pt x="368459" y="15824"/>
                      <a:pt x="357185" y="6786"/>
                      <a:pt x="352666" y="6233"/>
                    </a:cubicBezTo>
                    <a:cubicBezTo>
                      <a:pt x="348147" y="5681"/>
                      <a:pt x="355502" y="15824"/>
                      <a:pt x="353243" y="20344"/>
                    </a:cubicBezTo>
                    <a:cubicBezTo>
                      <a:pt x="350983" y="24863"/>
                      <a:pt x="341969" y="6810"/>
                      <a:pt x="334060" y="6810"/>
                    </a:cubicBezTo>
                    <a:cubicBezTo>
                      <a:pt x="326152" y="6810"/>
                      <a:pt x="328989" y="15824"/>
                      <a:pt x="323340" y="16401"/>
                    </a:cubicBezTo>
                    <a:cubicBezTo>
                      <a:pt x="317715" y="16954"/>
                      <a:pt x="331248" y="23733"/>
                      <a:pt x="336320" y="2767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1DA632A-A829-F81D-638E-01D4FF575B31}"/>
                  </a:ext>
                </a:extLst>
              </p:cNvPr>
              <p:cNvSpPr/>
              <p:nvPr/>
            </p:nvSpPr>
            <p:spPr bwMode="gray">
              <a:xfrm>
                <a:off x="6307472" y="3009279"/>
                <a:ext cx="53123" cy="97613"/>
              </a:xfrm>
              <a:custGeom>
                <a:avLst/>
                <a:gdLst>
                  <a:gd name="connsiteX0" fmla="*/ 11744 w 53123"/>
                  <a:gd name="connsiteY0" fmla="*/ 7 h 97613"/>
                  <a:gd name="connsiteX1" fmla="*/ 2729 w 53123"/>
                  <a:gd name="connsiteY1" fmla="*/ 24069 h 97613"/>
                  <a:gd name="connsiteX2" fmla="*/ 1239 w 53123"/>
                  <a:gd name="connsiteY2" fmla="*/ 57915 h 97613"/>
                  <a:gd name="connsiteX3" fmla="*/ 14027 w 53123"/>
                  <a:gd name="connsiteY3" fmla="*/ 95510 h 97613"/>
                  <a:gd name="connsiteX4" fmla="*/ 53113 w 53123"/>
                  <a:gd name="connsiteY4" fmla="*/ 59405 h 97613"/>
                  <a:gd name="connsiteX5" fmla="*/ 11768 w 53123"/>
                  <a:gd name="connsiteY5" fmla="*/ 7 h 9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123" h="97613">
                    <a:moveTo>
                      <a:pt x="11744" y="7"/>
                    </a:moveTo>
                    <a:cubicBezTo>
                      <a:pt x="4965" y="777"/>
                      <a:pt x="6479" y="14286"/>
                      <a:pt x="2729" y="24069"/>
                    </a:cubicBezTo>
                    <a:cubicBezTo>
                      <a:pt x="-1021" y="33829"/>
                      <a:pt x="-275" y="43612"/>
                      <a:pt x="1239" y="57915"/>
                    </a:cubicBezTo>
                    <a:cubicBezTo>
                      <a:pt x="2729" y="72193"/>
                      <a:pt x="1239" y="87241"/>
                      <a:pt x="14027" y="95510"/>
                    </a:cubicBezTo>
                    <a:cubicBezTo>
                      <a:pt x="28714" y="105005"/>
                      <a:pt x="52367" y="80486"/>
                      <a:pt x="53113" y="59405"/>
                    </a:cubicBezTo>
                    <a:cubicBezTo>
                      <a:pt x="53857" y="38348"/>
                      <a:pt x="17440" y="-618"/>
                      <a:pt x="11768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2C6D321-F800-167B-6A80-9B57D743C40B}"/>
                  </a:ext>
                </a:extLst>
              </p:cNvPr>
              <p:cNvSpPr/>
              <p:nvPr/>
            </p:nvSpPr>
            <p:spPr bwMode="gray">
              <a:xfrm>
                <a:off x="6001927" y="2145173"/>
                <a:ext cx="193925" cy="128642"/>
              </a:xfrm>
              <a:custGeom>
                <a:avLst/>
                <a:gdLst>
                  <a:gd name="connsiteX0" fmla="*/ 157893 w 193925"/>
                  <a:gd name="connsiteY0" fmla="*/ 104565 h 128642"/>
                  <a:gd name="connsiteX1" fmla="*/ 167677 w 193925"/>
                  <a:gd name="connsiteY1" fmla="*/ 111729 h 128642"/>
                  <a:gd name="connsiteX2" fmla="*/ 185440 w 193925"/>
                  <a:gd name="connsiteY2" fmla="*/ 117306 h 128642"/>
                  <a:gd name="connsiteX3" fmla="*/ 193926 w 193925"/>
                  <a:gd name="connsiteY3" fmla="*/ 115743 h 128642"/>
                  <a:gd name="connsiteX4" fmla="*/ 188902 w 193925"/>
                  <a:gd name="connsiteY4" fmla="*/ 81609 h 128642"/>
                  <a:gd name="connsiteX5" fmla="*/ 163806 w 193925"/>
                  <a:gd name="connsiteY5" fmla="*/ 65528 h 128642"/>
                  <a:gd name="connsiteX6" fmla="*/ 159792 w 193925"/>
                  <a:gd name="connsiteY6" fmla="*/ 43461 h 128642"/>
                  <a:gd name="connsiteX7" fmla="*/ 126668 w 193925"/>
                  <a:gd name="connsiteY7" fmla="*/ 45456 h 128642"/>
                  <a:gd name="connsiteX8" fmla="*/ 105611 w 193925"/>
                  <a:gd name="connsiteY8" fmla="*/ 41442 h 128642"/>
                  <a:gd name="connsiteX9" fmla="*/ 82534 w 193925"/>
                  <a:gd name="connsiteY9" fmla="*/ 40432 h 128642"/>
                  <a:gd name="connsiteX10" fmla="*/ 46405 w 193925"/>
                  <a:gd name="connsiteY10" fmla="*/ 37428 h 128642"/>
                  <a:gd name="connsiteX11" fmla="*/ 64458 w 193925"/>
                  <a:gd name="connsiteY11" fmla="*/ 22356 h 128642"/>
                  <a:gd name="connsiteX12" fmla="*/ 72294 w 193925"/>
                  <a:gd name="connsiteY12" fmla="*/ 22572 h 128642"/>
                  <a:gd name="connsiteX13" fmla="*/ 81284 w 193925"/>
                  <a:gd name="connsiteY13" fmla="*/ 1707 h 128642"/>
                  <a:gd name="connsiteX14" fmla="*/ 64001 w 193925"/>
                  <a:gd name="connsiteY14" fmla="*/ 5481 h 128642"/>
                  <a:gd name="connsiteX15" fmla="*/ 44435 w 193925"/>
                  <a:gd name="connsiteY15" fmla="*/ 10001 h 128642"/>
                  <a:gd name="connsiteX16" fmla="*/ 32416 w 193925"/>
                  <a:gd name="connsiteY16" fmla="*/ 23534 h 128642"/>
                  <a:gd name="connsiteX17" fmla="*/ 24122 w 193925"/>
                  <a:gd name="connsiteY17" fmla="*/ 37812 h 128642"/>
                  <a:gd name="connsiteX18" fmla="*/ 84 w 193925"/>
                  <a:gd name="connsiteY18" fmla="*/ 46827 h 128642"/>
                  <a:gd name="connsiteX19" fmla="*/ 15853 w 193925"/>
                  <a:gd name="connsiteY19" fmla="*/ 66369 h 128642"/>
                  <a:gd name="connsiteX20" fmla="*/ 18882 w 193925"/>
                  <a:gd name="connsiteY20" fmla="*/ 88917 h 128642"/>
                  <a:gd name="connsiteX21" fmla="*/ 8378 w 193925"/>
                  <a:gd name="connsiteY21" fmla="*/ 115479 h 128642"/>
                  <a:gd name="connsiteX22" fmla="*/ 20301 w 193925"/>
                  <a:gd name="connsiteY22" fmla="*/ 116729 h 128642"/>
                  <a:gd name="connsiteX23" fmla="*/ 46405 w 193925"/>
                  <a:gd name="connsiteY23" fmla="*/ 109710 h 128642"/>
                  <a:gd name="connsiteX24" fmla="*/ 70491 w 193925"/>
                  <a:gd name="connsiteY24" fmla="*/ 97642 h 128642"/>
                  <a:gd name="connsiteX25" fmla="*/ 93568 w 193925"/>
                  <a:gd name="connsiteY25" fmla="*/ 75576 h 128642"/>
                  <a:gd name="connsiteX26" fmla="*/ 103616 w 193925"/>
                  <a:gd name="connsiteY26" fmla="*/ 96633 h 128642"/>
                  <a:gd name="connsiteX27" fmla="*/ 104625 w 193925"/>
                  <a:gd name="connsiteY27" fmla="*/ 126752 h 128642"/>
                  <a:gd name="connsiteX28" fmla="*/ 116644 w 193925"/>
                  <a:gd name="connsiteY28" fmla="*/ 127377 h 128642"/>
                  <a:gd name="connsiteX29" fmla="*/ 130202 w 193925"/>
                  <a:gd name="connsiteY29" fmla="*/ 122786 h 128642"/>
                  <a:gd name="connsiteX30" fmla="*/ 157989 w 193925"/>
                  <a:gd name="connsiteY30" fmla="*/ 104517 h 12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3925" h="128642">
                    <a:moveTo>
                      <a:pt x="157893" y="104565"/>
                    </a:moveTo>
                    <a:cubicBezTo>
                      <a:pt x="163542" y="107955"/>
                      <a:pt x="162412" y="112474"/>
                      <a:pt x="167677" y="111729"/>
                    </a:cubicBezTo>
                    <a:cubicBezTo>
                      <a:pt x="172003" y="111104"/>
                      <a:pt x="181065" y="113075"/>
                      <a:pt x="185440" y="117306"/>
                    </a:cubicBezTo>
                    <a:cubicBezTo>
                      <a:pt x="190056" y="116200"/>
                      <a:pt x="193926" y="115743"/>
                      <a:pt x="193926" y="115743"/>
                    </a:cubicBezTo>
                    <a:cubicBezTo>
                      <a:pt x="193926" y="115743"/>
                      <a:pt x="189912" y="89638"/>
                      <a:pt x="188902" y="81609"/>
                    </a:cubicBezTo>
                    <a:cubicBezTo>
                      <a:pt x="187892" y="73581"/>
                      <a:pt x="163806" y="65528"/>
                      <a:pt x="163806" y="65528"/>
                    </a:cubicBezTo>
                    <a:lnTo>
                      <a:pt x="159792" y="43461"/>
                    </a:lnTo>
                    <a:cubicBezTo>
                      <a:pt x="159792" y="43461"/>
                      <a:pt x="131692" y="47452"/>
                      <a:pt x="126668" y="45456"/>
                    </a:cubicBezTo>
                    <a:cubicBezTo>
                      <a:pt x="121668" y="43461"/>
                      <a:pt x="110610" y="48461"/>
                      <a:pt x="105611" y="41442"/>
                    </a:cubicBezTo>
                    <a:cubicBezTo>
                      <a:pt x="100587" y="34423"/>
                      <a:pt x="91548" y="46466"/>
                      <a:pt x="82534" y="40432"/>
                    </a:cubicBezTo>
                    <a:cubicBezTo>
                      <a:pt x="73496" y="34399"/>
                      <a:pt x="47391" y="42428"/>
                      <a:pt x="46405" y="37428"/>
                    </a:cubicBezTo>
                    <a:cubicBezTo>
                      <a:pt x="45396" y="32404"/>
                      <a:pt x="57439" y="21346"/>
                      <a:pt x="64458" y="22356"/>
                    </a:cubicBezTo>
                    <a:cubicBezTo>
                      <a:pt x="66164" y="22596"/>
                      <a:pt x="68977" y="22668"/>
                      <a:pt x="72294" y="22572"/>
                    </a:cubicBezTo>
                    <a:cubicBezTo>
                      <a:pt x="75588" y="17260"/>
                      <a:pt x="83063" y="4688"/>
                      <a:pt x="81284" y="1707"/>
                    </a:cubicBezTo>
                    <a:cubicBezTo>
                      <a:pt x="79025" y="-2066"/>
                      <a:pt x="70011" y="962"/>
                      <a:pt x="64001" y="5481"/>
                    </a:cubicBezTo>
                    <a:cubicBezTo>
                      <a:pt x="57968" y="10001"/>
                      <a:pt x="46694" y="3222"/>
                      <a:pt x="44435" y="10001"/>
                    </a:cubicBezTo>
                    <a:cubicBezTo>
                      <a:pt x="42175" y="16779"/>
                      <a:pt x="39170" y="23534"/>
                      <a:pt x="32416" y="23534"/>
                    </a:cubicBezTo>
                    <a:cubicBezTo>
                      <a:pt x="25661" y="23534"/>
                      <a:pt x="30901" y="34808"/>
                      <a:pt x="24122" y="37812"/>
                    </a:cubicBezTo>
                    <a:cubicBezTo>
                      <a:pt x="17344" y="40817"/>
                      <a:pt x="1575" y="40072"/>
                      <a:pt x="84" y="46827"/>
                    </a:cubicBezTo>
                    <a:cubicBezTo>
                      <a:pt x="-1406" y="53605"/>
                      <a:pt x="17368" y="58100"/>
                      <a:pt x="15853" y="66369"/>
                    </a:cubicBezTo>
                    <a:cubicBezTo>
                      <a:pt x="14363" y="74638"/>
                      <a:pt x="25637" y="83676"/>
                      <a:pt x="18882" y="88917"/>
                    </a:cubicBezTo>
                    <a:cubicBezTo>
                      <a:pt x="13089" y="93436"/>
                      <a:pt x="7873" y="100743"/>
                      <a:pt x="8378" y="115479"/>
                    </a:cubicBezTo>
                    <a:cubicBezTo>
                      <a:pt x="13281" y="118628"/>
                      <a:pt x="17969" y="121392"/>
                      <a:pt x="20301" y="116729"/>
                    </a:cubicBezTo>
                    <a:cubicBezTo>
                      <a:pt x="24315" y="108676"/>
                      <a:pt x="46405" y="116729"/>
                      <a:pt x="46405" y="109710"/>
                    </a:cubicBezTo>
                    <a:cubicBezTo>
                      <a:pt x="46405" y="102691"/>
                      <a:pt x="70491" y="104686"/>
                      <a:pt x="70491" y="97642"/>
                    </a:cubicBezTo>
                    <a:cubicBezTo>
                      <a:pt x="70491" y="90599"/>
                      <a:pt x="84554" y="74566"/>
                      <a:pt x="93568" y="75576"/>
                    </a:cubicBezTo>
                    <a:cubicBezTo>
                      <a:pt x="102606" y="76585"/>
                      <a:pt x="92582" y="91633"/>
                      <a:pt x="103616" y="96633"/>
                    </a:cubicBezTo>
                    <a:cubicBezTo>
                      <a:pt x="114673" y="101657"/>
                      <a:pt x="98591" y="119757"/>
                      <a:pt x="104625" y="126752"/>
                    </a:cubicBezTo>
                    <a:cubicBezTo>
                      <a:pt x="106885" y="129397"/>
                      <a:pt x="111259" y="128940"/>
                      <a:pt x="116644" y="127377"/>
                    </a:cubicBezTo>
                    <a:cubicBezTo>
                      <a:pt x="120731" y="126176"/>
                      <a:pt x="125418" y="124349"/>
                      <a:pt x="130202" y="122786"/>
                    </a:cubicBezTo>
                    <a:cubicBezTo>
                      <a:pt x="140081" y="114060"/>
                      <a:pt x="153494" y="101849"/>
                      <a:pt x="157989" y="1045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09EB198-9635-6E32-7F4D-7800EDF46846}"/>
                  </a:ext>
                </a:extLst>
              </p:cNvPr>
              <p:cNvSpPr/>
              <p:nvPr/>
            </p:nvSpPr>
            <p:spPr bwMode="gray">
              <a:xfrm>
                <a:off x="4304675" y="2933739"/>
                <a:ext cx="75089" cy="156386"/>
              </a:xfrm>
              <a:custGeom>
                <a:avLst/>
                <a:gdLst>
                  <a:gd name="connsiteX0" fmla="*/ 51032 w 75089"/>
                  <a:gd name="connsiteY0" fmla="*/ 99417 h 156386"/>
                  <a:gd name="connsiteX1" fmla="*/ 61753 w 75089"/>
                  <a:gd name="connsiteY1" fmla="*/ 80812 h 156386"/>
                  <a:gd name="connsiteX2" fmla="*/ 71344 w 75089"/>
                  <a:gd name="connsiteY2" fmla="*/ 66149 h 156386"/>
                  <a:gd name="connsiteX3" fmla="*/ 74157 w 75089"/>
                  <a:gd name="connsiteY3" fmla="*/ 30044 h 156386"/>
                  <a:gd name="connsiteX4" fmla="*/ 71561 w 75089"/>
                  <a:gd name="connsiteY4" fmla="*/ 12929 h 156386"/>
                  <a:gd name="connsiteX5" fmla="*/ 63436 w 75089"/>
                  <a:gd name="connsiteY5" fmla="*/ 12400 h 156386"/>
                  <a:gd name="connsiteX6" fmla="*/ 55167 w 75089"/>
                  <a:gd name="connsiteY6" fmla="*/ 381 h 156386"/>
                  <a:gd name="connsiteX7" fmla="*/ 46153 w 75089"/>
                  <a:gd name="connsiteY7" fmla="*/ 12400 h 156386"/>
                  <a:gd name="connsiteX8" fmla="*/ 39374 w 75089"/>
                  <a:gd name="connsiteY8" fmla="*/ 22160 h 156386"/>
                  <a:gd name="connsiteX9" fmla="*/ 18317 w 75089"/>
                  <a:gd name="connsiteY9" fmla="*/ 26679 h 156386"/>
                  <a:gd name="connsiteX10" fmla="*/ 4038 w 75089"/>
                  <a:gd name="connsiteY10" fmla="*/ 36438 h 156386"/>
                  <a:gd name="connsiteX11" fmla="*/ 0 w 75089"/>
                  <a:gd name="connsiteY11" fmla="*/ 36726 h 156386"/>
                  <a:gd name="connsiteX12" fmla="*/ 13798 w 75089"/>
                  <a:gd name="connsiteY12" fmla="*/ 60524 h 156386"/>
                  <a:gd name="connsiteX13" fmla="*/ 18870 w 75089"/>
                  <a:gd name="connsiteY13" fmla="*/ 79682 h 156386"/>
                  <a:gd name="connsiteX14" fmla="*/ 22812 w 75089"/>
                  <a:gd name="connsiteY14" fmla="*/ 109561 h 156386"/>
                  <a:gd name="connsiteX15" fmla="*/ 24975 w 75089"/>
                  <a:gd name="connsiteY15" fmla="*/ 156387 h 156386"/>
                  <a:gd name="connsiteX16" fmla="*/ 41994 w 75089"/>
                  <a:gd name="connsiteY16" fmla="*/ 154873 h 156386"/>
                  <a:gd name="connsiteX17" fmla="*/ 59373 w 75089"/>
                  <a:gd name="connsiteY17" fmla="*/ 149368 h 156386"/>
                  <a:gd name="connsiteX18" fmla="*/ 51561 w 75089"/>
                  <a:gd name="connsiteY18" fmla="*/ 129320 h 156386"/>
                  <a:gd name="connsiteX19" fmla="*/ 51008 w 75089"/>
                  <a:gd name="connsiteY19" fmla="*/ 99441 h 15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089" h="156386">
                    <a:moveTo>
                      <a:pt x="51032" y="99417"/>
                    </a:moveTo>
                    <a:cubicBezTo>
                      <a:pt x="52715" y="86990"/>
                      <a:pt x="61753" y="80812"/>
                      <a:pt x="61753" y="80812"/>
                    </a:cubicBezTo>
                    <a:cubicBezTo>
                      <a:pt x="61753" y="80812"/>
                      <a:pt x="65695" y="71798"/>
                      <a:pt x="71344" y="66149"/>
                    </a:cubicBezTo>
                    <a:cubicBezTo>
                      <a:pt x="76993" y="60524"/>
                      <a:pt x="74734" y="35140"/>
                      <a:pt x="74157" y="30044"/>
                    </a:cubicBezTo>
                    <a:cubicBezTo>
                      <a:pt x="73844" y="27111"/>
                      <a:pt x="72570" y="19155"/>
                      <a:pt x="71561" y="12929"/>
                    </a:cubicBezTo>
                    <a:cubicBezTo>
                      <a:pt x="69782" y="13987"/>
                      <a:pt x="67089" y="13987"/>
                      <a:pt x="63436" y="12400"/>
                    </a:cubicBezTo>
                    <a:cubicBezTo>
                      <a:pt x="56681" y="9395"/>
                      <a:pt x="62691" y="2641"/>
                      <a:pt x="55167" y="381"/>
                    </a:cubicBezTo>
                    <a:cubicBezTo>
                      <a:pt x="47643" y="-1878"/>
                      <a:pt x="44638" y="6391"/>
                      <a:pt x="46153" y="12400"/>
                    </a:cubicBezTo>
                    <a:cubicBezTo>
                      <a:pt x="47643" y="18410"/>
                      <a:pt x="42403" y="18410"/>
                      <a:pt x="39374" y="22160"/>
                    </a:cubicBezTo>
                    <a:cubicBezTo>
                      <a:pt x="36369" y="25909"/>
                      <a:pt x="22836" y="26679"/>
                      <a:pt x="18317" y="26679"/>
                    </a:cubicBezTo>
                    <a:cubicBezTo>
                      <a:pt x="13798" y="26679"/>
                      <a:pt x="8557" y="34948"/>
                      <a:pt x="4038" y="36438"/>
                    </a:cubicBezTo>
                    <a:cubicBezTo>
                      <a:pt x="3005" y="36775"/>
                      <a:pt x="1610" y="36823"/>
                      <a:pt x="0" y="36726"/>
                    </a:cubicBezTo>
                    <a:cubicBezTo>
                      <a:pt x="1033" y="56558"/>
                      <a:pt x="4327" y="55019"/>
                      <a:pt x="13798" y="60524"/>
                    </a:cubicBezTo>
                    <a:cubicBezTo>
                      <a:pt x="24518" y="66702"/>
                      <a:pt x="14375" y="75187"/>
                      <a:pt x="18870" y="79682"/>
                    </a:cubicBezTo>
                    <a:cubicBezTo>
                      <a:pt x="23389" y="84201"/>
                      <a:pt x="21682" y="95475"/>
                      <a:pt x="22812" y="109561"/>
                    </a:cubicBezTo>
                    <a:cubicBezTo>
                      <a:pt x="23509" y="118095"/>
                      <a:pt x="24374" y="140210"/>
                      <a:pt x="24975" y="156387"/>
                    </a:cubicBezTo>
                    <a:cubicBezTo>
                      <a:pt x="31153" y="155233"/>
                      <a:pt x="37619" y="154873"/>
                      <a:pt x="41994" y="154873"/>
                    </a:cubicBezTo>
                    <a:cubicBezTo>
                      <a:pt x="50071" y="154873"/>
                      <a:pt x="54951" y="144176"/>
                      <a:pt x="59373" y="149368"/>
                    </a:cubicBezTo>
                    <a:cubicBezTo>
                      <a:pt x="56585" y="140979"/>
                      <a:pt x="51561" y="136099"/>
                      <a:pt x="51561" y="129320"/>
                    </a:cubicBezTo>
                    <a:cubicBezTo>
                      <a:pt x="51561" y="119729"/>
                      <a:pt x="49302" y="111821"/>
                      <a:pt x="51008" y="994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60D35C8-B1FF-1CB8-48BD-0959B207764C}"/>
                  </a:ext>
                </a:extLst>
              </p:cNvPr>
              <p:cNvSpPr/>
              <p:nvPr/>
            </p:nvSpPr>
            <p:spPr bwMode="gray">
              <a:xfrm>
                <a:off x="4524611" y="3195099"/>
                <a:ext cx="53426" cy="35912"/>
              </a:xfrm>
              <a:custGeom>
                <a:avLst/>
                <a:gdLst>
                  <a:gd name="connsiteX0" fmla="*/ 52076 w 53426"/>
                  <a:gd name="connsiteY0" fmla="*/ 32764 h 35912"/>
                  <a:gd name="connsiteX1" fmla="*/ 53110 w 53426"/>
                  <a:gd name="connsiteY1" fmla="*/ 0 h 35912"/>
                  <a:gd name="connsiteX2" fmla="*/ 46860 w 53426"/>
                  <a:gd name="connsiteY2" fmla="*/ 1803 h 35912"/>
                  <a:gd name="connsiteX3" fmla="*/ 11644 w 53426"/>
                  <a:gd name="connsiteY3" fmla="*/ 1803 h 35912"/>
                  <a:gd name="connsiteX4" fmla="*/ 11933 w 53426"/>
                  <a:gd name="connsiteY4" fmla="*/ 2548 h 35912"/>
                  <a:gd name="connsiteX5" fmla="*/ 5923 w 53426"/>
                  <a:gd name="connsiteY5" fmla="*/ 19086 h 35912"/>
                  <a:gd name="connsiteX6" fmla="*/ 4794 w 53426"/>
                  <a:gd name="connsiteY6" fmla="*/ 29230 h 35912"/>
                  <a:gd name="connsiteX7" fmla="*/ 5755 w 53426"/>
                  <a:gd name="connsiteY7" fmla="*/ 35913 h 35912"/>
                  <a:gd name="connsiteX8" fmla="*/ 17486 w 53426"/>
                  <a:gd name="connsiteY8" fmla="*/ 34350 h 35912"/>
                  <a:gd name="connsiteX9" fmla="*/ 52076 w 53426"/>
                  <a:gd name="connsiteY9" fmla="*/ 32788 h 3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26" h="35912">
                    <a:moveTo>
                      <a:pt x="52076" y="32764"/>
                    </a:moveTo>
                    <a:cubicBezTo>
                      <a:pt x="52076" y="32764"/>
                      <a:pt x="54215" y="18437"/>
                      <a:pt x="53110" y="0"/>
                    </a:cubicBezTo>
                    <a:lnTo>
                      <a:pt x="46860" y="1803"/>
                    </a:lnTo>
                    <a:lnTo>
                      <a:pt x="11644" y="1803"/>
                    </a:lnTo>
                    <a:cubicBezTo>
                      <a:pt x="11740" y="2043"/>
                      <a:pt x="11788" y="2332"/>
                      <a:pt x="11933" y="2548"/>
                    </a:cubicBezTo>
                    <a:cubicBezTo>
                      <a:pt x="15707" y="8173"/>
                      <a:pt x="13808" y="16466"/>
                      <a:pt x="5923" y="19086"/>
                    </a:cubicBezTo>
                    <a:cubicBezTo>
                      <a:pt x="-1961" y="21706"/>
                      <a:pt x="-1601" y="28845"/>
                      <a:pt x="4794" y="29230"/>
                    </a:cubicBezTo>
                    <a:cubicBezTo>
                      <a:pt x="8712" y="29470"/>
                      <a:pt x="7822" y="32668"/>
                      <a:pt x="5755" y="35913"/>
                    </a:cubicBezTo>
                    <a:cubicBezTo>
                      <a:pt x="11812" y="34951"/>
                      <a:pt x="16139" y="34350"/>
                      <a:pt x="17486" y="34350"/>
                    </a:cubicBezTo>
                    <a:cubicBezTo>
                      <a:pt x="23783" y="34350"/>
                      <a:pt x="52076" y="32788"/>
                      <a:pt x="52076" y="3278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9A694DD-7DE3-AE65-0328-91A99105753A}"/>
                  </a:ext>
                </a:extLst>
              </p:cNvPr>
              <p:cNvSpPr/>
              <p:nvPr/>
            </p:nvSpPr>
            <p:spPr bwMode="gray">
              <a:xfrm>
                <a:off x="5329053" y="2925370"/>
                <a:ext cx="44204" cy="48123"/>
              </a:xfrm>
              <a:custGeom>
                <a:avLst/>
                <a:gdLst>
                  <a:gd name="connsiteX0" fmla="*/ 15498 w 44204"/>
                  <a:gd name="connsiteY0" fmla="*/ 5697 h 48123"/>
                  <a:gd name="connsiteX1" fmla="*/ 3143 w 44204"/>
                  <a:gd name="connsiteY1" fmla="*/ 23341 h 48123"/>
                  <a:gd name="connsiteX2" fmla="*/ 2350 w 44204"/>
                  <a:gd name="connsiteY2" fmla="*/ 44758 h 48123"/>
                  <a:gd name="connsiteX3" fmla="*/ 16629 w 44204"/>
                  <a:gd name="connsiteY3" fmla="*/ 43965 h 48123"/>
                  <a:gd name="connsiteX4" fmla="*/ 28599 w 44204"/>
                  <a:gd name="connsiteY4" fmla="*/ 48124 h 48123"/>
                  <a:gd name="connsiteX5" fmla="*/ 39128 w 44204"/>
                  <a:gd name="connsiteY5" fmla="*/ 35576 h 48123"/>
                  <a:gd name="connsiteX6" fmla="*/ 25523 w 44204"/>
                  <a:gd name="connsiteY6" fmla="*/ 29783 h 48123"/>
                  <a:gd name="connsiteX7" fmla="*/ 40185 w 44204"/>
                  <a:gd name="connsiteY7" fmla="*/ 18101 h 48123"/>
                  <a:gd name="connsiteX8" fmla="*/ 37926 w 44204"/>
                  <a:gd name="connsiteY8" fmla="*/ 3077 h 48123"/>
                  <a:gd name="connsiteX9" fmla="*/ 34561 w 44204"/>
                  <a:gd name="connsiteY9" fmla="*/ 0 h 48123"/>
                  <a:gd name="connsiteX10" fmla="*/ 27686 w 44204"/>
                  <a:gd name="connsiteY10" fmla="*/ 4759 h 48123"/>
                  <a:gd name="connsiteX11" fmla="*/ 15522 w 44204"/>
                  <a:gd name="connsiteY11" fmla="*/ 5673 h 48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204" h="48123">
                    <a:moveTo>
                      <a:pt x="15498" y="5697"/>
                    </a:moveTo>
                    <a:cubicBezTo>
                      <a:pt x="14032" y="8101"/>
                      <a:pt x="7975" y="17836"/>
                      <a:pt x="3143" y="23341"/>
                    </a:cubicBezTo>
                    <a:cubicBezTo>
                      <a:pt x="-2410" y="29687"/>
                      <a:pt x="763" y="41586"/>
                      <a:pt x="2350" y="44758"/>
                    </a:cubicBezTo>
                    <a:cubicBezTo>
                      <a:pt x="3937" y="47932"/>
                      <a:pt x="11869" y="47138"/>
                      <a:pt x="16629" y="43965"/>
                    </a:cubicBezTo>
                    <a:cubicBezTo>
                      <a:pt x="20306" y="41513"/>
                      <a:pt x="23095" y="42908"/>
                      <a:pt x="28599" y="48124"/>
                    </a:cubicBezTo>
                    <a:cubicBezTo>
                      <a:pt x="31460" y="43941"/>
                      <a:pt x="35474" y="39302"/>
                      <a:pt x="39128" y="35576"/>
                    </a:cubicBezTo>
                    <a:cubicBezTo>
                      <a:pt x="32830" y="31922"/>
                      <a:pt x="27037" y="31297"/>
                      <a:pt x="25523" y="29783"/>
                    </a:cubicBezTo>
                    <a:cubicBezTo>
                      <a:pt x="22902" y="27139"/>
                      <a:pt x="33046" y="19615"/>
                      <a:pt x="40185" y="18101"/>
                    </a:cubicBezTo>
                    <a:cubicBezTo>
                      <a:pt x="47324" y="16610"/>
                      <a:pt x="43935" y="8341"/>
                      <a:pt x="37926" y="3077"/>
                    </a:cubicBezTo>
                    <a:cubicBezTo>
                      <a:pt x="36941" y="2188"/>
                      <a:pt x="35787" y="1154"/>
                      <a:pt x="34561" y="0"/>
                    </a:cubicBezTo>
                    <a:cubicBezTo>
                      <a:pt x="31195" y="1947"/>
                      <a:pt x="28479" y="3726"/>
                      <a:pt x="27686" y="4759"/>
                    </a:cubicBezTo>
                    <a:cubicBezTo>
                      <a:pt x="25811" y="7259"/>
                      <a:pt x="21628" y="6346"/>
                      <a:pt x="15522" y="567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0904D84-C1B4-1A62-175B-35B8E094A7BF}"/>
                  </a:ext>
                </a:extLst>
              </p:cNvPr>
              <p:cNvSpPr/>
              <p:nvPr/>
            </p:nvSpPr>
            <p:spPr bwMode="gray">
              <a:xfrm>
                <a:off x="3858821" y="2895666"/>
                <a:ext cx="73531" cy="21724"/>
              </a:xfrm>
              <a:custGeom>
                <a:avLst/>
                <a:gdLst>
                  <a:gd name="connsiteX0" fmla="*/ 36441 w 73531"/>
                  <a:gd name="connsiteY0" fmla="*/ 12037 h 21724"/>
                  <a:gd name="connsiteX1" fmla="*/ 57859 w 73531"/>
                  <a:gd name="connsiteY1" fmla="*/ 17758 h 21724"/>
                  <a:gd name="connsiteX2" fmla="*/ 73532 w 73531"/>
                  <a:gd name="connsiteY2" fmla="*/ 13479 h 21724"/>
                  <a:gd name="connsiteX3" fmla="*/ 59758 w 73531"/>
                  <a:gd name="connsiteY3" fmla="*/ 11556 h 21724"/>
                  <a:gd name="connsiteX4" fmla="*/ 35504 w 73531"/>
                  <a:gd name="connsiteY4" fmla="*/ 1124 h 21724"/>
                  <a:gd name="connsiteX5" fmla="*/ 3317 w 73531"/>
                  <a:gd name="connsiteY5" fmla="*/ 6388 h 21724"/>
                  <a:gd name="connsiteX6" fmla="*/ 0 w 73531"/>
                  <a:gd name="connsiteY6" fmla="*/ 21724 h 21724"/>
                  <a:gd name="connsiteX7" fmla="*/ 7428 w 73531"/>
                  <a:gd name="connsiteY7" fmla="*/ 20162 h 21724"/>
                  <a:gd name="connsiteX8" fmla="*/ 36417 w 73531"/>
                  <a:gd name="connsiteY8" fmla="*/ 12061 h 2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531" h="21724">
                    <a:moveTo>
                      <a:pt x="36441" y="12037"/>
                    </a:moveTo>
                    <a:cubicBezTo>
                      <a:pt x="41682" y="7302"/>
                      <a:pt x="50239" y="16796"/>
                      <a:pt x="57859" y="17758"/>
                    </a:cubicBezTo>
                    <a:cubicBezTo>
                      <a:pt x="65455" y="18696"/>
                      <a:pt x="73532" y="13479"/>
                      <a:pt x="73532" y="13479"/>
                    </a:cubicBezTo>
                    <a:cubicBezTo>
                      <a:pt x="73532" y="13479"/>
                      <a:pt x="72114" y="12518"/>
                      <a:pt x="59758" y="11556"/>
                    </a:cubicBezTo>
                    <a:cubicBezTo>
                      <a:pt x="47403" y="10619"/>
                      <a:pt x="46441" y="-4116"/>
                      <a:pt x="35504" y="1124"/>
                    </a:cubicBezTo>
                    <a:cubicBezTo>
                      <a:pt x="24615" y="6340"/>
                      <a:pt x="16995" y="7782"/>
                      <a:pt x="3317" y="6388"/>
                    </a:cubicBezTo>
                    <a:cubicBezTo>
                      <a:pt x="3101" y="10571"/>
                      <a:pt x="745" y="16171"/>
                      <a:pt x="0" y="21724"/>
                    </a:cubicBezTo>
                    <a:cubicBezTo>
                      <a:pt x="3509" y="20835"/>
                      <a:pt x="6178" y="20258"/>
                      <a:pt x="7428" y="20162"/>
                    </a:cubicBezTo>
                    <a:cubicBezTo>
                      <a:pt x="15047" y="19705"/>
                      <a:pt x="31201" y="16845"/>
                      <a:pt x="36417" y="1206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AC10321-5316-C4F7-B2DC-38A146783FA7}"/>
                  </a:ext>
                </a:extLst>
              </p:cNvPr>
              <p:cNvSpPr/>
              <p:nvPr/>
            </p:nvSpPr>
            <p:spPr bwMode="gray">
              <a:xfrm>
                <a:off x="6267822" y="2294426"/>
                <a:ext cx="58309" cy="55814"/>
              </a:xfrm>
              <a:custGeom>
                <a:avLst/>
                <a:gdLst>
                  <a:gd name="connsiteX0" fmla="*/ 28821 w 58309"/>
                  <a:gd name="connsiteY0" fmla="*/ 22 h 55814"/>
                  <a:gd name="connsiteX1" fmla="*/ 0 w 58309"/>
                  <a:gd name="connsiteY1" fmla="*/ 16536 h 55814"/>
                  <a:gd name="connsiteX2" fmla="*/ 4279 w 58309"/>
                  <a:gd name="connsiteY2" fmla="*/ 23700 h 55814"/>
                  <a:gd name="connsiteX3" fmla="*/ 19351 w 58309"/>
                  <a:gd name="connsiteY3" fmla="*/ 40767 h 55814"/>
                  <a:gd name="connsiteX4" fmla="*/ 21923 w 58309"/>
                  <a:gd name="connsiteY4" fmla="*/ 55814 h 55814"/>
                  <a:gd name="connsiteX5" fmla="*/ 32764 w 58309"/>
                  <a:gd name="connsiteY5" fmla="*/ 54709 h 55814"/>
                  <a:gd name="connsiteX6" fmla="*/ 58147 w 58309"/>
                  <a:gd name="connsiteY6" fmla="*/ 24252 h 55814"/>
                  <a:gd name="connsiteX7" fmla="*/ 28821 w 58309"/>
                  <a:gd name="connsiteY7" fmla="*/ 22 h 5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09" h="55814">
                    <a:moveTo>
                      <a:pt x="28821" y="22"/>
                    </a:moveTo>
                    <a:cubicBezTo>
                      <a:pt x="19807" y="-507"/>
                      <a:pt x="2476" y="8436"/>
                      <a:pt x="0" y="16536"/>
                    </a:cubicBezTo>
                    <a:cubicBezTo>
                      <a:pt x="1779" y="18507"/>
                      <a:pt x="3509" y="20935"/>
                      <a:pt x="4279" y="23700"/>
                    </a:cubicBezTo>
                    <a:cubicBezTo>
                      <a:pt x="6298" y="30719"/>
                      <a:pt x="12332" y="36776"/>
                      <a:pt x="19351" y="40767"/>
                    </a:cubicBezTo>
                    <a:cubicBezTo>
                      <a:pt x="23678" y="43242"/>
                      <a:pt x="23053" y="49877"/>
                      <a:pt x="21923" y="55814"/>
                    </a:cubicBezTo>
                    <a:cubicBezTo>
                      <a:pt x="25913" y="55670"/>
                      <a:pt x="29999" y="55357"/>
                      <a:pt x="32764" y="54709"/>
                    </a:cubicBezTo>
                    <a:cubicBezTo>
                      <a:pt x="40095" y="53002"/>
                      <a:pt x="55888" y="30454"/>
                      <a:pt x="58147" y="24252"/>
                    </a:cubicBezTo>
                    <a:cubicBezTo>
                      <a:pt x="60407" y="18075"/>
                      <a:pt x="38412" y="575"/>
                      <a:pt x="2882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78EC24-5A67-CE56-22E4-45B0293577CA}"/>
                  </a:ext>
                </a:extLst>
              </p:cNvPr>
              <p:cNvSpPr/>
              <p:nvPr/>
            </p:nvSpPr>
            <p:spPr bwMode="gray">
              <a:xfrm>
                <a:off x="6854540" y="2881766"/>
                <a:ext cx="141938" cy="109973"/>
              </a:xfrm>
              <a:custGeom>
                <a:avLst/>
                <a:gdLst>
                  <a:gd name="connsiteX0" fmla="*/ 70189 w 141938"/>
                  <a:gd name="connsiteY0" fmla="*/ 97690 h 109973"/>
                  <a:gd name="connsiteX1" fmla="*/ 99178 w 141938"/>
                  <a:gd name="connsiteY1" fmla="*/ 97690 h 109973"/>
                  <a:gd name="connsiteX2" fmla="*/ 99178 w 141938"/>
                  <a:gd name="connsiteY2" fmla="*/ 75142 h 109973"/>
                  <a:gd name="connsiteX3" fmla="*/ 121702 w 141938"/>
                  <a:gd name="connsiteY3" fmla="*/ 60647 h 109973"/>
                  <a:gd name="connsiteX4" fmla="*/ 139442 w 141938"/>
                  <a:gd name="connsiteY4" fmla="*/ 31634 h 109973"/>
                  <a:gd name="connsiteX5" fmla="*/ 130620 w 141938"/>
                  <a:gd name="connsiteY5" fmla="*/ 0 h 109973"/>
                  <a:gd name="connsiteX6" fmla="*/ 112567 w 141938"/>
                  <a:gd name="connsiteY6" fmla="*/ 3606 h 109973"/>
                  <a:gd name="connsiteX7" fmla="*/ 95212 w 141938"/>
                  <a:gd name="connsiteY7" fmla="*/ 9014 h 109973"/>
                  <a:gd name="connsiteX8" fmla="*/ 87616 w 141938"/>
                  <a:gd name="connsiteY8" fmla="*/ 15529 h 109973"/>
                  <a:gd name="connsiteX9" fmla="*/ 73506 w 141938"/>
                  <a:gd name="connsiteY9" fmla="*/ 5769 h 109973"/>
                  <a:gd name="connsiteX10" fmla="*/ 38795 w 141938"/>
                  <a:gd name="connsiteY10" fmla="*/ 4688 h 109973"/>
                  <a:gd name="connsiteX11" fmla="*/ 4085 w 141938"/>
                  <a:gd name="connsiteY11" fmla="*/ 22067 h 109973"/>
                  <a:gd name="connsiteX12" fmla="*/ 5166 w 141938"/>
                  <a:gd name="connsiteY12" fmla="*/ 44855 h 109973"/>
                  <a:gd name="connsiteX13" fmla="*/ 8411 w 141938"/>
                  <a:gd name="connsiteY13" fmla="*/ 64398 h 109973"/>
                  <a:gd name="connsiteX14" fmla="*/ 8171 w 141938"/>
                  <a:gd name="connsiteY14" fmla="*/ 65167 h 109973"/>
                  <a:gd name="connsiteX15" fmla="*/ 15022 w 141938"/>
                  <a:gd name="connsiteY15" fmla="*/ 88051 h 109973"/>
                  <a:gd name="connsiteX16" fmla="*/ 30814 w 141938"/>
                  <a:gd name="connsiteY16" fmla="*/ 90671 h 109973"/>
                  <a:gd name="connsiteX17" fmla="*/ 31945 w 141938"/>
                  <a:gd name="connsiteY17" fmla="*/ 104204 h 109973"/>
                  <a:gd name="connsiteX18" fmla="*/ 52232 w 141938"/>
                  <a:gd name="connsiteY18" fmla="*/ 106079 h 109973"/>
                  <a:gd name="connsiteX19" fmla="*/ 54516 w 141938"/>
                  <a:gd name="connsiteY19" fmla="*/ 109973 h 109973"/>
                  <a:gd name="connsiteX20" fmla="*/ 70189 w 141938"/>
                  <a:gd name="connsiteY20" fmla="*/ 97690 h 10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1938" h="109973">
                    <a:moveTo>
                      <a:pt x="70189" y="97690"/>
                    </a:moveTo>
                    <a:cubicBezTo>
                      <a:pt x="70189" y="91248"/>
                      <a:pt x="95957" y="104132"/>
                      <a:pt x="99178" y="97690"/>
                    </a:cubicBezTo>
                    <a:cubicBezTo>
                      <a:pt x="102399" y="91248"/>
                      <a:pt x="79828" y="70287"/>
                      <a:pt x="99178" y="75142"/>
                    </a:cubicBezTo>
                    <a:cubicBezTo>
                      <a:pt x="118505" y="79974"/>
                      <a:pt x="115284" y="68700"/>
                      <a:pt x="121702" y="60647"/>
                    </a:cubicBezTo>
                    <a:cubicBezTo>
                      <a:pt x="128144" y="52595"/>
                      <a:pt x="149081" y="46129"/>
                      <a:pt x="139442" y="31634"/>
                    </a:cubicBezTo>
                    <a:cubicBezTo>
                      <a:pt x="132591" y="21346"/>
                      <a:pt x="130620" y="9519"/>
                      <a:pt x="130620" y="0"/>
                    </a:cubicBezTo>
                    <a:cubicBezTo>
                      <a:pt x="124394" y="4928"/>
                      <a:pt x="116846" y="5313"/>
                      <a:pt x="112567" y="3606"/>
                    </a:cubicBezTo>
                    <a:cubicBezTo>
                      <a:pt x="107135" y="1418"/>
                      <a:pt x="95212" y="361"/>
                      <a:pt x="95212" y="9014"/>
                    </a:cubicBezTo>
                    <a:cubicBezTo>
                      <a:pt x="95212" y="17668"/>
                      <a:pt x="86534" y="19879"/>
                      <a:pt x="87616" y="15529"/>
                    </a:cubicBezTo>
                    <a:cubicBezTo>
                      <a:pt x="88698" y="11178"/>
                      <a:pt x="78938" y="12283"/>
                      <a:pt x="73506" y="5769"/>
                    </a:cubicBezTo>
                    <a:cubicBezTo>
                      <a:pt x="68097" y="-745"/>
                      <a:pt x="48555" y="7933"/>
                      <a:pt x="38795" y="4688"/>
                    </a:cubicBezTo>
                    <a:cubicBezTo>
                      <a:pt x="29036" y="1418"/>
                      <a:pt x="13844" y="10120"/>
                      <a:pt x="4085" y="22067"/>
                    </a:cubicBezTo>
                    <a:cubicBezTo>
                      <a:pt x="-5699" y="34014"/>
                      <a:pt x="5166" y="34014"/>
                      <a:pt x="5166" y="44855"/>
                    </a:cubicBezTo>
                    <a:cubicBezTo>
                      <a:pt x="5166" y="55696"/>
                      <a:pt x="11680" y="55696"/>
                      <a:pt x="8411" y="64398"/>
                    </a:cubicBezTo>
                    <a:cubicBezTo>
                      <a:pt x="8315" y="64614"/>
                      <a:pt x="8243" y="64926"/>
                      <a:pt x="8171" y="65167"/>
                    </a:cubicBezTo>
                    <a:cubicBezTo>
                      <a:pt x="17738" y="69373"/>
                      <a:pt x="13964" y="81320"/>
                      <a:pt x="15022" y="88051"/>
                    </a:cubicBezTo>
                    <a:cubicBezTo>
                      <a:pt x="16152" y="95190"/>
                      <a:pt x="25550" y="91055"/>
                      <a:pt x="30814" y="90671"/>
                    </a:cubicBezTo>
                    <a:cubicBezTo>
                      <a:pt x="36079" y="90310"/>
                      <a:pt x="27425" y="98940"/>
                      <a:pt x="31945" y="104204"/>
                    </a:cubicBezTo>
                    <a:cubicBezTo>
                      <a:pt x="36463" y="109468"/>
                      <a:pt x="49612" y="99685"/>
                      <a:pt x="52232" y="106079"/>
                    </a:cubicBezTo>
                    <a:cubicBezTo>
                      <a:pt x="52881" y="107593"/>
                      <a:pt x="53650" y="108843"/>
                      <a:pt x="54516" y="109973"/>
                    </a:cubicBezTo>
                    <a:cubicBezTo>
                      <a:pt x="61463" y="106584"/>
                      <a:pt x="70189" y="101584"/>
                      <a:pt x="70189" y="9769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5456116-6A84-81E1-B7C0-C21D24110DA8}"/>
                  </a:ext>
                </a:extLst>
              </p:cNvPr>
              <p:cNvSpPr/>
              <p:nvPr/>
            </p:nvSpPr>
            <p:spPr bwMode="gray">
              <a:xfrm>
                <a:off x="5093120" y="2292111"/>
                <a:ext cx="58804" cy="33413"/>
              </a:xfrm>
              <a:custGeom>
                <a:avLst/>
                <a:gdLst>
                  <a:gd name="connsiteX0" fmla="*/ 40019 w 58804"/>
                  <a:gd name="connsiteY0" fmla="*/ 22842 h 33413"/>
                  <a:gd name="connsiteX1" fmla="*/ 53552 w 58804"/>
                  <a:gd name="connsiteY1" fmla="*/ 6664 h 33413"/>
                  <a:gd name="connsiteX2" fmla="*/ 53167 w 58804"/>
                  <a:gd name="connsiteY2" fmla="*/ 1761 h 33413"/>
                  <a:gd name="connsiteX3" fmla="*/ 17087 w 58804"/>
                  <a:gd name="connsiteY3" fmla="*/ 12674 h 33413"/>
                  <a:gd name="connsiteX4" fmla="*/ 5429 w 58804"/>
                  <a:gd name="connsiteY4" fmla="*/ 30726 h 33413"/>
                  <a:gd name="connsiteX5" fmla="*/ 40019 w 58804"/>
                  <a:gd name="connsiteY5" fmla="*/ 22842 h 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804" h="33413">
                    <a:moveTo>
                      <a:pt x="40019" y="22842"/>
                    </a:moveTo>
                    <a:cubicBezTo>
                      <a:pt x="39273" y="18707"/>
                      <a:pt x="44899" y="10054"/>
                      <a:pt x="53552" y="6664"/>
                    </a:cubicBezTo>
                    <a:cubicBezTo>
                      <a:pt x="62182" y="3275"/>
                      <a:pt x="58817" y="-3095"/>
                      <a:pt x="53167" y="1761"/>
                    </a:cubicBezTo>
                    <a:cubicBezTo>
                      <a:pt x="47519" y="6664"/>
                      <a:pt x="33985" y="11929"/>
                      <a:pt x="17087" y="12674"/>
                    </a:cubicBezTo>
                    <a:cubicBezTo>
                      <a:pt x="164" y="13443"/>
                      <a:pt x="-5100" y="24572"/>
                      <a:pt x="5429" y="30726"/>
                    </a:cubicBezTo>
                    <a:cubicBezTo>
                      <a:pt x="18962" y="38635"/>
                      <a:pt x="40764" y="26976"/>
                      <a:pt x="40019" y="2284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E98E4828-4241-26D6-D5F6-8FB8120FD15C}"/>
                  </a:ext>
                </a:extLst>
              </p:cNvPr>
              <p:cNvSpPr/>
              <p:nvPr/>
            </p:nvSpPr>
            <p:spPr bwMode="gray">
              <a:xfrm>
                <a:off x="5413397" y="2113564"/>
                <a:ext cx="121934" cy="103266"/>
              </a:xfrm>
              <a:custGeom>
                <a:avLst/>
                <a:gdLst>
                  <a:gd name="connsiteX0" fmla="*/ 119348 w 121934"/>
                  <a:gd name="connsiteY0" fmla="*/ 34086 h 103266"/>
                  <a:gd name="connsiteX1" fmla="*/ 96632 w 121934"/>
                  <a:gd name="connsiteY1" fmla="*/ 4759 h 103266"/>
                  <a:gd name="connsiteX2" fmla="*/ 80238 w 121934"/>
                  <a:gd name="connsiteY2" fmla="*/ 16778 h 103266"/>
                  <a:gd name="connsiteX3" fmla="*/ 68964 w 121934"/>
                  <a:gd name="connsiteY3" fmla="*/ 16778 h 103266"/>
                  <a:gd name="connsiteX4" fmla="*/ 49782 w 121934"/>
                  <a:gd name="connsiteY4" fmla="*/ 3245 h 103266"/>
                  <a:gd name="connsiteX5" fmla="*/ 41753 w 121934"/>
                  <a:gd name="connsiteY5" fmla="*/ 0 h 103266"/>
                  <a:gd name="connsiteX6" fmla="*/ 36658 w 121934"/>
                  <a:gd name="connsiteY6" fmla="*/ 9230 h 103266"/>
                  <a:gd name="connsiteX7" fmla="*/ 44903 w 121934"/>
                  <a:gd name="connsiteY7" fmla="*/ 20504 h 103266"/>
                  <a:gd name="connsiteX8" fmla="*/ 25360 w 121934"/>
                  <a:gd name="connsiteY8" fmla="*/ 19014 h 103266"/>
                  <a:gd name="connsiteX9" fmla="*/ 8052 w 121934"/>
                  <a:gd name="connsiteY9" fmla="*/ 13726 h 103266"/>
                  <a:gd name="connsiteX10" fmla="*/ 16322 w 121934"/>
                  <a:gd name="connsiteY10" fmla="*/ 34038 h 103266"/>
                  <a:gd name="connsiteX11" fmla="*/ 25336 w 121934"/>
                  <a:gd name="connsiteY11" fmla="*/ 54350 h 103266"/>
                  <a:gd name="connsiteX12" fmla="*/ 41128 w 121934"/>
                  <a:gd name="connsiteY12" fmla="*/ 73171 h 103266"/>
                  <a:gd name="connsiteX13" fmla="*/ 46129 w 121934"/>
                  <a:gd name="connsiteY13" fmla="*/ 85863 h 103266"/>
                  <a:gd name="connsiteX14" fmla="*/ 76584 w 121934"/>
                  <a:gd name="connsiteY14" fmla="*/ 66993 h 103266"/>
                  <a:gd name="connsiteX15" fmla="*/ 81608 w 121934"/>
                  <a:gd name="connsiteY15" fmla="*/ 90094 h 103266"/>
                  <a:gd name="connsiteX16" fmla="*/ 99805 w 121934"/>
                  <a:gd name="connsiteY16" fmla="*/ 103267 h 103266"/>
                  <a:gd name="connsiteX17" fmla="*/ 104276 w 121934"/>
                  <a:gd name="connsiteY17" fmla="*/ 88195 h 103266"/>
                  <a:gd name="connsiteX18" fmla="*/ 119300 w 121934"/>
                  <a:gd name="connsiteY18" fmla="*/ 34086 h 103266"/>
                  <a:gd name="connsiteX19" fmla="*/ 12427 w 121934"/>
                  <a:gd name="connsiteY19" fmla="*/ 71464 h 103266"/>
                  <a:gd name="connsiteX20" fmla="*/ 0 w 121934"/>
                  <a:gd name="connsiteY20" fmla="*/ 65599 h 103266"/>
                  <a:gd name="connsiteX21" fmla="*/ 8341 w 121934"/>
                  <a:gd name="connsiteY21" fmla="*/ 79061 h 103266"/>
                  <a:gd name="connsiteX22" fmla="*/ 25432 w 121934"/>
                  <a:gd name="connsiteY22" fmla="*/ 89108 h 103266"/>
                  <a:gd name="connsiteX23" fmla="*/ 29759 w 121934"/>
                  <a:gd name="connsiteY23" fmla="*/ 89349 h 103266"/>
                  <a:gd name="connsiteX24" fmla="*/ 24350 w 121934"/>
                  <a:gd name="connsiteY24" fmla="*/ 75791 h 103266"/>
                  <a:gd name="connsiteX25" fmla="*/ 12427 w 121934"/>
                  <a:gd name="connsiteY25" fmla="*/ 71464 h 10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1934" h="103266">
                    <a:moveTo>
                      <a:pt x="119348" y="34086"/>
                    </a:moveTo>
                    <a:cubicBezTo>
                      <a:pt x="116247" y="28485"/>
                      <a:pt x="106704" y="17091"/>
                      <a:pt x="96632" y="4759"/>
                    </a:cubicBezTo>
                    <a:cubicBezTo>
                      <a:pt x="93531" y="14062"/>
                      <a:pt x="82402" y="11442"/>
                      <a:pt x="80238" y="16778"/>
                    </a:cubicBezTo>
                    <a:cubicBezTo>
                      <a:pt x="77979" y="22403"/>
                      <a:pt x="72354" y="15649"/>
                      <a:pt x="68964" y="16778"/>
                    </a:cubicBezTo>
                    <a:cubicBezTo>
                      <a:pt x="65575" y="17884"/>
                      <a:pt x="57691" y="4375"/>
                      <a:pt x="49782" y="3245"/>
                    </a:cubicBezTo>
                    <a:cubicBezTo>
                      <a:pt x="47403" y="2885"/>
                      <a:pt x="44590" y="1586"/>
                      <a:pt x="41753" y="0"/>
                    </a:cubicBezTo>
                    <a:cubicBezTo>
                      <a:pt x="38485" y="3461"/>
                      <a:pt x="35528" y="7380"/>
                      <a:pt x="36658" y="9230"/>
                    </a:cubicBezTo>
                    <a:cubicBezTo>
                      <a:pt x="38917" y="13028"/>
                      <a:pt x="48677" y="16778"/>
                      <a:pt x="44903" y="20504"/>
                    </a:cubicBezTo>
                    <a:cubicBezTo>
                      <a:pt x="41153" y="24278"/>
                      <a:pt x="29134" y="22764"/>
                      <a:pt x="25360" y="19014"/>
                    </a:cubicBezTo>
                    <a:cubicBezTo>
                      <a:pt x="21586" y="15264"/>
                      <a:pt x="10312" y="9230"/>
                      <a:pt x="8052" y="13726"/>
                    </a:cubicBezTo>
                    <a:cubicBezTo>
                      <a:pt x="5793" y="18245"/>
                      <a:pt x="17836" y="28028"/>
                      <a:pt x="16322" y="34038"/>
                    </a:cubicBezTo>
                    <a:cubicBezTo>
                      <a:pt x="14807" y="40071"/>
                      <a:pt x="25336" y="46826"/>
                      <a:pt x="25336" y="54350"/>
                    </a:cubicBezTo>
                    <a:cubicBezTo>
                      <a:pt x="25336" y="61873"/>
                      <a:pt x="41128" y="67138"/>
                      <a:pt x="41128" y="73171"/>
                    </a:cubicBezTo>
                    <a:cubicBezTo>
                      <a:pt x="41128" y="76080"/>
                      <a:pt x="43604" y="81296"/>
                      <a:pt x="46129" y="85863"/>
                    </a:cubicBezTo>
                    <a:cubicBezTo>
                      <a:pt x="58460" y="80623"/>
                      <a:pt x="68628" y="70984"/>
                      <a:pt x="76584" y="66993"/>
                    </a:cubicBezTo>
                    <a:cubicBezTo>
                      <a:pt x="88627" y="60960"/>
                      <a:pt x="83628" y="86055"/>
                      <a:pt x="81608" y="90094"/>
                    </a:cubicBezTo>
                    <a:cubicBezTo>
                      <a:pt x="80214" y="92858"/>
                      <a:pt x="89781" y="99421"/>
                      <a:pt x="99805" y="103267"/>
                    </a:cubicBezTo>
                    <a:cubicBezTo>
                      <a:pt x="99468" y="97834"/>
                      <a:pt x="100791" y="92522"/>
                      <a:pt x="104276" y="88195"/>
                    </a:cubicBezTo>
                    <a:cubicBezTo>
                      <a:pt x="117040" y="72402"/>
                      <a:pt x="126848" y="47619"/>
                      <a:pt x="119300" y="34086"/>
                    </a:cubicBezTo>
                    <a:close/>
                    <a:moveTo>
                      <a:pt x="12427" y="71464"/>
                    </a:moveTo>
                    <a:cubicBezTo>
                      <a:pt x="9975" y="70359"/>
                      <a:pt x="5288" y="66825"/>
                      <a:pt x="0" y="65599"/>
                    </a:cubicBezTo>
                    <a:cubicBezTo>
                      <a:pt x="1610" y="70070"/>
                      <a:pt x="1466" y="75936"/>
                      <a:pt x="8341" y="79061"/>
                    </a:cubicBezTo>
                    <a:cubicBezTo>
                      <a:pt x="19375" y="84084"/>
                      <a:pt x="3341" y="86080"/>
                      <a:pt x="25432" y="89108"/>
                    </a:cubicBezTo>
                    <a:cubicBezTo>
                      <a:pt x="26898" y="89301"/>
                      <a:pt x="28341" y="89325"/>
                      <a:pt x="29759" y="89349"/>
                    </a:cubicBezTo>
                    <a:cubicBezTo>
                      <a:pt x="30456" y="83724"/>
                      <a:pt x="30023" y="82113"/>
                      <a:pt x="24350" y="75791"/>
                    </a:cubicBezTo>
                    <a:cubicBezTo>
                      <a:pt x="17860" y="68580"/>
                      <a:pt x="15697" y="72907"/>
                      <a:pt x="12427" y="7146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F4438C8-6A47-AF9C-4A8A-7E89B8386F71}"/>
                  </a:ext>
                </a:extLst>
              </p:cNvPr>
              <p:cNvSpPr/>
              <p:nvPr/>
            </p:nvSpPr>
            <p:spPr bwMode="gray">
              <a:xfrm>
                <a:off x="4355104" y="2896601"/>
                <a:ext cx="299961" cy="244926"/>
              </a:xfrm>
              <a:custGeom>
                <a:avLst/>
                <a:gdLst>
                  <a:gd name="connsiteX0" fmla="*/ 185190 w 299961"/>
                  <a:gd name="connsiteY0" fmla="*/ 179607 h 244926"/>
                  <a:gd name="connsiteX1" fmla="*/ 200237 w 299961"/>
                  <a:gd name="connsiteY1" fmla="*/ 177348 h 244926"/>
                  <a:gd name="connsiteX2" fmla="*/ 218266 w 299961"/>
                  <a:gd name="connsiteY2" fmla="*/ 190112 h 244926"/>
                  <a:gd name="connsiteX3" fmla="*/ 228794 w 299961"/>
                  <a:gd name="connsiteY3" fmla="*/ 178838 h 244926"/>
                  <a:gd name="connsiteX4" fmla="*/ 247592 w 299961"/>
                  <a:gd name="connsiteY4" fmla="*/ 139752 h 244926"/>
                  <a:gd name="connsiteX5" fmla="*/ 259635 w 299961"/>
                  <a:gd name="connsiteY5" fmla="*/ 124705 h 244926"/>
                  <a:gd name="connsiteX6" fmla="*/ 262640 w 299961"/>
                  <a:gd name="connsiteY6" fmla="*/ 111195 h 244926"/>
                  <a:gd name="connsiteX7" fmla="*/ 268649 w 299961"/>
                  <a:gd name="connsiteY7" fmla="*/ 94633 h 244926"/>
                  <a:gd name="connsiteX8" fmla="*/ 283697 w 299961"/>
                  <a:gd name="connsiteY8" fmla="*/ 66821 h 244926"/>
                  <a:gd name="connsiteX9" fmla="*/ 298745 w 299961"/>
                  <a:gd name="connsiteY9" fmla="*/ 58552 h 244926"/>
                  <a:gd name="connsiteX10" fmla="*/ 297230 w 299961"/>
                  <a:gd name="connsiteY10" fmla="*/ 42760 h 244926"/>
                  <a:gd name="connsiteX11" fmla="*/ 286702 w 299961"/>
                  <a:gd name="connsiteY11" fmla="*/ 32255 h 244926"/>
                  <a:gd name="connsiteX12" fmla="*/ 288288 w 299961"/>
                  <a:gd name="connsiteY12" fmla="*/ 18553 h 244926"/>
                  <a:gd name="connsiteX13" fmla="*/ 278457 w 299961"/>
                  <a:gd name="connsiteY13" fmla="*/ 8193 h 244926"/>
                  <a:gd name="connsiteX14" fmla="*/ 269443 w 299961"/>
                  <a:gd name="connsiteY14" fmla="*/ 2905 h 244926"/>
                  <a:gd name="connsiteX15" fmla="*/ 251390 w 299961"/>
                  <a:gd name="connsiteY15" fmla="*/ 19467 h 244926"/>
                  <a:gd name="connsiteX16" fmla="*/ 230333 w 299961"/>
                  <a:gd name="connsiteY16" fmla="*/ 14179 h 244926"/>
                  <a:gd name="connsiteX17" fmla="*/ 198002 w 299961"/>
                  <a:gd name="connsiteY17" fmla="*/ 13433 h 244926"/>
                  <a:gd name="connsiteX18" fmla="*/ 179228 w 299961"/>
                  <a:gd name="connsiteY18" fmla="*/ 25452 h 244926"/>
                  <a:gd name="connsiteX19" fmla="*/ 154421 w 299961"/>
                  <a:gd name="connsiteY19" fmla="*/ 25452 h 244926"/>
                  <a:gd name="connsiteX20" fmla="*/ 134855 w 299961"/>
                  <a:gd name="connsiteY20" fmla="*/ 14948 h 244926"/>
                  <a:gd name="connsiteX21" fmla="*/ 113822 w 299961"/>
                  <a:gd name="connsiteY21" fmla="*/ 20957 h 244926"/>
                  <a:gd name="connsiteX22" fmla="*/ 99519 w 299961"/>
                  <a:gd name="connsiteY22" fmla="*/ 7424 h 244926"/>
                  <a:gd name="connsiteX23" fmla="*/ 79207 w 299961"/>
                  <a:gd name="connsiteY23" fmla="*/ 1414 h 244926"/>
                  <a:gd name="connsiteX24" fmla="*/ 64183 w 299961"/>
                  <a:gd name="connsiteY24" fmla="*/ 6679 h 244926"/>
                  <a:gd name="connsiteX25" fmla="*/ 40867 w 299961"/>
                  <a:gd name="connsiteY25" fmla="*/ 6679 h 244926"/>
                  <a:gd name="connsiteX26" fmla="*/ 34857 w 299961"/>
                  <a:gd name="connsiteY26" fmla="*/ 26991 h 244926"/>
                  <a:gd name="connsiteX27" fmla="*/ 23583 w 299961"/>
                  <a:gd name="connsiteY27" fmla="*/ 45043 h 244926"/>
                  <a:gd name="connsiteX28" fmla="*/ 21155 w 299961"/>
                  <a:gd name="connsiteY28" fmla="*/ 50091 h 244926"/>
                  <a:gd name="connsiteX29" fmla="*/ 23752 w 299961"/>
                  <a:gd name="connsiteY29" fmla="*/ 67206 h 244926"/>
                  <a:gd name="connsiteX30" fmla="*/ 20939 w 299961"/>
                  <a:gd name="connsiteY30" fmla="*/ 103311 h 244926"/>
                  <a:gd name="connsiteX31" fmla="*/ 11348 w 299961"/>
                  <a:gd name="connsiteY31" fmla="*/ 117974 h 244926"/>
                  <a:gd name="connsiteX32" fmla="*/ 627 w 299961"/>
                  <a:gd name="connsiteY32" fmla="*/ 136579 h 244926"/>
                  <a:gd name="connsiteX33" fmla="*/ 1180 w 299961"/>
                  <a:gd name="connsiteY33" fmla="*/ 166458 h 244926"/>
                  <a:gd name="connsiteX34" fmla="*/ 8992 w 299961"/>
                  <a:gd name="connsiteY34" fmla="*/ 186506 h 244926"/>
                  <a:gd name="connsiteX35" fmla="*/ 9281 w 299961"/>
                  <a:gd name="connsiteY35" fmla="*/ 186770 h 244926"/>
                  <a:gd name="connsiteX36" fmla="*/ 47237 w 299961"/>
                  <a:gd name="connsiteY36" fmla="*/ 196530 h 244926"/>
                  <a:gd name="connsiteX37" fmla="*/ 71299 w 299961"/>
                  <a:gd name="connsiteY37" fmla="*/ 222466 h 244926"/>
                  <a:gd name="connsiteX38" fmla="*/ 84832 w 299961"/>
                  <a:gd name="connsiteY38" fmla="*/ 244293 h 244926"/>
                  <a:gd name="connsiteX39" fmla="*/ 110769 w 299961"/>
                  <a:gd name="connsiteY39" fmla="*/ 238644 h 244926"/>
                  <a:gd name="connsiteX40" fmla="*/ 144590 w 299961"/>
                  <a:gd name="connsiteY40" fmla="*/ 234894 h 244926"/>
                  <a:gd name="connsiteX41" fmla="*/ 148652 w 299961"/>
                  <a:gd name="connsiteY41" fmla="*/ 234678 h 244926"/>
                  <a:gd name="connsiteX42" fmla="*/ 156056 w 299961"/>
                  <a:gd name="connsiteY42" fmla="*/ 207395 h 244926"/>
                  <a:gd name="connsiteX43" fmla="*/ 185190 w 299961"/>
                  <a:gd name="connsiteY43" fmla="*/ 179631 h 24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9961" h="244926">
                    <a:moveTo>
                      <a:pt x="185190" y="179607"/>
                    </a:moveTo>
                    <a:cubicBezTo>
                      <a:pt x="188219" y="178838"/>
                      <a:pt x="194973" y="181097"/>
                      <a:pt x="200237" y="177348"/>
                    </a:cubicBezTo>
                    <a:cubicBezTo>
                      <a:pt x="205502" y="173574"/>
                      <a:pt x="216800" y="182612"/>
                      <a:pt x="218266" y="190112"/>
                    </a:cubicBezTo>
                    <a:cubicBezTo>
                      <a:pt x="219780" y="197635"/>
                      <a:pt x="224299" y="187107"/>
                      <a:pt x="228794" y="178838"/>
                    </a:cubicBezTo>
                    <a:cubicBezTo>
                      <a:pt x="233314" y="170593"/>
                      <a:pt x="247592" y="145762"/>
                      <a:pt x="247592" y="139752"/>
                    </a:cubicBezTo>
                    <a:cubicBezTo>
                      <a:pt x="247592" y="133743"/>
                      <a:pt x="259635" y="128478"/>
                      <a:pt x="259635" y="124705"/>
                    </a:cubicBezTo>
                    <a:cubicBezTo>
                      <a:pt x="259635" y="120931"/>
                      <a:pt x="258890" y="112686"/>
                      <a:pt x="262640" y="111195"/>
                    </a:cubicBezTo>
                    <a:cubicBezTo>
                      <a:pt x="266390" y="109681"/>
                      <a:pt x="269419" y="98407"/>
                      <a:pt x="268649" y="94633"/>
                    </a:cubicBezTo>
                    <a:cubicBezTo>
                      <a:pt x="267904" y="90883"/>
                      <a:pt x="281437" y="69850"/>
                      <a:pt x="283697" y="66821"/>
                    </a:cubicBezTo>
                    <a:cubicBezTo>
                      <a:pt x="285957" y="63817"/>
                      <a:pt x="297975" y="65307"/>
                      <a:pt x="298745" y="58552"/>
                    </a:cubicBezTo>
                    <a:cubicBezTo>
                      <a:pt x="299490" y="51774"/>
                      <a:pt x="301726" y="44274"/>
                      <a:pt x="297230" y="42760"/>
                    </a:cubicBezTo>
                    <a:cubicBezTo>
                      <a:pt x="292711" y="41269"/>
                      <a:pt x="286702" y="35981"/>
                      <a:pt x="286702" y="32255"/>
                    </a:cubicBezTo>
                    <a:cubicBezTo>
                      <a:pt x="286702" y="30140"/>
                      <a:pt x="286990" y="23962"/>
                      <a:pt x="288288" y="18553"/>
                    </a:cubicBezTo>
                    <a:cubicBezTo>
                      <a:pt x="282255" y="17688"/>
                      <a:pt x="281942" y="11703"/>
                      <a:pt x="278457" y="8193"/>
                    </a:cubicBezTo>
                    <a:cubicBezTo>
                      <a:pt x="274683" y="4419"/>
                      <a:pt x="274683" y="1414"/>
                      <a:pt x="269443" y="2905"/>
                    </a:cubicBezTo>
                    <a:cubicBezTo>
                      <a:pt x="264178" y="4419"/>
                      <a:pt x="258169" y="17207"/>
                      <a:pt x="251390" y="19467"/>
                    </a:cubicBezTo>
                    <a:cubicBezTo>
                      <a:pt x="244612" y="21727"/>
                      <a:pt x="234852" y="16438"/>
                      <a:pt x="230333" y="14179"/>
                    </a:cubicBezTo>
                    <a:cubicBezTo>
                      <a:pt x="225814" y="11919"/>
                      <a:pt x="204757" y="14179"/>
                      <a:pt x="198002" y="13433"/>
                    </a:cubicBezTo>
                    <a:cubicBezTo>
                      <a:pt x="191223" y="12688"/>
                      <a:pt x="184469" y="22448"/>
                      <a:pt x="179228" y="25452"/>
                    </a:cubicBezTo>
                    <a:cubicBezTo>
                      <a:pt x="173964" y="28457"/>
                      <a:pt x="158917" y="26967"/>
                      <a:pt x="154421" y="25452"/>
                    </a:cubicBezTo>
                    <a:cubicBezTo>
                      <a:pt x="149926" y="23938"/>
                      <a:pt x="139374" y="14948"/>
                      <a:pt x="134855" y="14948"/>
                    </a:cubicBezTo>
                    <a:cubicBezTo>
                      <a:pt x="130336" y="14948"/>
                      <a:pt x="121321" y="16438"/>
                      <a:pt x="113822" y="20957"/>
                    </a:cubicBezTo>
                    <a:cubicBezTo>
                      <a:pt x="106298" y="25476"/>
                      <a:pt x="104038" y="12712"/>
                      <a:pt x="99519" y="7424"/>
                    </a:cubicBezTo>
                    <a:cubicBezTo>
                      <a:pt x="95000" y="2160"/>
                      <a:pt x="85216" y="6679"/>
                      <a:pt x="79207" y="1414"/>
                    </a:cubicBezTo>
                    <a:cubicBezTo>
                      <a:pt x="73197" y="-3874"/>
                      <a:pt x="69424" y="7424"/>
                      <a:pt x="64183" y="6679"/>
                    </a:cubicBezTo>
                    <a:cubicBezTo>
                      <a:pt x="58919" y="5934"/>
                      <a:pt x="45386" y="2905"/>
                      <a:pt x="40867" y="6679"/>
                    </a:cubicBezTo>
                    <a:cubicBezTo>
                      <a:pt x="36348" y="10453"/>
                      <a:pt x="37117" y="24731"/>
                      <a:pt x="34857" y="26991"/>
                    </a:cubicBezTo>
                    <a:cubicBezTo>
                      <a:pt x="32598" y="29250"/>
                      <a:pt x="23583" y="39779"/>
                      <a:pt x="23583" y="45043"/>
                    </a:cubicBezTo>
                    <a:cubicBezTo>
                      <a:pt x="23583" y="47471"/>
                      <a:pt x="22694" y="49154"/>
                      <a:pt x="21155" y="50091"/>
                    </a:cubicBezTo>
                    <a:cubicBezTo>
                      <a:pt x="22165" y="56317"/>
                      <a:pt x="23439" y="64273"/>
                      <a:pt x="23752" y="67206"/>
                    </a:cubicBezTo>
                    <a:cubicBezTo>
                      <a:pt x="24305" y="72302"/>
                      <a:pt x="26564" y="97662"/>
                      <a:pt x="20939" y="103311"/>
                    </a:cubicBezTo>
                    <a:cubicBezTo>
                      <a:pt x="15290" y="108960"/>
                      <a:pt x="11348" y="117974"/>
                      <a:pt x="11348" y="117974"/>
                    </a:cubicBezTo>
                    <a:cubicBezTo>
                      <a:pt x="11348" y="117974"/>
                      <a:pt x="2334" y="124152"/>
                      <a:pt x="627" y="136579"/>
                    </a:cubicBezTo>
                    <a:cubicBezTo>
                      <a:pt x="-1055" y="148983"/>
                      <a:pt x="1180" y="156891"/>
                      <a:pt x="1180" y="166458"/>
                    </a:cubicBezTo>
                    <a:cubicBezTo>
                      <a:pt x="1180" y="173237"/>
                      <a:pt x="6204" y="178117"/>
                      <a:pt x="8992" y="186506"/>
                    </a:cubicBezTo>
                    <a:cubicBezTo>
                      <a:pt x="9089" y="186626"/>
                      <a:pt x="9185" y="186626"/>
                      <a:pt x="9281" y="186770"/>
                    </a:cubicBezTo>
                    <a:cubicBezTo>
                      <a:pt x="13800" y="192780"/>
                      <a:pt x="35218" y="193910"/>
                      <a:pt x="47237" y="196530"/>
                    </a:cubicBezTo>
                    <a:cubicBezTo>
                      <a:pt x="59280" y="199150"/>
                      <a:pt x="71683" y="216073"/>
                      <a:pt x="71299" y="222466"/>
                    </a:cubicBezTo>
                    <a:cubicBezTo>
                      <a:pt x="70938" y="228861"/>
                      <a:pt x="79183" y="241288"/>
                      <a:pt x="84832" y="244293"/>
                    </a:cubicBezTo>
                    <a:cubicBezTo>
                      <a:pt x="90481" y="247298"/>
                      <a:pt x="104375" y="238644"/>
                      <a:pt x="110769" y="238644"/>
                    </a:cubicBezTo>
                    <a:cubicBezTo>
                      <a:pt x="117163" y="238644"/>
                      <a:pt x="140095" y="239053"/>
                      <a:pt x="144590" y="234894"/>
                    </a:cubicBezTo>
                    <a:cubicBezTo>
                      <a:pt x="145912" y="233692"/>
                      <a:pt x="147282" y="233813"/>
                      <a:pt x="148652" y="234678"/>
                    </a:cubicBezTo>
                    <a:cubicBezTo>
                      <a:pt x="154085" y="220207"/>
                      <a:pt x="156056" y="207395"/>
                      <a:pt x="156056" y="207395"/>
                    </a:cubicBezTo>
                    <a:cubicBezTo>
                      <a:pt x="156056" y="207395"/>
                      <a:pt x="182161" y="180376"/>
                      <a:pt x="185190" y="1796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6CEBE3D-875B-C5E9-C0AF-3FD7F8232360}"/>
                  </a:ext>
                </a:extLst>
              </p:cNvPr>
              <p:cNvSpPr/>
              <p:nvPr/>
            </p:nvSpPr>
            <p:spPr bwMode="gray">
              <a:xfrm>
                <a:off x="3989562" y="3036209"/>
                <a:ext cx="106220" cy="101848"/>
              </a:xfrm>
              <a:custGeom>
                <a:avLst/>
                <a:gdLst>
                  <a:gd name="connsiteX0" fmla="*/ 86440 w 106220"/>
                  <a:gd name="connsiteY0" fmla="*/ 58989 h 101848"/>
                  <a:gd name="connsiteX1" fmla="*/ 77979 w 106220"/>
                  <a:gd name="connsiteY1" fmla="*/ 51080 h 101848"/>
                  <a:gd name="connsiteX2" fmla="*/ 80791 w 106220"/>
                  <a:gd name="connsiteY2" fmla="*/ 33028 h 101848"/>
                  <a:gd name="connsiteX3" fmla="*/ 81416 w 106220"/>
                  <a:gd name="connsiteY3" fmla="*/ 26610 h 101848"/>
                  <a:gd name="connsiteX4" fmla="*/ 76368 w 106220"/>
                  <a:gd name="connsiteY4" fmla="*/ 22764 h 101848"/>
                  <a:gd name="connsiteX5" fmla="*/ 66369 w 106220"/>
                  <a:gd name="connsiteY5" fmla="*/ 30528 h 101848"/>
                  <a:gd name="connsiteX6" fmla="*/ 54157 w 106220"/>
                  <a:gd name="connsiteY6" fmla="*/ 21658 h 101848"/>
                  <a:gd name="connsiteX7" fmla="*/ 46946 w 106220"/>
                  <a:gd name="connsiteY7" fmla="*/ 0 h 101848"/>
                  <a:gd name="connsiteX8" fmla="*/ 28557 w 106220"/>
                  <a:gd name="connsiteY8" fmla="*/ 3197 h 101848"/>
                  <a:gd name="connsiteX9" fmla="*/ 26081 w 106220"/>
                  <a:gd name="connsiteY9" fmla="*/ 16106 h 101848"/>
                  <a:gd name="connsiteX10" fmla="*/ 5793 w 106220"/>
                  <a:gd name="connsiteY10" fmla="*/ 33004 h 101848"/>
                  <a:gd name="connsiteX11" fmla="*/ 0 w 106220"/>
                  <a:gd name="connsiteY11" fmla="*/ 41562 h 101848"/>
                  <a:gd name="connsiteX12" fmla="*/ 33052 w 106220"/>
                  <a:gd name="connsiteY12" fmla="*/ 63652 h 101848"/>
                  <a:gd name="connsiteX13" fmla="*/ 92450 w 106220"/>
                  <a:gd name="connsiteY13" fmla="*/ 100863 h 101848"/>
                  <a:gd name="connsiteX14" fmla="*/ 98627 w 106220"/>
                  <a:gd name="connsiteY14" fmla="*/ 101848 h 101848"/>
                  <a:gd name="connsiteX15" fmla="*/ 106151 w 106220"/>
                  <a:gd name="connsiteY15" fmla="*/ 78123 h 101848"/>
                  <a:gd name="connsiteX16" fmla="*/ 86416 w 106220"/>
                  <a:gd name="connsiteY16" fmla="*/ 58965 h 10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6220" h="101848">
                    <a:moveTo>
                      <a:pt x="86440" y="58989"/>
                    </a:moveTo>
                    <a:cubicBezTo>
                      <a:pt x="78556" y="53917"/>
                      <a:pt x="74614" y="53917"/>
                      <a:pt x="77979" y="51080"/>
                    </a:cubicBezTo>
                    <a:cubicBezTo>
                      <a:pt x="81368" y="48268"/>
                      <a:pt x="81921" y="42066"/>
                      <a:pt x="80791" y="33028"/>
                    </a:cubicBezTo>
                    <a:cubicBezTo>
                      <a:pt x="80431" y="30144"/>
                      <a:pt x="80767" y="28172"/>
                      <a:pt x="81416" y="26610"/>
                    </a:cubicBezTo>
                    <a:cubicBezTo>
                      <a:pt x="78772" y="25528"/>
                      <a:pt x="76681" y="24254"/>
                      <a:pt x="76368" y="22764"/>
                    </a:cubicBezTo>
                    <a:cubicBezTo>
                      <a:pt x="75263" y="17764"/>
                      <a:pt x="70263" y="24999"/>
                      <a:pt x="66369" y="30528"/>
                    </a:cubicBezTo>
                    <a:cubicBezTo>
                      <a:pt x="62474" y="36081"/>
                      <a:pt x="53052" y="29975"/>
                      <a:pt x="54157" y="21658"/>
                    </a:cubicBezTo>
                    <a:cubicBezTo>
                      <a:pt x="55263" y="13341"/>
                      <a:pt x="49710" y="0"/>
                      <a:pt x="46946" y="0"/>
                    </a:cubicBezTo>
                    <a:cubicBezTo>
                      <a:pt x="45191" y="0"/>
                      <a:pt x="37643" y="1106"/>
                      <a:pt x="28557" y="3197"/>
                    </a:cubicBezTo>
                    <a:cubicBezTo>
                      <a:pt x="29759" y="7259"/>
                      <a:pt x="27067" y="11682"/>
                      <a:pt x="26081" y="16106"/>
                    </a:cubicBezTo>
                    <a:cubicBezTo>
                      <a:pt x="24951" y="21177"/>
                      <a:pt x="11418" y="28509"/>
                      <a:pt x="5793" y="33004"/>
                    </a:cubicBezTo>
                    <a:cubicBezTo>
                      <a:pt x="4231" y="34278"/>
                      <a:pt x="2163" y="37523"/>
                      <a:pt x="0" y="41562"/>
                    </a:cubicBezTo>
                    <a:cubicBezTo>
                      <a:pt x="10601" y="48268"/>
                      <a:pt x="22980" y="56056"/>
                      <a:pt x="33052" y="63652"/>
                    </a:cubicBezTo>
                    <a:cubicBezTo>
                      <a:pt x="51465" y="77570"/>
                      <a:pt x="79301" y="95983"/>
                      <a:pt x="92450" y="100863"/>
                    </a:cubicBezTo>
                    <a:cubicBezTo>
                      <a:pt x="94205" y="101512"/>
                      <a:pt x="96296" y="101800"/>
                      <a:pt x="98627" y="101848"/>
                    </a:cubicBezTo>
                    <a:cubicBezTo>
                      <a:pt x="101776" y="87594"/>
                      <a:pt x="105118" y="85815"/>
                      <a:pt x="106151" y="78123"/>
                    </a:cubicBezTo>
                    <a:cubicBezTo>
                      <a:pt x="107281" y="69662"/>
                      <a:pt x="94301" y="64037"/>
                      <a:pt x="86416" y="5896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73BD0B3-3474-F6D1-2B91-6EE40EAEEC74}"/>
                  </a:ext>
                </a:extLst>
              </p:cNvPr>
              <p:cNvSpPr/>
              <p:nvPr/>
            </p:nvSpPr>
            <p:spPr bwMode="gray">
              <a:xfrm>
                <a:off x="3968722" y="2598840"/>
                <a:ext cx="424631" cy="394882"/>
              </a:xfrm>
              <a:custGeom>
                <a:avLst/>
                <a:gdLst>
                  <a:gd name="connsiteX0" fmla="*/ 402706 w 424631"/>
                  <a:gd name="connsiteY0" fmla="*/ 164756 h 394882"/>
                  <a:gd name="connsiteX1" fmla="*/ 390206 w 424631"/>
                  <a:gd name="connsiteY1" fmla="*/ 137929 h 394882"/>
                  <a:gd name="connsiteX2" fmla="*/ 361601 w 424631"/>
                  <a:gd name="connsiteY2" fmla="*/ 128987 h 394882"/>
                  <a:gd name="connsiteX3" fmla="*/ 345496 w 424631"/>
                  <a:gd name="connsiteY3" fmla="*/ 105718 h 394882"/>
                  <a:gd name="connsiteX4" fmla="*/ 188697 w 424631"/>
                  <a:gd name="connsiteY4" fmla="*/ 0 h 394882"/>
                  <a:gd name="connsiteX5" fmla="*/ 145862 w 424631"/>
                  <a:gd name="connsiteY5" fmla="*/ 0 h 394882"/>
                  <a:gd name="connsiteX6" fmla="*/ 169803 w 424631"/>
                  <a:gd name="connsiteY6" fmla="*/ 224658 h 394882"/>
                  <a:gd name="connsiteX7" fmla="*/ 177784 w 424631"/>
                  <a:gd name="connsiteY7" fmla="*/ 232638 h 394882"/>
                  <a:gd name="connsiteX8" fmla="*/ 174370 w 424631"/>
                  <a:gd name="connsiteY8" fmla="*/ 254320 h 394882"/>
                  <a:gd name="connsiteX9" fmla="*/ 75142 w 424631"/>
                  <a:gd name="connsiteY9" fmla="*/ 255450 h 394882"/>
                  <a:gd name="connsiteX10" fmla="*/ 59181 w 424631"/>
                  <a:gd name="connsiteY10" fmla="*/ 260017 h 394882"/>
                  <a:gd name="connsiteX11" fmla="*/ 42090 w 424631"/>
                  <a:gd name="connsiteY11" fmla="*/ 258888 h 394882"/>
                  <a:gd name="connsiteX12" fmla="*/ 28389 w 424631"/>
                  <a:gd name="connsiteY12" fmla="*/ 261171 h 394882"/>
                  <a:gd name="connsiteX13" fmla="*/ 13581 w 424631"/>
                  <a:gd name="connsiteY13" fmla="*/ 266892 h 394882"/>
                  <a:gd name="connsiteX14" fmla="*/ 0 w 424631"/>
                  <a:gd name="connsiteY14" fmla="*/ 275089 h 394882"/>
                  <a:gd name="connsiteX15" fmla="*/ 2283 w 424631"/>
                  <a:gd name="connsiteY15" fmla="*/ 280979 h 394882"/>
                  <a:gd name="connsiteX16" fmla="*/ 6947 w 424631"/>
                  <a:gd name="connsiteY16" fmla="*/ 287901 h 394882"/>
                  <a:gd name="connsiteX17" fmla="*/ 10721 w 424631"/>
                  <a:gd name="connsiteY17" fmla="*/ 303694 h 394882"/>
                  <a:gd name="connsiteX18" fmla="*/ 24254 w 424631"/>
                  <a:gd name="connsiteY18" fmla="*/ 320232 h 394882"/>
                  <a:gd name="connsiteX19" fmla="*/ 24254 w 424631"/>
                  <a:gd name="connsiteY19" fmla="*/ 340520 h 394882"/>
                  <a:gd name="connsiteX20" fmla="*/ 31754 w 424631"/>
                  <a:gd name="connsiteY20" fmla="*/ 347299 h 394882"/>
                  <a:gd name="connsiteX21" fmla="*/ 46056 w 424631"/>
                  <a:gd name="connsiteY21" fmla="*/ 345039 h 394882"/>
                  <a:gd name="connsiteX22" fmla="*/ 63340 w 424631"/>
                  <a:gd name="connsiteY22" fmla="*/ 346578 h 394882"/>
                  <a:gd name="connsiteX23" fmla="*/ 81392 w 424631"/>
                  <a:gd name="connsiteY23" fmla="*/ 333766 h 394882"/>
                  <a:gd name="connsiteX24" fmla="*/ 91175 w 424631"/>
                  <a:gd name="connsiteY24" fmla="*/ 352587 h 394882"/>
                  <a:gd name="connsiteX25" fmla="*/ 100190 w 424631"/>
                  <a:gd name="connsiteY25" fmla="*/ 364606 h 394882"/>
                  <a:gd name="connsiteX26" fmla="*/ 100190 w 424631"/>
                  <a:gd name="connsiteY26" fmla="*/ 373620 h 394882"/>
                  <a:gd name="connsiteX27" fmla="*/ 106199 w 424631"/>
                  <a:gd name="connsiteY27" fmla="*/ 387899 h 394882"/>
                  <a:gd name="connsiteX28" fmla="*/ 118242 w 424631"/>
                  <a:gd name="connsiteY28" fmla="*/ 389413 h 394882"/>
                  <a:gd name="connsiteX29" fmla="*/ 131006 w 424631"/>
                  <a:gd name="connsiteY29" fmla="*/ 393187 h 394882"/>
                  <a:gd name="connsiteX30" fmla="*/ 145309 w 424631"/>
                  <a:gd name="connsiteY30" fmla="*/ 386409 h 394882"/>
                  <a:gd name="connsiteX31" fmla="*/ 158073 w 424631"/>
                  <a:gd name="connsiteY31" fmla="*/ 384894 h 394882"/>
                  <a:gd name="connsiteX32" fmla="*/ 167087 w 424631"/>
                  <a:gd name="connsiteY32" fmla="*/ 387899 h 394882"/>
                  <a:gd name="connsiteX33" fmla="*/ 174274 w 424631"/>
                  <a:gd name="connsiteY33" fmla="*/ 386433 h 394882"/>
                  <a:gd name="connsiteX34" fmla="*/ 181366 w 424631"/>
                  <a:gd name="connsiteY34" fmla="*/ 366842 h 394882"/>
                  <a:gd name="connsiteX35" fmla="*/ 179875 w 424631"/>
                  <a:gd name="connsiteY35" fmla="*/ 350304 h 394882"/>
                  <a:gd name="connsiteX36" fmla="*/ 200187 w 424631"/>
                  <a:gd name="connsiteY36" fmla="*/ 341289 h 394882"/>
                  <a:gd name="connsiteX37" fmla="*/ 208456 w 424631"/>
                  <a:gd name="connsiteY37" fmla="*/ 325497 h 394882"/>
                  <a:gd name="connsiteX38" fmla="*/ 216725 w 424631"/>
                  <a:gd name="connsiteY38" fmla="*/ 306699 h 394882"/>
                  <a:gd name="connsiteX39" fmla="*/ 232518 w 424631"/>
                  <a:gd name="connsiteY39" fmla="*/ 307444 h 394882"/>
                  <a:gd name="connsiteX40" fmla="*/ 243792 w 424631"/>
                  <a:gd name="connsiteY40" fmla="*/ 295425 h 394882"/>
                  <a:gd name="connsiteX41" fmla="*/ 255835 w 424631"/>
                  <a:gd name="connsiteY41" fmla="*/ 289392 h 394882"/>
                  <a:gd name="connsiteX42" fmla="*/ 265618 w 424631"/>
                  <a:gd name="connsiteY42" fmla="*/ 284127 h 394882"/>
                  <a:gd name="connsiteX43" fmla="*/ 287421 w 424631"/>
                  <a:gd name="connsiteY43" fmla="*/ 275113 h 394882"/>
                  <a:gd name="connsiteX44" fmla="*/ 306218 w 424631"/>
                  <a:gd name="connsiteY44" fmla="*/ 266844 h 394882"/>
                  <a:gd name="connsiteX45" fmla="*/ 338549 w 424631"/>
                  <a:gd name="connsiteY45" fmla="*/ 268359 h 394882"/>
                  <a:gd name="connsiteX46" fmla="*/ 358837 w 424631"/>
                  <a:gd name="connsiteY46" fmla="*/ 261580 h 394882"/>
                  <a:gd name="connsiteX47" fmla="*/ 398692 w 424631"/>
                  <a:gd name="connsiteY47" fmla="*/ 257806 h 394882"/>
                  <a:gd name="connsiteX48" fmla="*/ 414485 w 424631"/>
                  <a:gd name="connsiteY48" fmla="*/ 246556 h 394882"/>
                  <a:gd name="connsiteX49" fmla="*/ 422754 w 424631"/>
                  <a:gd name="connsiteY49" fmla="*/ 227735 h 394882"/>
                  <a:gd name="connsiteX50" fmla="*/ 424388 w 424631"/>
                  <a:gd name="connsiteY50" fmla="*/ 160068 h 394882"/>
                  <a:gd name="connsiteX51" fmla="*/ 402754 w 424631"/>
                  <a:gd name="connsiteY51" fmla="*/ 164731 h 39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24631" h="394882">
                    <a:moveTo>
                      <a:pt x="402706" y="164756"/>
                    </a:moveTo>
                    <a:cubicBezTo>
                      <a:pt x="402706" y="164756"/>
                      <a:pt x="402706" y="145092"/>
                      <a:pt x="390206" y="137929"/>
                    </a:cubicBezTo>
                    <a:cubicBezTo>
                      <a:pt x="377683" y="130790"/>
                      <a:pt x="361601" y="128987"/>
                      <a:pt x="361601" y="128987"/>
                    </a:cubicBezTo>
                    <a:cubicBezTo>
                      <a:pt x="361601" y="128987"/>
                      <a:pt x="352659" y="112906"/>
                      <a:pt x="345496" y="105718"/>
                    </a:cubicBezTo>
                    <a:cubicBezTo>
                      <a:pt x="341193" y="101440"/>
                      <a:pt x="257518" y="45504"/>
                      <a:pt x="188697" y="0"/>
                    </a:cubicBezTo>
                    <a:lnTo>
                      <a:pt x="145862" y="0"/>
                    </a:lnTo>
                    <a:lnTo>
                      <a:pt x="169803" y="224658"/>
                    </a:lnTo>
                    <a:lnTo>
                      <a:pt x="177784" y="232638"/>
                    </a:lnTo>
                    <a:cubicBezTo>
                      <a:pt x="177784" y="232638"/>
                      <a:pt x="178938" y="252037"/>
                      <a:pt x="174370" y="254320"/>
                    </a:cubicBezTo>
                    <a:cubicBezTo>
                      <a:pt x="169803" y="256604"/>
                      <a:pt x="75142" y="255450"/>
                      <a:pt x="75142" y="255450"/>
                    </a:cubicBezTo>
                    <a:cubicBezTo>
                      <a:pt x="75142" y="255450"/>
                      <a:pt x="66032" y="260017"/>
                      <a:pt x="59181" y="260017"/>
                    </a:cubicBezTo>
                    <a:cubicBezTo>
                      <a:pt x="52330" y="260017"/>
                      <a:pt x="44350" y="255450"/>
                      <a:pt x="42090" y="258888"/>
                    </a:cubicBezTo>
                    <a:cubicBezTo>
                      <a:pt x="39807" y="262301"/>
                      <a:pt x="39807" y="271459"/>
                      <a:pt x="28389" y="261171"/>
                    </a:cubicBezTo>
                    <a:cubicBezTo>
                      <a:pt x="16995" y="250907"/>
                      <a:pt x="13581" y="260041"/>
                      <a:pt x="13581" y="266892"/>
                    </a:cubicBezTo>
                    <a:cubicBezTo>
                      <a:pt x="13581" y="272373"/>
                      <a:pt x="7644" y="274897"/>
                      <a:pt x="0" y="275089"/>
                    </a:cubicBezTo>
                    <a:cubicBezTo>
                      <a:pt x="1563" y="278358"/>
                      <a:pt x="2283" y="280979"/>
                      <a:pt x="2283" y="280979"/>
                    </a:cubicBezTo>
                    <a:lnTo>
                      <a:pt x="6947" y="287901"/>
                    </a:lnTo>
                    <a:cubicBezTo>
                      <a:pt x="6947" y="287901"/>
                      <a:pt x="6202" y="299175"/>
                      <a:pt x="10721" y="303694"/>
                    </a:cubicBezTo>
                    <a:cubicBezTo>
                      <a:pt x="15240" y="308213"/>
                      <a:pt x="23485" y="316458"/>
                      <a:pt x="24254" y="320232"/>
                    </a:cubicBezTo>
                    <a:cubicBezTo>
                      <a:pt x="24999" y="324006"/>
                      <a:pt x="24254" y="340520"/>
                      <a:pt x="24254" y="340520"/>
                    </a:cubicBezTo>
                    <a:cubicBezTo>
                      <a:pt x="24254" y="340520"/>
                      <a:pt x="27259" y="353308"/>
                      <a:pt x="31754" y="347299"/>
                    </a:cubicBezTo>
                    <a:cubicBezTo>
                      <a:pt x="36273" y="341289"/>
                      <a:pt x="43028" y="352587"/>
                      <a:pt x="46056" y="345039"/>
                    </a:cubicBezTo>
                    <a:cubicBezTo>
                      <a:pt x="49061" y="337539"/>
                      <a:pt x="58845" y="346578"/>
                      <a:pt x="63340" y="346578"/>
                    </a:cubicBezTo>
                    <a:cubicBezTo>
                      <a:pt x="67835" y="346578"/>
                      <a:pt x="78387" y="333021"/>
                      <a:pt x="81392" y="333766"/>
                    </a:cubicBezTo>
                    <a:cubicBezTo>
                      <a:pt x="84397" y="334535"/>
                      <a:pt x="91175" y="347299"/>
                      <a:pt x="91175" y="352587"/>
                    </a:cubicBezTo>
                    <a:cubicBezTo>
                      <a:pt x="91175" y="357876"/>
                      <a:pt x="104709" y="363116"/>
                      <a:pt x="100190" y="364606"/>
                    </a:cubicBezTo>
                    <a:cubicBezTo>
                      <a:pt x="95670" y="366120"/>
                      <a:pt x="94925" y="373620"/>
                      <a:pt x="100190" y="373620"/>
                    </a:cubicBezTo>
                    <a:cubicBezTo>
                      <a:pt x="105454" y="373620"/>
                      <a:pt x="103194" y="383380"/>
                      <a:pt x="106199" y="387899"/>
                    </a:cubicBezTo>
                    <a:cubicBezTo>
                      <a:pt x="109228" y="392418"/>
                      <a:pt x="115213" y="396168"/>
                      <a:pt x="118242" y="389413"/>
                    </a:cubicBezTo>
                    <a:cubicBezTo>
                      <a:pt x="121247" y="382634"/>
                      <a:pt x="128026" y="388668"/>
                      <a:pt x="131006" y="393187"/>
                    </a:cubicBezTo>
                    <a:cubicBezTo>
                      <a:pt x="134011" y="397706"/>
                      <a:pt x="143794" y="392418"/>
                      <a:pt x="145309" y="386409"/>
                    </a:cubicBezTo>
                    <a:cubicBezTo>
                      <a:pt x="146799" y="380375"/>
                      <a:pt x="158842" y="378139"/>
                      <a:pt x="158073" y="384894"/>
                    </a:cubicBezTo>
                    <a:cubicBezTo>
                      <a:pt x="157328" y="391673"/>
                      <a:pt x="159587" y="393163"/>
                      <a:pt x="167087" y="387899"/>
                    </a:cubicBezTo>
                    <a:cubicBezTo>
                      <a:pt x="169371" y="386312"/>
                      <a:pt x="171847" y="386072"/>
                      <a:pt x="174274" y="386433"/>
                    </a:cubicBezTo>
                    <a:cubicBezTo>
                      <a:pt x="176943" y="377659"/>
                      <a:pt x="179995" y="369606"/>
                      <a:pt x="181366" y="366842"/>
                    </a:cubicBezTo>
                    <a:cubicBezTo>
                      <a:pt x="183625" y="362323"/>
                      <a:pt x="176101" y="351794"/>
                      <a:pt x="179875" y="350304"/>
                    </a:cubicBezTo>
                    <a:cubicBezTo>
                      <a:pt x="183625" y="348813"/>
                      <a:pt x="196413" y="351794"/>
                      <a:pt x="200187" y="341289"/>
                    </a:cubicBezTo>
                    <a:cubicBezTo>
                      <a:pt x="203937" y="330785"/>
                      <a:pt x="208456" y="325497"/>
                      <a:pt x="208456" y="325497"/>
                    </a:cubicBezTo>
                    <a:cubicBezTo>
                      <a:pt x="208456" y="325497"/>
                      <a:pt x="209947" y="302949"/>
                      <a:pt x="216725" y="306699"/>
                    </a:cubicBezTo>
                    <a:cubicBezTo>
                      <a:pt x="223504" y="310473"/>
                      <a:pt x="231773" y="316458"/>
                      <a:pt x="232518" y="307444"/>
                    </a:cubicBezTo>
                    <a:cubicBezTo>
                      <a:pt x="233287" y="298430"/>
                      <a:pt x="241556" y="303694"/>
                      <a:pt x="243792" y="295425"/>
                    </a:cubicBezTo>
                    <a:cubicBezTo>
                      <a:pt x="246051" y="287156"/>
                      <a:pt x="250571" y="287901"/>
                      <a:pt x="255835" y="289392"/>
                    </a:cubicBezTo>
                    <a:cubicBezTo>
                      <a:pt x="261099" y="290906"/>
                      <a:pt x="265618" y="288646"/>
                      <a:pt x="265618" y="284127"/>
                    </a:cubicBezTo>
                    <a:cubicBezTo>
                      <a:pt x="265618" y="279608"/>
                      <a:pt x="277661" y="281868"/>
                      <a:pt x="287421" y="275113"/>
                    </a:cubicBezTo>
                    <a:cubicBezTo>
                      <a:pt x="297204" y="268335"/>
                      <a:pt x="302444" y="263094"/>
                      <a:pt x="306218" y="266844"/>
                    </a:cubicBezTo>
                    <a:cubicBezTo>
                      <a:pt x="309968" y="270618"/>
                      <a:pt x="334775" y="269873"/>
                      <a:pt x="338549" y="268359"/>
                    </a:cubicBezTo>
                    <a:cubicBezTo>
                      <a:pt x="342323" y="266844"/>
                      <a:pt x="349823" y="260089"/>
                      <a:pt x="358837" y="261580"/>
                    </a:cubicBezTo>
                    <a:cubicBezTo>
                      <a:pt x="367851" y="263094"/>
                      <a:pt x="389678" y="257806"/>
                      <a:pt x="398692" y="257806"/>
                    </a:cubicBezTo>
                    <a:cubicBezTo>
                      <a:pt x="407706" y="257806"/>
                      <a:pt x="411456" y="249561"/>
                      <a:pt x="414485" y="246556"/>
                    </a:cubicBezTo>
                    <a:cubicBezTo>
                      <a:pt x="417489" y="243527"/>
                      <a:pt x="419749" y="229994"/>
                      <a:pt x="422754" y="227735"/>
                    </a:cubicBezTo>
                    <a:cubicBezTo>
                      <a:pt x="425158" y="225932"/>
                      <a:pt x="424677" y="178721"/>
                      <a:pt x="424388" y="160068"/>
                    </a:cubicBezTo>
                    <a:cubicBezTo>
                      <a:pt x="415302" y="161943"/>
                      <a:pt x="402754" y="164731"/>
                      <a:pt x="402754" y="1647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B5AB870-45A1-0043-F8E0-D9BCD252304A}"/>
                  </a:ext>
                </a:extLst>
              </p:cNvPr>
              <p:cNvSpPr/>
              <p:nvPr/>
            </p:nvSpPr>
            <p:spPr bwMode="gray">
              <a:xfrm>
                <a:off x="4831061" y="2643647"/>
                <a:ext cx="416018" cy="517108"/>
              </a:xfrm>
              <a:custGeom>
                <a:avLst/>
                <a:gdLst>
                  <a:gd name="connsiteX0" fmla="*/ 328761 w 416018"/>
                  <a:gd name="connsiteY0" fmla="*/ 10000 h 517108"/>
                  <a:gd name="connsiteX1" fmla="*/ 312246 w 416018"/>
                  <a:gd name="connsiteY1" fmla="*/ 28052 h 517108"/>
                  <a:gd name="connsiteX2" fmla="*/ 297199 w 416018"/>
                  <a:gd name="connsiteY2" fmla="*/ 40071 h 517108"/>
                  <a:gd name="connsiteX3" fmla="*/ 283666 w 416018"/>
                  <a:gd name="connsiteY3" fmla="*/ 32547 h 517108"/>
                  <a:gd name="connsiteX4" fmla="*/ 250589 w 416018"/>
                  <a:gd name="connsiteY4" fmla="*/ 32547 h 517108"/>
                  <a:gd name="connsiteX5" fmla="*/ 238546 w 416018"/>
                  <a:gd name="connsiteY5" fmla="*/ 28028 h 517108"/>
                  <a:gd name="connsiteX6" fmla="*/ 229532 w 416018"/>
                  <a:gd name="connsiteY6" fmla="*/ 34038 h 517108"/>
                  <a:gd name="connsiteX7" fmla="*/ 74440 w 416018"/>
                  <a:gd name="connsiteY7" fmla="*/ 34038 h 517108"/>
                  <a:gd name="connsiteX8" fmla="*/ 74440 w 416018"/>
                  <a:gd name="connsiteY8" fmla="*/ 87498 h 517108"/>
                  <a:gd name="connsiteX9" fmla="*/ 50907 w 416018"/>
                  <a:gd name="connsiteY9" fmla="*/ 87498 h 517108"/>
                  <a:gd name="connsiteX10" fmla="*/ 50907 w 416018"/>
                  <a:gd name="connsiteY10" fmla="*/ 170597 h 517108"/>
                  <a:gd name="connsiteX11" fmla="*/ 47758 w 416018"/>
                  <a:gd name="connsiteY11" fmla="*/ 197279 h 517108"/>
                  <a:gd name="connsiteX12" fmla="*/ 25811 w 416018"/>
                  <a:gd name="connsiteY12" fmla="*/ 211389 h 517108"/>
                  <a:gd name="connsiteX13" fmla="*/ 16413 w 416018"/>
                  <a:gd name="connsiteY13" fmla="*/ 227062 h 517108"/>
                  <a:gd name="connsiteX14" fmla="*/ 5427 w 416018"/>
                  <a:gd name="connsiteY14" fmla="*/ 245883 h 517108"/>
                  <a:gd name="connsiteX15" fmla="*/ 3865 w 416018"/>
                  <a:gd name="connsiteY15" fmla="*/ 264705 h 517108"/>
                  <a:gd name="connsiteX16" fmla="*/ 7014 w 416018"/>
                  <a:gd name="connsiteY16" fmla="*/ 278815 h 517108"/>
                  <a:gd name="connsiteX17" fmla="*/ 11701 w 416018"/>
                  <a:gd name="connsiteY17" fmla="*/ 297637 h 517108"/>
                  <a:gd name="connsiteX18" fmla="*/ 24249 w 416018"/>
                  <a:gd name="connsiteY18" fmla="*/ 313309 h 517108"/>
                  <a:gd name="connsiteX19" fmla="*/ 21100 w 416018"/>
                  <a:gd name="connsiteY19" fmla="*/ 324295 h 517108"/>
                  <a:gd name="connsiteX20" fmla="*/ 39922 w 416018"/>
                  <a:gd name="connsiteY20" fmla="*/ 349390 h 517108"/>
                  <a:gd name="connsiteX21" fmla="*/ 41484 w 416018"/>
                  <a:gd name="connsiteY21" fmla="*/ 371337 h 517108"/>
                  <a:gd name="connsiteX22" fmla="*/ 38359 w 416018"/>
                  <a:gd name="connsiteY22" fmla="*/ 380736 h 517108"/>
                  <a:gd name="connsiteX23" fmla="*/ 49345 w 416018"/>
                  <a:gd name="connsiteY23" fmla="*/ 382322 h 517108"/>
                  <a:gd name="connsiteX24" fmla="*/ 52493 w 416018"/>
                  <a:gd name="connsiteY24" fmla="*/ 390158 h 517108"/>
                  <a:gd name="connsiteX25" fmla="*/ 72877 w 416018"/>
                  <a:gd name="connsiteY25" fmla="*/ 399557 h 517108"/>
                  <a:gd name="connsiteX26" fmla="*/ 83863 w 416018"/>
                  <a:gd name="connsiteY26" fmla="*/ 415254 h 517108"/>
                  <a:gd name="connsiteX27" fmla="*/ 99559 w 416018"/>
                  <a:gd name="connsiteY27" fmla="*/ 429364 h 517108"/>
                  <a:gd name="connsiteX28" fmla="*/ 108935 w 416018"/>
                  <a:gd name="connsiteY28" fmla="*/ 446599 h 517108"/>
                  <a:gd name="connsiteX29" fmla="*/ 126194 w 416018"/>
                  <a:gd name="connsiteY29" fmla="*/ 459147 h 517108"/>
                  <a:gd name="connsiteX30" fmla="*/ 132059 w 416018"/>
                  <a:gd name="connsiteY30" fmla="*/ 473810 h 517108"/>
                  <a:gd name="connsiteX31" fmla="*/ 138645 w 416018"/>
                  <a:gd name="connsiteY31" fmla="*/ 480469 h 517108"/>
                  <a:gd name="connsiteX32" fmla="*/ 149655 w 416018"/>
                  <a:gd name="connsiteY32" fmla="*/ 493041 h 517108"/>
                  <a:gd name="connsiteX33" fmla="*/ 165375 w 416018"/>
                  <a:gd name="connsiteY33" fmla="*/ 493041 h 517108"/>
                  <a:gd name="connsiteX34" fmla="*/ 179533 w 416018"/>
                  <a:gd name="connsiteY34" fmla="*/ 494627 h 517108"/>
                  <a:gd name="connsiteX35" fmla="*/ 192081 w 416018"/>
                  <a:gd name="connsiteY35" fmla="*/ 491478 h 517108"/>
                  <a:gd name="connsiteX36" fmla="*/ 221455 w 416018"/>
                  <a:gd name="connsiteY36" fmla="*/ 516237 h 517108"/>
                  <a:gd name="connsiteX37" fmla="*/ 240277 w 416018"/>
                  <a:gd name="connsiteY37" fmla="*/ 510756 h 517108"/>
                  <a:gd name="connsiteX38" fmla="*/ 256070 w 416018"/>
                  <a:gd name="connsiteY38" fmla="*/ 516381 h 517108"/>
                  <a:gd name="connsiteX39" fmla="*/ 274675 w 416018"/>
                  <a:gd name="connsiteY39" fmla="*/ 510180 h 517108"/>
                  <a:gd name="connsiteX40" fmla="*/ 290468 w 416018"/>
                  <a:gd name="connsiteY40" fmla="*/ 509074 h 517108"/>
                  <a:gd name="connsiteX41" fmla="*/ 299050 w 416018"/>
                  <a:gd name="connsiteY41" fmla="*/ 500829 h 517108"/>
                  <a:gd name="connsiteX42" fmla="*/ 302295 w 416018"/>
                  <a:gd name="connsiteY42" fmla="*/ 496670 h 517108"/>
                  <a:gd name="connsiteX43" fmla="*/ 322607 w 416018"/>
                  <a:gd name="connsiteY43" fmla="*/ 483161 h 517108"/>
                  <a:gd name="connsiteX44" fmla="*/ 337823 w 416018"/>
                  <a:gd name="connsiteY44" fmla="*/ 484844 h 517108"/>
                  <a:gd name="connsiteX45" fmla="*/ 344169 w 416018"/>
                  <a:gd name="connsiteY45" fmla="*/ 488690 h 517108"/>
                  <a:gd name="connsiteX46" fmla="*/ 344578 w 416018"/>
                  <a:gd name="connsiteY46" fmla="*/ 466359 h 517108"/>
                  <a:gd name="connsiteX47" fmla="*/ 320996 w 416018"/>
                  <a:gd name="connsiteY47" fmla="*/ 447489 h 517108"/>
                  <a:gd name="connsiteX48" fmla="*/ 298977 w 416018"/>
                  <a:gd name="connsiteY48" fmla="*/ 419220 h 517108"/>
                  <a:gd name="connsiteX49" fmla="*/ 275397 w 416018"/>
                  <a:gd name="connsiteY49" fmla="*/ 406648 h 517108"/>
                  <a:gd name="connsiteX50" fmla="*/ 280108 w 416018"/>
                  <a:gd name="connsiteY50" fmla="*/ 392490 h 517108"/>
                  <a:gd name="connsiteX51" fmla="*/ 300540 w 416018"/>
                  <a:gd name="connsiteY51" fmla="*/ 387803 h 517108"/>
                  <a:gd name="connsiteX52" fmla="*/ 303689 w 416018"/>
                  <a:gd name="connsiteY52" fmla="*/ 359486 h 517108"/>
                  <a:gd name="connsiteX53" fmla="*/ 311549 w 416018"/>
                  <a:gd name="connsiteY53" fmla="*/ 335905 h 517108"/>
                  <a:gd name="connsiteX54" fmla="*/ 322559 w 416018"/>
                  <a:gd name="connsiteY54" fmla="*/ 324896 h 517108"/>
                  <a:gd name="connsiteX55" fmla="*/ 330419 w 416018"/>
                  <a:gd name="connsiteY55" fmla="*/ 299728 h 517108"/>
                  <a:gd name="connsiteX56" fmla="*/ 346140 w 416018"/>
                  <a:gd name="connsiteY56" fmla="*/ 280882 h 517108"/>
                  <a:gd name="connsiteX57" fmla="*/ 357125 w 416018"/>
                  <a:gd name="connsiteY57" fmla="*/ 268311 h 517108"/>
                  <a:gd name="connsiteX58" fmla="*/ 366572 w 416018"/>
                  <a:gd name="connsiteY58" fmla="*/ 238456 h 517108"/>
                  <a:gd name="connsiteX59" fmla="*/ 368134 w 416018"/>
                  <a:gd name="connsiteY59" fmla="*/ 203865 h 517108"/>
                  <a:gd name="connsiteX60" fmla="*/ 377558 w 416018"/>
                  <a:gd name="connsiteY60" fmla="*/ 178697 h 517108"/>
                  <a:gd name="connsiteX61" fmla="*/ 391716 w 416018"/>
                  <a:gd name="connsiteY61" fmla="*/ 164563 h 517108"/>
                  <a:gd name="connsiteX62" fmla="*/ 416018 w 416018"/>
                  <a:gd name="connsiteY62" fmla="*/ 141944 h 517108"/>
                  <a:gd name="connsiteX63" fmla="*/ 400201 w 416018"/>
                  <a:gd name="connsiteY63" fmla="*/ 127353 h 517108"/>
                  <a:gd name="connsiteX64" fmla="*/ 385153 w 416018"/>
                  <a:gd name="connsiteY64" fmla="*/ 87522 h 517108"/>
                  <a:gd name="connsiteX65" fmla="*/ 379504 w 416018"/>
                  <a:gd name="connsiteY65" fmla="*/ 45408 h 517108"/>
                  <a:gd name="connsiteX66" fmla="*/ 357341 w 416018"/>
                  <a:gd name="connsiteY66" fmla="*/ 19110 h 517108"/>
                  <a:gd name="connsiteX67" fmla="*/ 343135 w 416018"/>
                  <a:gd name="connsiteY67" fmla="*/ 0 h 517108"/>
                  <a:gd name="connsiteX68" fmla="*/ 342294 w 416018"/>
                  <a:gd name="connsiteY68" fmla="*/ 1082 h 517108"/>
                  <a:gd name="connsiteX69" fmla="*/ 328761 w 416018"/>
                  <a:gd name="connsiteY69" fmla="*/ 10096 h 5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16018" h="517108">
                    <a:moveTo>
                      <a:pt x="328761" y="10000"/>
                    </a:moveTo>
                    <a:cubicBezTo>
                      <a:pt x="321261" y="10000"/>
                      <a:pt x="324241" y="28052"/>
                      <a:pt x="312246" y="28052"/>
                    </a:cubicBezTo>
                    <a:cubicBezTo>
                      <a:pt x="300251" y="28052"/>
                      <a:pt x="304723" y="40071"/>
                      <a:pt x="297199" y="40071"/>
                    </a:cubicBezTo>
                    <a:cubicBezTo>
                      <a:pt x="289675" y="40071"/>
                      <a:pt x="283666" y="32547"/>
                      <a:pt x="283666" y="32547"/>
                    </a:cubicBezTo>
                    <a:lnTo>
                      <a:pt x="250589" y="32547"/>
                    </a:lnTo>
                    <a:cubicBezTo>
                      <a:pt x="250589" y="32547"/>
                      <a:pt x="243065" y="25023"/>
                      <a:pt x="238546" y="28028"/>
                    </a:cubicBezTo>
                    <a:cubicBezTo>
                      <a:pt x="234027" y="31033"/>
                      <a:pt x="229532" y="34038"/>
                      <a:pt x="229532" y="34038"/>
                    </a:cubicBezTo>
                    <a:lnTo>
                      <a:pt x="74440" y="34038"/>
                    </a:lnTo>
                    <a:lnTo>
                      <a:pt x="74440" y="87498"/>
                    </a:lnTo>
                    <a:lnTo>
                      <a:pt x="50907" y="87498"/>
                    </a:lnTo>
                    <a:lnTo>
                      <a:pt x="50907" y="170597"/>
                    </a:lnTo>
                    <a:cubicBezTo>
                      <a:pt x="50907" y="170597"/>
                      <a:pt x="52493" y="195692"/>
                      <a:pt x="47758" y="197279"/>
                    </a:cubicBezTo>
                    <a:cubicBezTo>
                      <a:pt x="43070" y="198841"/>
                      <a:pt x="25811" y="203528"/>
                      <a:pt x="25811" y="211389"/>
                    </a:cubicBezTo>
                    <a:cubicBezTo>
                      <a:pt x="25811" y="219249"/>
                      <a:pt x="24249" y="225475"/>
                      <a:pt x="16413" y="227062"/>
                    </a:cubicBezTo>
                    <a:cubicBezTo>
                      <a:pt x="8576" y="228624"/>
                      <a:pt x="16413" y="245883"/>
                      <a:pt x="5427" y="245883"/>
                    </a:cubicBezTo>
                    <a:cubicBezTo>
                      <a:pt x="-5558" y="245883"/>
                      <a:pt x="10139" y="258431"/>
                      <a:pt x="3865" y="264705"/>
                    </a:cubicBezTo>
                    <a:cubicBezTo>
                      <a:pt x="-2409" y="270955"/>
                      <a:pt x="-822" y="278815"/>
                      <a:pt x="7014" y="278815"/>
                    </a:cubicBezTo>
                    <a:cubicBezTo>
                      <a:pt x="14850" y="278815"/>
                      <a:pt x="11701" y="288214"/>
                      <a:pt x="11701" y="297637"/>
                    </a:cubicBezTo>
                    <a:cubicBezTo>
                      <a:pt x="11701" y="307060"/>
                      <a:pt x="24249" y="313309"/>
                      <a:pt x="24249" y="313309"/>
                    </a:cubicBezTo>
                    <a:lnTo>
                      <a:pt x="21100" y="324295"/>
                    </a:lnTo>
                    <a:cubicBezTo>
                      <a:pt x="21100" y="324295"/>
                      <a:pt x="38359" y="344703"/>
                      <a:pt x="39922" y="349390"/>
                    </a:cubicBezTo>
                    <a:cubicBezTo>
                      <a:pt x="41484" y="354078"/>
                      <a:pt x="50907" y="366649"/>
                      <a:pt x="41484" y="371337"/>
                    </a:cubicBezTo>
                    <a:cubicBezTo>
                      <a:pt x="32085" y="376024"/>
                      <a:pt x="38359" y="380736"/>
                      <a:pt x="38359" y="380736"/>
                    </a:cubicBezTo>
                    <a:lnTo>
                      <a:pt x="49345" y="382322"/>
                    </a:lnTo>
                    <a:lnTo>
                      <a:pt x="52493" y="390158"/>
                    </a:lnTo>
                    <a:cubicBezTo>
                      <a:pt x="52493" y="390158"/>
                      <a:pt x="65017" y="390158"/>
                      <a:pt x="72877" y="399557"/>
                    </a:cubicBezTo>
                    <a:cubicBezTo>
                      <a:pt x="80738" y="408980"/>
                      <a:pt x="83863" y="410542"/>
                      <a:pt x="83863" y="415254"/>
                    </a:cubicBezTo>
                    <a:cubicBezTo>
                      <a:pt x="83863" y="419965"/>
                      <a:pt x="90137" y="421504"/>
                      <a:pt x="99559" y="429364"/>
                    </a:cubicBezTo>
                    <a:cubicBezTo>
                      <a:pt x="108959" y="437201"/>
                      <a:pt x="108935" y="441912"/>
                      <a:pt x="108935" y="446599"/>
                    </a:cubicBezTo>
                    <a:cubicBezTo>
                      <a:pt x="108935" y="451287"/>
                      <a:pt x="126194" y="459147"/>
                      <a:pt x="126194" y="459147"/>
                    </a:cubicBezTo>
                    <a:lnTo>
                      <a:pt x="132059" y="473810"/>
                    </a:lnTo>
                    <a:cubicBezTo>
                      <a:pt x="135015" y="475373"/>
                      <a:pt x="137371" y="477248"/>
                      <a:pt x="138645" y="480469"/>
                    </a:cubicBezTo>
                    <a:cubicBezTo>
                      <a:pt x="141818" y="488305"/>
                      <a:pt x="149655" y="493041"/>
                      <a:pt x="149655" y="493041"/>
                    </a:cubicBezTo>
                    <a:cubicBezTo>
                      <a:pt x="149655" y="493041"/>
                      <a:pt x="159077" y="499338"/>
                      <a:pt x="165375" y="493041"/>
                    </a:cubicBezTo>
                    <a:cubicBezTo>
                      <a:pt x="171673" y="486767"/>
                      <a:pt x="179533" y="494627"/>
                      <a:pt x="179533" y="494627"/>
                    </a:cubicBezTo>
                    <a:cubicBezTo>
                      <a:pt x="179533" y="494627"/>
                      <a:pt x="187394" y="488329"/>
                      <a:pt x="192081" y="491478"/>
                    </a:cubicBezTo>
                    <a:cubicBezTo>
                      <a:pt x="195302" y="493593"/>
                      <a:pt x="209317" y="505132"/>
                      <a:pt x="221455" y="516237"/>
                    </a:cubicBezTo>
                    <a:cubicBezTo>
                      <a:pt x="223258" y="515564"/>
                      <a:pt x="235061" y="511261"/>
                      <a:pt x="240277" y="510756"/>
                    </a:cubicBezTo>
                    <a:cubicBezTo>
                      <a:pt x="245902" y="510180"/>
                      <a:pt x="253811" y="519771"/>
                      <a:pt x="256070" y="516381"/>
                    </a:cubicBezTo>
                    <a:cubicBezTo>
                      <a:pt x="258306" y="513016"/>
                      <a:pt x="270156" y="507920"/>
                      <a:pt x="274675" y="510180"/>
                    </a:cubicBezTo>
                    <a:cubicBezTo>
                      <a:pt x="279194" y="512439"/>
                      <a:pt x="289892" y="513016"/>
                      <a:pt x="290468" y="509074"/>
                    </a:cubicBezTo>
                    <a:cubicBezTo>
                      <a:pt x="290853" y="506381"/>
                      <a:pt x="295636" y="503689"/>
                      <a:pt x="299050" y="500829"/>
                    </a:cubicBezTo>
                    <a:cubicBezTo>
                      <a:pt x="300636" y="499507"/>
                      <a:pt x="301958" y="498112"/>
                      <a:pt x="302295" y="496670"/>
                    </a:cubicBezTo>
                    <a:cubicBezTo>
                      <a:pt x="303401" y="492175"/>
                      <a:pt x="316958" y="484267"/>
                      <a:pt x="322607" y="483161"/>
                    </a:cubicBezTo>
                    <a:cubicBezTo>
                      <a:pt x="328232" y="482031"/>
                      <a:pt x="335010" y="481454"/>
                      <a:pt x="337823" y="484844"/>
                    </a:cubicBezTo>
                    <a:cubicBezTo>
                      <a:pt x="339145" y="486430"/>
                      <a:pt x="341573" y="487608"/>
                      <a:pt x="344169" y="488690"/>
                    </a:cubicBezTo>
                    <a:cubicBezTo>
                      <a:pt x="346092" y="474267"/>
                      <a:pt x="349289" y="466359"/>
                      <a:pt x="344578" y="466359"/>
                    </a:cubicBezTo>
                    <a:cubicBezTo>
                      <a:pt x="338304" y="466359"/>
                      <a:pt x="325708" y="460085"/>
                      <a:pt x="320996" y="447489"/>
                    </a:cubicBezTo>
                    <a:cubicBezTo>
                      <a:pt x="316285" y="434941"/>
                      <a:pt x="302126" y="427081"/>
                      <a:pt x="298977" y="419220"/>
                    </a:cubicBezTo>
                    <a:cubicBezTo>
                      <a:pt x="295829" y="411360"/>
                      <a:pt x="278545" y="412922"/>
                      <a:pt x="275397" y="406648"/>
                    </a:cubicBezTo>
                    <a:cubicBezTo>
                      <a:pt x="272248" y="400350"/>
                      <a:pt x="280108" y="400350"/>
                      <a:pt x="280108" y="392490"/>
                    </a:cubicBezTo>
                    <a:cubicBezTo>
                      <a:pt x="280108" y="384630"/>
                      <a:pt x="298977" y="389365"/>
                      <a:pt x="300540" y="387803"/>
                    </a:cubicBezTo>
                    <a:cubicBezTo>
                      <a:pt x="302102" y="386216"/>
                      <a:pt x="303689" y="368909"/>
                      <a:pt x="303689" y="359486"/>
                    </a:cubicBezTo>
                    <a:cubicBezTo>
                      <a:pt x="303689" y="350063"/>
                      <a:pt x="316261" y="340616"/>
                      <a:pt x="311549" y="335905"/>
                    </a:cubicBezTo>
                    <a:cubicBezTo>
                      <a:pt x="306838" y="331193"/>
                      <a:pt x="316261" y="329631"/>
                      <a:pt x="322559" y="324896"/>
                    </a:cubicBezTo>
                    <a:cubicBezTo>
                      <a:pt x="328857" y="320208"/>
                      <a:pt x="324121" y="306026"/>
                      <a:pt x="330419" y="299728"/>
                    </a:cubicBezTo>
                    <a:cubicBezTo>
                      <a:pt x="336717" y="293454"/>
                      <a:pt x="341429" y="280882"/>
                      <a:pt x="346140" y="280882"/>
                    </a:cubicBezTo>
                    <a:cubicBezTo>
                      <a:pt x="350851" y="280882"/>
                      <a:pt x="357125" y="274585"/>
                      <a:pt x="357125" y="268311"/>
                    </a:cubicBezTo>
                    <a:cubicBezTo>
                      <a:pt x="357125" y="262037"/>
                      <a:pt x="368134" y="249441"/>
                      <a:pt x="366572" y="238456"/>
                    </a:cubicBezTo>
                    <a:cubicBezTo>
                      <a:pt x="364986" y="227422"/>
                      <a:pt x="360274" y="213288"/>
                      <a:pt x="368134" y="203865"/>
                    </a:cubicBezTo>
                    <a:cubicBezTo>
                      <a:pt x="375995" y="194418"/>
                      <a:pt x="379144" y="186558"/>
                      <a:pt x="377558" y="178697"/>
                    </a:cubicBezTo>
                    <a:cubicBezTo>
                      <a:pt x="375995" y="170837"/>
                      <a:pt x="386980" y="169275"/>
                      <a:pt x="391716" y="164563"/>
                    </a:cubicBezTo>
                    <a:cubicBezTo>
                      <a:pt x="395033" y="161222"/>
                      <a:pt x="407052" y="156270"/>
                      <a:pt x="416018" y="141944"/>
                    </a:cubicBezTo>
                    <a:cubicBezTo>
                      <a:pt x="410297" y="134925"/>
                      <a:pt x="404167" y="129180"/>
                      <a:pt x="400201" y="127353"/>
                    </a:cubicBezTo>
                    <a:cubicBezTo>
                      <a:pt x="391187" y="123218"/>
                      <a:pt x="385153" y="107425"/>
                      <a:pt x="385153" y="87522"/>
                    </a:cubicBezTo>
                    <a:cubicBezTo>
                      <a:pt x="385153" y="67618"/>
                      <a:pt x="380274" y="51802"/>
                      <a:pt x="379504" y="45408"/>
                    </a:cubicBezTo>
                    <a:cubicBezTo>
                      <a:pt x="378735" y="39038"/>
                      <a:pt x="369000" y="25504"/>
                      <a:pt x="357341" y="19110"/>
                    </a:cubicBezTo>
                    <a:cubicBezTo>
                      <a:pt x="349121" y="14591"/>
                      <a:pt x="344506" y="7812"/>
                      <a:pt x="343135" y="0"/>
                    </a:cubicBezTo>
                    <a:cubicBezTo>
                      <a:pt x="342871" y="361"/>
                      <a:pt x="342510" y="745"/>
                      <a:pt x="342294" y="1082"/>
                    </a:cubicBezTo>
                    <a:cubicBezTo>
                      <a:pt x="334794" y="11586"/>
                      <a:pt x="336284" y="10096"/>
                      <a:pt x="328761" y="1009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587E2DFB-48EF-F2A5-AC12-06E6A346BEEB}"/>
                  </a:ext>
                </a:extLst>
              </p:cNvPr>
              <p:cNvSpPr/>
              <p:nvPr/>
            </p:nvSpPr>
            <p:spPr bwMode="gray">
              <a:xfrm>
                <a:off x="7468887" y="2220701"/>
                <a:ext cx="89658" cy="117945"/>
              </a:xfrm>
              <a:custGeom>
                <a:avLst/>
                <a:gdLst>
                  <a:gd name="connsiteX0" fmla="*/ 19025 w 89658"/>
                  <a:gd name="connsiteY0" fmla="*/ 10096 h 117945"/>
                  <a:gd name="connsiteX1" fmla="*/ 4049 w 89658"/>
                  <a:gd name="connsiteY1" fmla="*/ 21370 h 117945"/>
                  <a:gd name="connsiteX2" fmla="*/ 11934 w 89658"/>
                  <a:gd name="connsiteY2" fmla="*/ 34831 h 117945"/>
                  <a:gd name="connsiteX3" fmla="*/ 10443 w 89658"/>
                  <a:gd name="connsiteY3" fmla="*/ 45744 h 117945"/>
                  <a:gd name="connsiteX4" fmla="*/ 9337 w 89658"/>
                  <a:gd name="connsiteY4" fmla="*/ 69037 h 117945"/>
                  <a:gd name="connsiteX5" fmla="*/ 1068 w 89658"/>
                  <a:gd name="connsiteY5" fmla="*/ 99853 h 117945"/>
                  <a:gd name="connsiteX6" fmla="*/ 4818 w 89658"/>
                  <a:gd name="connsiteY6" fmla="*/ 116776 h 117945"/>
                  <a:gd name="connsiteX7" fmla="*/ 53303 w 89658"/>
                  <a:gd name="connsiteY7" fmla="*/ 100983 h 117945"/>
                  <a:gd name="connsiteX8" fmla="*/ 78109 w 89658"/>
                  <a:gd name="connsiteY8" fmla="*/ 90454 h 117945"/>
                  <a:gd name="connsiteX9" fmla="*/ 88614 w 89658"/>
                  <a:gd name="connsiteY9" fmla="*/ 79541 h 117945"/>
                  <a:gd name="connsiteX10" fmla="*/ 81835 w 89658"/>
                  <a:gd name="connsiteY10" fmla="*/ 42715 h 117945"/>
                  <a:gd name="connsiteX11" fmla="*/ 55514 w 89658"/>
                  <a:gd name="connsiteY11" fmla="*/ 0 h 117945"/>
                  <a:gd name="connsiteX12" fmla="*/ 42101 w 89658"/>
                  <a:gd name="connsiteY12" fmla="*/ 5072 h 117945"/>
                  <a:gd name="connsiteX13" fmla="*/ 19001 w 89658"/>
                  <a:gd name="connsiteY13" fmla="*/ 10096 h 117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658" h="117945">
                    <a:moveTo>
                      <a:pt x="19025" y="10096"/>
                    </a:moveTo>
                    <a:cubicBezTo>
                      <a:pt x="16741" y="12379"/>
                      <a:pt x="9914" y="16658"/>
                      <a:pt x="4049" y="21370"/>
                    </a:cubicBezTo>
                    <a:cubicBezTo>
                      <a:pt x="6909" y="26129"/>
                      <a:pt x="6381" y="34302"/>
                      <a:pt x="11934" y="34831"/>
                    </a:cubicBezTo>
                    <a:cubicBezTo>
                      <a:pt x="19818" y="35576"/>
                      <a:pt x="19097" y="47595"/>
                      <a:pt x="10443" y="45744"/>
                    </a:cubicBezTo>
                    <a:cubicBezTo>
                      <a:pt x="1813" y="43869"/>
                      <a:pt x="1789" y="57402"/>
                      <a:pt x="9337" y="69037"/>
                    </a:cubicBezTo>
                    <a:cubicBezTo>
                      <a:pt x="16861" y="80695"/>
                      <a:pt x="-4965" y="93844"/>
                      <a:pt x="1068" y="99853"/>
                    </a:cubicBezTo>
                    <a:cubicBezTo>
                      <a:pt x="7078" y="105887"/>
                      <a:pt x="2198" y="113026"/>
                      <a:pt x="4818" y="116776"/>
                    </a:cubicBezTo>
                    <a:cubicBezTo>
                      <a:pt x="7462" y="120526"/>
                      <a:pt x="39409" y="115261"/>
                      <a:pt x="53303" y="100983"/>
                    </a:cubicBezTo>
                    <a:cubicBezTo>
                      <a:pt x="67221" y="86680"/>
                      <a:pt x="70970" y="88555"/>
                      <a:pt x="78109" y="90454"/>
                    </a:cubicBezTo>
                    <a:cubicBezTo>
                      <a:pt x="85249" y="92329"/>
                      <a:pt x="92388" y="85190"/>
                      <a:pt x="88614" y="79541"/>
                    </a:cubicBezTo>
                    <a:cubicBezTo>
                      <a:pt x="84864" y="73916"/>
                      <a:pt x="80730" y="59998"/>
                      <a:pt x="81835" y="42715"/>
                    </a:cubicBezTo>
                    <a:cubicBezTo>
                      <a:pt x="82508" y="32643"/>
                      <a:pt x="68807" y="14495"/>
                      <a:pt x="55514" y="0"/>
                    </a:cubicBezTo>
                    <a:cubicBezTo>
                      <a:pt x="51404" y="3317"/>
                      <a:pt x="47678" y="5072"/>
                      <a:pt x="42101" y="5072"/>
                    </a:cubicBezTo>
                    <a:cubicBezTo>
                      <a:pt x="33062" y="5072"/>
                      <a:pt x="23039" y="6082"/>
                      <a:pt x="19001" y="1009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AEB1FA1-C213-B91A-DB6F-AFA30F5AE499}"/>
                  </a:ext>
                </a:extLst>
              </p:cNvPr>
              <p:cNvSpPr/>
              <p:nvPr/>
            </p:nvSpPr>
            <p:spPr bwMode="gray">
              <a:xfrm>
                <a:off x="4936750" y="2105848"/>
                <a:ext cx="473984" cy="185764"/>
              </a:xfrm>
              <a:custGeom>
                <a:avLst/>
                <a:gdLst>
                  <a:gd name="connsiteX0" fmla="*/ 461935 w 473984"/>
                  <a:gd name="connsiteY0" fmla="*/ 128939 h 185764"/>
                  <a:gd name="connsiteX1" fmla="*/ 461935 w 473984"/>
                  <a:gd name="connsiteY1" fmla="*/ 101848 h 185764"/>
                  <a:gd name="connsiteX2" fmla="*/ 460926 w 473984"/>
                  <a:gd name="connsiteY2" fmla="*/ 80743 h 185764"/>
                  <a:gd name="connsiteX3" fmla="*/ 467560 w 473984"/>
                  <a:gd name="connsiteY3" fmla="*/ 67667 h 185764"/>
                  <a:gd name="connsiteX4" fmla="*/ 462897 w 473984"/>
                  <a:gd name="connsiteY4" fmla="*/ 58316 h 185764"/>
                  <a:gd name="connsiteX5" fmla="*/ 443354 w 473984"/>
                  <a:gd name="connsiteY5" fmla="*/ 50047 h 185764"/>
                  <a:gd name="connsiteX6" fmla="*/ 436576 w 473984"/>
                  <a:gd name="connsiteY6" fmla="*/ 28220 h 185764"/>
                  <a:gd name="connsiteX7" fmla="*/ 418523 w 473984"/>
                  <a:gd name="connsiteY7" fmla="*/ 13966 h 185764"/>
                  <a:gd name="connsiteX8" fmla="*/ 391961 w 473984"/>
                  <a:gd name="connsiteY8" fmla="*/ 14759 h 185764"/>
                  <a:gd name="connsiteX9" fmla="*/ 344823 w 473984"/>
                  <a:gd name="connsiteY9" fmla="*/ 30504 h 185764"/>
                  <a:gd name="connsiteX10" fmla="*/ 300473 w 473984"/>
                  <a:gd name="connsiteY10" fmla="*/ 31610 h 185764"/>
                  <a:gd name="connsiteX11" fmla="*/ 270378 w 473984"/>
                  <a:gd name="connsiteY11" fmla="*/ 21850 h 185764"/>
                  <a:gd name="connsiteX12" fmla="*/ 247831 w 473984"/>
                  <a:gd name="connsiteY12" fmla="*/ 11706 h 185764"/>
                  <a:gd name="connsiteX13" fmla="*/ 209875 w 473984"/>
                  <a:gd name="connsiteY13" fmla="*/ 1538 h 185764"/>
                  <a:gd name="connsiteX14" fmla="*/ 132809 w 473984"/>
                  <a:gd name="connsiteY14" fmla="*/ 25240 h 185764"/>
                  <a:gd name="connsiteX15" fmla="*/ 77186 w 473984"/>
                  <a:gd name="connsiteY15" fmla="*/ 28244 h 185764"/>
                  <a:gd name="connsiteX16" fmla="*/ 64398 w 473984"/>
                  <a:gd name="connsiteY16" fmla="*/ 47787 h 185764"/>
                  <a:gd name="connsiteX17" fmla="*/ 11010 w 473984"/>
                  <a:gd name="connsiteY17" fmla="*/ 52306 h 185764"/>
                  <a:gd name="connsiteX18" fmla="*/ 5721 w 473984"/>
                  <a:gd name="connsiteY18" fmla="*/ 71104 h 185764"/>
                  <a:gd name="connsiteX19" fmla="*/ 16250 w 473984"/>
                  <a:gd name="connsiteY19" fmla="*/ 78267 h 185764"/>
                  <a:gd name="connsiteX20" fmla="*/ 18509 w 473984"/>
                  <a:gd name="connsiteY20" fmla="*/ 97065 h 185764"/>
                  <a:gd name="connsiteX21" fmla="*/ 19278 w 473984"/>
                  <a:gd name="connsiteY21" fmla="*/ 114709 h 185764"/>
                  <a:gd name="connsiteX22" fmla="*/ 19278 w 473984"/>
                  <a:gd name="connsiteY22" fmla="*/ 128651 h 185764"/>
                  <a:gd name="connsiteX23" fmla="*/ 32043 w 473984"/>
                  <a:gd name="connsiteY23" fmla="*/ 141799 h 185764"/>
                  <a:gd name="connsiteX24" fmla="*/ 48604 w 473984"/>
                  <a:gd name="connsiteY24" fmla="*/ 151967 h 185764"/>
                  <a:gd name="connsiteX25" fmla="*/ 61369 w 473984"/>
                  <a:gd name="connsiteY25" fmla="*/ 155717 h 185764"/>
                  <a:gd name="connsiteX26" fmla="*/ 77162 w 473984"/>
                  <a:gd name="connsiteY26" fmla="*/ 171895 h 185764"/>
                  <a:gd name="connsiteX27" fmla="*/ 109853 w 473984"/>
                  <a:gd name="connsiteY27" fmla="*/ 165861 h 185764"/>
                  <a:gd name="connsiteX28" fmla="*/ 130526 w 473984"/>
                  <a:gd name="connsiteY28" fmla="*/ 156462 h 185764"/>
                  <a:gd name="connsiteX29" fmla="*/ 165116 w 473984"/>
                  <a:gd name="connsiteY29" fmla="*/ 176774 h 185764"/>
                  <a:gd name="connsiteX30" fmla="*/ 191437 w 473984"/>
                  <a:gd name="connsiteY30" fmla="*/ 172255 h 185764"/>
                  <a:gd name="connsiteX31" fmla="*/ 215115 w 473984"/>
                  <a:gd name="connsiteY31" fmla="*/ 157208 h 185764"/>
                  <a:gd name="connsiteX32" fmla="*/ 234682 w 473984"/>
                  <a:gd name="connsiteY32" fmla="*/ 162087 h 185764"/>
                  <a:gd name="connsiteX33" fmla="*/ 254224 w 473984"/>
                  <a:gd name="connsiteY33" fmla="*/ 156823 h 185764"/>
                  <a:gd name="connsiteX34" fmla="*/ 247446 w 473984"/>
                  <a:gd name="connsiteY34" fmla="*/ 177135 h 185764"/>
                  <a:gd name="connsiteX35" fmla="*/ 248022 w 473984"/>
                  <a:gd name="connsiteY35" fmla="*/ 185765 h 185764"/>
                  <a:gd name="connsiteX36" fmla="*/ 263070 w 473984"/>
                  <a:gd name="connsiteY36" fmla="*/ 168097 h 185764"/>
                  <a:gd name="connsiteX37" fmla="*/ 273118 w 473984"/>
                  <a:gd name="connsiteY37" fmla="*/ 162087 h 185764"/>
                  <a:gd name="connsiteX38" fmla="*/ 296194 w 473984"/>
                  <a:gd name="connsiteY38" fmla="*/ 162087 h 185764"/>
                  <a:gd name="connsiteX39" fmla="*/ 312276 w 473984"/>
                  <a:gd name="connsiteY39" fmla="*/ 159058 h 185764"/>
                  <a:gd name="connsiteX40" fmla="*/ 341386 w 473984"/>
                  <a:gd name="connsiteY40" fmla="*/ 160068 h 185764"/>
                  <a:gd name="connsiteX41" fmla="*/ 375519 w 473984"/>
                  <a:gd name="connsiteY41" fmla="*/ 150044 h 185764"/>
                  <a:gd name="connsiteX42" fmla="*/ 403619 w 473984"/>
                  <a:gd name="connsiteY42" fmla="*/ 146030 h 185764"/>
                  <a:gd name="connsiteX43" fmla="*/ 413163 w 473984"/>
                  <a:gd name="connsiteY43" fmla="*/ 148890 h 185764"/>
                  <a:gd name="connsiteX44" fmla="*/ 424509 w 473984"/>
                  <a:gd name="connsiteY44" fmla="*/ 140309 h 185764"/>
                  <a:gd name="connsiteX45" fmla="*/ 447056 w 473984"/>
                  <a:gd name="connsiteY45" fmla="*/ 144828 h 185764"/>
                  <a:gd name="connsiteX46" fmla="*/ 473906 w 473984"/>
                  <a:gd name="connsiteY46" fmla="*/ 149035 h 185764"/>
                  <a:gd name="connsiteX47" fmla="*/ 461863 w 473984"/>
                  <a:gd name="connsiteY47" fmla="*/ 128963 h 185764"/>
                  <a:gd name="connsiteX48" fmla="*/ 38485 w 473984"/>
                  <a:gd name="connsiteY48" fmla="*/ 31994 h 185764"/>
                  <a:gd name="connsiteX49" fmla="*/ 72715 w 473984"/>
                  <a:gd name="connsiteY49" fmla="*/ 28629 h 185764"/>
                  <a:gd name="connsiteX50" fmla="*/ 53532 w 473984"/>
                  <a:gd name="connsiteY50" fmla="*/ 13197 h 185764"/>
                  <a:gd name="connsiteX51" fmla="*/ 47258 w 473984"/>
                  <a:gd name="connsiteY51" fmla="*/ 0 h 185764"/>
                  <a:gd name="connsiteX52" fmla="*/ 36971 w 473984"/>
                  <a:gd name="connsiteY52" fmla="*/ 1899 h 185764"/>
                  <a:gd name="connsiteX53" fmla="*/ 11034 w 473984"/>
                  <a:gd name="connsiteY53" fmla="*/ 1899 h 185764"/>
                  <a:gd name="connsiteX54" fmla="*/ 13293 w 473984"/>
                  <a:gd name="connsiteY54" fmla="*/ 18798 h 185764"/>
                  <a:gd name="connsiteX55" fmla="*/ 5961 w 473984"/>
                  <a:gd name="connsiteY55" fmla="*/ 30648 h 185764"/>
                  <a:gd name="connsiteX56" fmla="*/ 0 w 473984"/>
                  <a:gd name="connsiteY56" fmla="*/ 39374 h 185764"/>
                  <a:gd name="connsiteX57" fmla="*/ 14783 w 473984"/>
                  <a:gd name="connsiteY57" fmla="*/ 46633 h 185764"/>
                  <a:gd name="connsiteX58" fmla="*/ 38461 w 473984"/>
                  <a:gd name="connsiteY58" fmla="*/ 31970 h 18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73984" h="185764">
                    <a:moveTo>
                      <a:pt x="461935" y="128939"/>
                    </a:moveTo>
                    <a:cubicBezTo>
                      <a:pt x="457921" y="127930"/>
                      <a:pt x="463955" y="105839"/>
                      <a:pt x="461935" y="101848"/>
                    </a:cubicBezTo>
                    <a:cubicBezTo>
                      <a:pt x="459916" y="97834"/>
                      <a:pt x="454916" y="80743"/>
                      <a:pt x="460926" y="80743"/>
                    </a:cubicBezTo>
                    <a:cubicBezTo>
                      <a:pt x="466407" y="80743"/>
                      <a:pt x="460397" y="68412"/>
                      <a:pt x="467560" y="67667"/>
                    </a:cubicBezTo>
                    <a:cubicBezTo>
                      <a:pt x="466046" y="63364"/>
                      <a:pt x="464363" y="59470"/>
                      <a:pt x="462897" y="58316"/>
                    </a:cubicBezTo>
                    <a:cubicBezTo>
                      <a:pt x="459147" y="55287"/>
                      <a:pt x="447873" y="61321"/>
                      <a:pt x="443354" y="50047"/>
                    </a:cubicBezTo>
                    <a:cubicBezTo>
                      <a:pt x="438835" y="38773"/>
                      <a:pt x="443354" y="37259"/>
                      <a:pt x="436576" y="28220"/>
                    </a:cubicBezTo>
                    <a:cubicBezTo>
                      <a:pt x="429797" y="19206"/>
                      <a:pt x="426792" y="10192"/>
                      <a:pt x="418523" y="13966"/>
                    </a:cubicBezTo>
                    <a:cubicBezTo>
                      <a:pt x="414701" y="15697"/>
                      <a:pt x="403692" y="15649"/>
                      <a:pt x="391961" y="14759"/>
                    </a:cubicBezTo>
                    <a:cubicBezTo>
                      <a:pt x="379750" y="25865"/>
                      <a:pt x="352972" y="33533"/>
                      <a:pt x="344823" y="30504"/>
                    </a:cubicBezTo>
                    <a:cubicBezTo>
                      <a:pt x="334679" y="26730"/>
                      <a:pt x="315137" y="31610"/>
                      <a:pt x="300473" y="31610"/>
                    </a:cubicBezTo>
                    <a:cubicBezTo>
                      <a:pt x="285810" y="31610"/>
                      <a:pt x="281675" y="21081"/>
                      <a:pt x="270378" y="21850"/>
                    </a:cubicBezTo>
                    <a:cubicBezTo>
                      <a:pt x="259104" y="22596"/>
                      <a:pt x="259104" y="11706"/>
                      <a:pt x="247831" y="11706"/>
                    </a:cubicBezTo>
                    <a:cubicBezTo>
                      <a:pt x="236556" y="11706"/>
                      <a:pt x="245210" y="6058"/>
                      <a:pt x="209875" y="1538"/>
                    </a:cubicBezTo>
                    <a:cubicBezTo>
                      <a:pt x="174515" y="-2981"/>
                      <a:pt x="144083" y="15456"/>
                      <a:pt x="132809" y="25240"/>
                    </a:cubicBezTo>
                    <a:cubicBezTo>
                      <a:pt x="121536" y="34999"/>
                      <a:pt x="80911" y="25576"/>
                      <a:pt x="77186" y="28244"/>
                    </a:cubicBezTo>
                    <a:cubicBezTo>
                      <a:pt x="73436" y="30865"/>
                      <a:pt x="77931" y="42523"/>
                      <a:pt x="64398" y="47787"/>
                    </a:cubicBezTo>
                    <a:cubicBezTo>
                      <a:pt x="50864" y="53076"/>
                      <a:pt x="21153" y="47787"/>
                      <a:pt x="11010" y="52306"/>
                    </a:cubicBezTo>
                    <a:cubicBezTo>
                      <a:pt x="842" y="56826"/>
                      <a:pt x="-2908" y="71873"/>
                      <a:pt x="5721" y="71104"/>
                    </a:cubicBezTo>
                    <a:cubicBezTo>
                      <a:pt x="14375" y="70359"/>
                      <a:pt x="18894" y="74493"/>
                      <a:pt x="16250" y="78267"/>
                    </a:cubicBezTo>
                    <a:cubicBezTo>
                      <a:pt x="13629" y="82017"/>
                      <a:pt x="23389" y="92546"/>
                      <a:pt x="18509" y="97065"/>
                    </a:cubicBezTo>
                    <a:cubicBezTo>
                      <a:pt x="13629" y="101584"/>
                      <a:pt x="13245" y="110214"/>
                      <a:pt x="19278" y="114709"/>
                    </a:cubicBezTo>
                    <a:cubicBezTo>
                      <a:pt x="25288" y="119228"/>
                      <a:pt x="26418" y="127497"/>
                      <a:pt x="19278" y="128651"/>
                    </a:cubicBezTo>
                    <a:cubicBezTo>
                      <a:pt x="12115" y="129756"/>
                      <a:pt x="31682" y="138049"/>
                      <a:pt x="32043" y="141799"/>
                    </a:cubicBezTo>
                    <a:cubicBezTo>
                      <a:pt x="32403" y="145573"/>
                      <a:pt x="48604" y="147448"/>
                      <a:pt x="48604" y="151967"/>
                    </a:cubicBezTo>
                    <a:cubicBezTo>
                      <a:pt x="48604" y="156487"/>
                      <a:pt x="53484" y="157977"/>
                      <a:pt x="61369" y="155717"/>
                    </a:cubicBezTo>
                    <a:cubicBezTo>
                      <a:pt x="69253" y="153458"/>
                      <a:pt x="72282" y="164371"/>
                      <a:pt x="77162" y="171895"/>
                    </a:cubicBezTo>
                    <a:cubicBezTo>
                      <a:pt x="82042" y="179395"/>
                      <a:pt x="109853" y="174154"/>
                      <a:pt x="109853" y="165861"/>
                    </a:cubicBezTo>
                    <a:cubicBezTo>
                      <a:pt x="109853" y="157568"/>
                      <a:pt x="118122" y="155333"/>
                      <a:pt x="130526" y="156462"/>
                    </a:cubicBezTo>
                    <a:cubicBezTo>
                      <a:pt x="142929" y="157592"/>
                      <a:pt x="159106" y="174515"/>
                      <a:pt x="165116" y="176774"/>
                    </a:cubicBezTo>
                    <a:cubicBezTo>
                      <a:pt x="171125" y="179034"/>
                      <a:pt x="183529" y="172255"/>
                      <a:pt x="191437" y="172255"/>
                    </a:cubicBezTo>
                    <a:cubicBezTo>
                      <a:pt x="199346" y="172255"/>
                      <a:pt x="210596" y="159828"/>
                      <a:pt x="215115" y="157208"/>
                    </a:cubicBezTo>
                    <a:cubicBezTo>
                      <a:pt x="219634" y="154587"/>
                      <a:pt x="227518" y="165861"/>
                      <a:pt x="234682" y="162087"/>
                    </a:cubicBezTo>
                    <a:cubicBezTo>
                      <a:pt x="241821" y="158313"/>
                      <a:pt x="249706" y="154203"/>
                      <a:pt x="254224" y="156823"/>
                    </a:cubicBezTo>
                    <a:cubicBezTo>
                      <a:pt x="258743" y="159443"/>
                      <a:pt x="243311" y="171101"/>
                      <a:pt x="247446" y="177135"/>
                    </a:cubicBezTo>
                    <a:cubicBezTo>
                      <a:pt x="249128" y="179563"/>
                      <a:pt x="248744" y="182616"/>
                      <a:pt x="248022" y="185765"/>
                    </a:cubicBezTo>
                    <a:cubicBezTo>
                      <a:pt x="263623" y="183625"/>
                      <a:pt x="262133" y="172832"/>
                      <a:pt x="263070" y="168097"/>
                    </a:cubicBezTo>
                    <a:cubicBezTo>
                      <a:pt x="264080" y="163097"/>
                      <a:pt x="268094" y="158073"/>
                      <a:pt x="273118" y="162087"/>
                    </a:cubicBezTo>
                    <a:cubicBezTo>
                      <a:pt x="278142" y="166078"/>
                      <a:pt x="285161" y="167087"/>
                      <a:pt x="296194" y="162087"/>
                    </a:cubicBezTo>
                    <a:cubicBezTo>
                      <a:pt x="307252" y="157063"/>
                      <a:pt x="308237" y="154059"/>
                      <a:pt x="312276" y="159058"/>
                    </a:cubicBezTo>
                    <a:cubicBezTo>
                      <a:pt x="316290" y="164082"/>
                      <a:pt x="325304" y="160068"/>
                      <a:pt x="341386" y="160068"/>
                    </a:cubicBezTo>
                    <a:cubicBezTo>
                      <a:pt x="357467" y="160068"/>
                      <a:pt x="360472" y="149035"/>
                      <a:pt x="375519" y="150044"/>
                    </a:cubicBezTo>
                    <a:cubicBezTo>
                      <a:pt x="390567" y="151054"/>
                      <a:pt x="403619" y="146030"/>
                      <a:pt x="403619" y="146030"/>
                    </a:cubicBezTo>
                    <a:lnTo>
                      <a:pt x="413163" y="148890"/>
                    </a:lnTo>
                    <a:cubicBezTo>
                      <a:pt x="417081" y="145309"/>
                      <a:pt x="416792" y="141271"/>
                      <a:pt x="424509" y="140309"/>
                    </a:cubicBezTo>
                    <a:cubicBezTo>
                      <a:pt x="436552" y="138795"/>
                      <a:pt x="441047" y="147833"/>
                      <a:pt x="447056" y="144828"/>
                    </a:cubicBezTo>
                    <a:cubicBezTo>
                      <a:pt x="453065" y="141799"/>
                      <a:pt x="472175" y="162304"/>
                      <a:pt x="473906" y="149035"/>
                    </a:cubicBezTo>
                    <a:cubicBezTo>
                      <a:pt x="474916" y="146030"/>
                      <a:pt x="465902" y="129973"/>
                      <a:pt x="461863" y="128963"/>
                    </a:cubicBezTo>
                    <a:close/>
                    <a:moveTo>
                      <a:pt x="38485" y="31994"/>
                    </a:moveTo>
                    <a:cubicBezTo>
                      <a:pt x="47499" y="28629"/>
                      <a:pt x="67811" y="33124"/>
                      <a:pt x="72715" y="28629"/>
                    </a:cubicBezTo>
                    <a:cubicBezTo>
                      <a:pt x="77594" y="24110"/>
                      <a:pt x="59926" y="18485"/>
                      <a:pt x="53532" y="13197"/>
                    </a:cubicBezTo>
                    <a:cubicBezTo>
                      <a:pt x="49830" y="10120"/>
                      <a:pt x="48508" y="4399"/>
                      <a:pt x="47258" y="0"/>
                    </a:cubicBezTo>
                    <a:cubicBezTo>
                      <a:pt x="44278" y="1995"/>
                      <a:pt x="40432" y="3630"/>
                      <a:pt x="36971" y="1899"/>
                    </a:cubicBezTo>
                    <a:cubicBezTo>
                      <a:pt x="30192" y="-1466"/>
                      <a:pt x="13846" y="793"/>
                      <a:pt x="11034" y="1899"/>
                    </a:cubicBezTo>
                    <a:cubicBezTo>
                      <a:pt x="8197" y="3029"/>
                      <a:pt x="13293" y="12620"/>
                      <a:pt x="13293" y="18798"/>
                    </a:cubicBezTo>
                    <a:cubicBezTo>
                      <a:pt x="13293" y="24975"/>
                      <a:pt x="5961" y="26706"/>
                      <a:pt x="5961" y="30648"/>
                    </a:cubicBezTo>
                    <a:cubicBezTo>
                      <a:pt x="5961" y="33677"/>
                      <a:pt x="3293" y="35744"/>
                      <a:pt x="0" y="39374"/>
                    </a:cubicBezTo>
                    <a:cubicBezTo>
                      <a:pt x="4952" y="43052"/>
                      <a:pt x="9735" y="46633"/>
                      <a:pt x="14783" y="46633"/>
                    </a:cubicBezTo>
                    <a:cubicBezTo>
                      <a:pt x="25312" y="46633"/>
                      <a:pt x="29446" y="35360"/>
                      <a:pt x="38461" y="3197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958C98E2-18EC-3611-E39C-AB3DB48345F2}"/>
                  </a:ext>
                </a:extLst>
              </p:cNvPr>
              <p:cNvSpPr/>
              <p:nvPr/>
            </p:nvSpPr>
            <p:spPr bwMode="gray">
              <a:xfrm>
                <a:off x="6849490" y="2648839"/>
                <a:ext cx="183792" cy="385958"/>
              </a:xfrm>
              <a:custGeom>
                <a:avLst/>
                <a:gdLst>
                  <a:gd name="connsiteX0" fmla="*/ 138458 w 183792"/>
                  <a:gd name="connsiteY0" fmla="*/ 45767 h 385958"/>
                  <a:gd name="connsiteX1" fmla="*/ 113363 w 183792"/>
                  <a:gd name="connsiteY1" fmla="*/ 26705 h 385958"/>
                  <a:gd name="connsiteX2" fmla="*/ 106319 w 183792"/>
                  <a:gd name="connsiteY2" fmla="*/ 11658 h 385958"/>
                  <a:gd name="connsiteX3" fmla="*/ 85238 w 183792"/>
                  <a:gd name="connsiteY3" fmla="*/ 600 h 385958"/>
                  <a:gd name="connsiteX4" fmla="*/ 65167 w 183792"/>
                  <a:gd name="connsiteY4" fmla="*/ 13653 h 385958"/>
                  <a:gd name="connsiteX5" fmla="*/ 48076 w 183792"/>
                  <a:gd name="connsiteY5" fmla="*/ 16658 h 385958"/>
                  <a:gd name="connsiteX6" fmla="*/ 26009 w 183792"/>
                  <a:gd name="connsiteY6" fmla="*/ 16658 h 385958"/>
                  <a:gd name="connsiteX7" fmla="*/ 6923 w 183792"/>
                  <a:gd name="connsiteY7" fmla="*/ 18677 h 385958"/>
                  <a:gd name="connsiteX8" fmla="*/ 0 w 183792"/>
                  <a:gd name="connsiteY8" fmla="*/ 24061 h 385958"/>
                  <a:gd name="connsiteX9" fmla="*/ 9183 w 183792"/>
                  <a:gd name="connsiteY9" fmla="*/ 37474 h 385958"/>
                  <a:gd name="connsiteX10" fmla="*/ 22067 w 183792"/>
                  <a:gd name="connsiteY10" fmla="*/ 56777 h 385958"/>
                  <a:gd name="connsiteX11" fmla="*/ 43028 w 183792"/>
                  <a:gd name="connsiteY11" fmla="*/ 68051 h 385958"/>
                  <a:gd name="connsiteX12" fmla="*/ 60744 w 183792"/>
                  <a:gd name="connsiteY12" fmla="*/ 72882 h 385958"/>
                  <a:gd name="connsiteX13" fmla="*/ 68797 w 183792"/>
                  <a:gd name="connsiteY13" fmla="*/ 92209 h 385958"/>
                  <a:gd name="connsiteX14" fmla="*/ 49470 w 183792"/>
                  <a:gd name="connsiteY14" fmla="*/ 103482 h 385958"/>
                  <a:gd name="connsiteX15" fmla="*/ 76849 w 183792"/>
                  <a:gd name="connsiteY15" fmla="*/ 127616 h 385958"/>
                  <a:gd name="connsiteX16" fmla="*/ 89734 w 183792"/>
                  <a:gd name="connsiteY16" fmla="*/ 150188 h 385958"/>
                  <a:gd name="connsiteX17" fmla="*/ 110670 w 183792"/>
                  <a:gd name="connsiteY17" fmla="*/ 177591 h 385958"/>
                  <a:gd name="connsiteX18" fmla="*/ 131631 w 183792"/>
                  <a:gd name="connsiteY18" fmla="*/ 196918 h 385958"/>
                  <a:gd name="connsiteX19" fmla="*/ 136463 w 183792"/>
                  <a:gd name="connsiteY19" fmla="*/ 222686 h 385958"/>
                  <a:gd name="connsiteX20" fmla="*/ 144516 w 183792"/>
                  <a:gd name="connsiteY20" fmla="*/ 264536 h 385958"/>
                  <a:gd name="connsiteX21" fmla="*/ 126776 w 183792"/>
                  <a:gd name="connsiteY21" fmla="*/ 293550 h 385958"/>
                  <a:gd name="connsiteX22" fmla="*/ 104252 w 183792"/>
                  <a:gd name="connsiteY22" fmla="*/ 308044 h 385958"/>
                  <a:gd name="connsiteX23" fmla="*/ 104252 w 183792"/>
                  <a:gd name="connsiteY23" fmla="*/ 330592 h 385958"/>
                  <a:gd name="connsiteX24" fmla="*/ 75263 w 183792"/>
                  <a:gd name="connsiteY24" fmla="*/ 330592 h 385958"/>
                  <a:gd name="connsiteX25" fmla="*/ 59590 w 183792"/>
                  <a:gd name="connsiteY25" fmla="*/ 342875 h 385958"/>
                  <a:gd name="connsiteX26" fmla="*/ 70839 w 183792"/>
                  <a:gd name="connsiteY26" fmla="*/ 351385 h 385958"/>
                  <a:gd name="connsiteX27" fmla="*/ 63700 w 183792"/>
                  <a:gd name="connsiteY27" fmla="*/ 373572 h 385958"/>
                  <a:gd name="connsiteX28" fmla="*/ 76465 w 183792"/>
                  <a:gd name="connsiteY28" fmla="*/ 383716 h 385958"/>
                  <a:gd name="connsiteX29" fmla="*/ 99397 w 183792"/>
                  <a:gd name="connsiteY29" fmla="*/ 366072 h 385958"/>
                  <a:gd name="connsiteX30" fmla="*/ 105406 w 183792"/>
                  <a:gd name="connsiteY30" fmla="*/ 356313 h 385958"/>
                  <a:gd name="connsiteX31" fmla="*/ 112184 w 183792"/>
                  <a:gd name="connsiteY31" fmla="*/ 342779 h 385958"/>
                  <a:gd name="connsiteX32" fmla="*/ 127978 w 183792"/>
                  <a:gd name="connsiteY32" fmla="*/ 340135 h 385958"/>
                  <a:gd name="connsiteX33" fmla="*/ 162568 w 183792"/>
                  <a:gd name="connsiteY33" fmla="*/ 323597 h 385958"/>
                  <a:gd name="connsiteX34" fmla="*/ 182495 w 183792"/>
                  <a:gd name="connsiteY34" fmla="*/ 289776 h 385958"/>
                  <a:gd name="connsiteX35" fmla="*/ 176486 w 183792"/>
                  <a:gd name="connsiteY35" fmla="*/ 230739 h 385958"/>
                  <a:gd name="connsiteX36" fmla="*/ 152448 w 183792"/>
                  <a:gd name="connsiteY36" fmla="*/ 190884 h 385958"/>
                  <a:gd name="connsiteX37" fmla="*/ 111464 w 183792"/>
                  <a:gd name="connsiteY37" fmla="*/ 156293 h 385958"/>
                  <a:gd name="connsiteX38" fmla="*/ 100190 w 183792"/>
                  <a:gd name="connsiteY38" fmla="*/ 136727 h 385958"/>
                  <a:gd name="connsiteX39" fmla="*/ 93796 w 183792"/>
                  <a:gd name="connsiteY39" fmla="*/ 102136 h 385958"/>
                  <a:gd name="connsiteX40" fmla="*/ 111848 w 183792"/>
                  <a:gd name="connsiteY40" fmla="*/ 79973 h 385958"/>
                  <a:gd name="connsiteX41" fmla="*/ 121608 w 183792"/>
                  <a:gd name="connsiteY41" fmla="*/ 64926 h 385958"/>
                  <a:gd name="connsiteX42" fmla="*/ 141535 w 183792"/>
                  <a:gd name="connsiteY42" fmla="*/ 51777 h 385958"/>
                  <a:gd name="connsiteX43" fmla="*/ 143674 w 183792"/>
                  <a:gd name="connsiteY43" fmla="*/ 49926 h 385958"/>
                  <a:gd name="connsiteX44" fmla="*/ 138458 w 183792"/>
                  <a:gd name="connsiteY44" fmla="*/ 45743 h 38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83792" h="385958">
                    <a:moveTo>
                      <a:pt x="138458" y="45767"/>
                    </a:moveTo>
                    <a:cubicBezTo>
                      <a:pt x="131439" y="44758"/>
                      <a:pt x="113363" y="31729"/>
                      <a:pt x="113363" y="26705"/>
                    </a:cubicBezTo>
                    <a:cubicBezTo>
                      <a:pt x="113363" y="21682"/>
                      <a:pt x="122401" y="13653"/>
                      <a:pt x="106319" y="11658"/>
                    </a:cubicBezTo>
                    <a:cubicBezTo>
                      <a:pt x="90262" y="9639"/>
                      <a:pt x="88267" y="3605"/>
                      <a:pt x="85238" y="600"/>
                    </a:cubicBezTo>
                    <a:cubicBezTo>
                      <a:pt x="82233" y="-2428"/>
                      <a:pt x="69157" y="6634"/>
                      <a:pt x="65167" y="13653"/>
                    </a:cubicBezTo>
                    <a:cubicBezTo>
                      <a:pt x="61152" y="20672"/>
                      <a:pt x="57138" y="11634"/>
                      <a:pt x="48076" y="16658"/>
                    </a:cubicBezTo>
                    <a:cubicBezTo>
                      <a:pt x="39037" y="21682"/>
                      <a:pt x="30023" y="9639"/>
                      <a:pt x="26009" y="16658"/>
                    </a:cubicBezTo>
                    <a:cubicBezTo>
                      <a:pt x="21995" y="23701"/>
                      <a:pt x="11947" y="12667"/>
                      <a:pt x="6923" y="18677"/>
                    </a:cubicBezTo>
                    <a:cubicBezTo>
                      <a:pt x="5024" y="20984"/>
                      <a:pt x="2524" y="22811"/>
                      <a:pt x="0" y="24061"/>
                    </a:cubicBezTo>
                    <a:cubicBezTo>
                      <a:pt x="4375" y="28965"/>
                      <a:pt x="9183" y="33749"/>
                      <a:pt x="9183" y="37474"/>
                    </a:cubicBezTo>
                    <a:cubicBezTo>
                      <a:pt x="9183" y="43917"/>
                      <a:pt x="22067" y="48724"/>
                      <a:pt x="22067" y="56777"/>
                    </a:cubicBezTo>
                    <a:cubicBezTo>
                      <a:pt x="22067" y="64829"/>
                      <a:pt x="38172" y="71296"/>
                      <a:pt x="43028" y="68051"/>
                    </a:cubicBezTo>
                    <a:cubicBezTo>
                      <a:pt x="47860" y="64829"/>
                      <a:pt x="59133" y="61608"/>
                      <a:pt x="60744" y="72882"/>
                    </a:cubicBezTo>
                    <a:cubicBezTo>
                      <a:pt x="62354" y="84156"/>
                      <a:pt x="68797" y="84156"/>
                      <a:pt x="68797" y="92209"/>
                    </a:cubicBezTo>
                    <a:cubicBezTo>
                      <a:pt x="68797" y="100261"/>
                      <a:pt x="52691" y="95406"/>
                      <a:pt x="49470" y="103482"/>
                    </a:cubicBezTo>
                    <a:cubicBezTo>
                      <a:pt x="46249" y="111535"/>
                      <a:pt x="76849" y="121198"/>
                      <a:pt x="76849" y="127616"/>
                    </a:cubicBezTo>
                    <a:cubicBezTo>
                      <a:pt x="76849" y="134034"/>
                      <a:pt x="86512" y="142135"/>
                      <a:pt x="89734" y="150188"/>
                    </a:cubicBezTo>
                    <a:cubicBezTo>
                      <a:pt x="92954" y="158265"/>
                      <a:pt x="107449" y="167904"/>
                      <a:pt x="110670" y="177591"/>
                    </a:cubicBezTo>
                    <a:cubicBezTo>
                      <a:pt x="113892" y="187254"/>
                      <a:pt x="126776" y="192086"/>
                      <a:pt x="131631" y="196918"/>
                    </a:cubicBezTo>
                    <a:cubicBezTo>
                      <a:pt x="136463" y="201725"/>
                      <a:pt x="138073" y="213023"/>
                      <a:pt x="136463" y="222686"/>
                    </a:cubicBezTo>
                    <a:cubicBezTo>
                      <a:pt x="134853" y="232349"/>
                      <a:pt x="134853" y="250065"/>
                      <a:pt x="144516" y="264536"/>
                    </a:cubicBezTo>
                    <a:cubicBezTo>
                      <a:pt x="154155" y="279031"/>
                      <a:pt x="133242" y="285497"/>
                      <a:pt x="126776" y="293550"/>
                    </a:cubicBezTo>
                    <a:cubicBezTo>
                      <a:pt x="120334" y="301602"/>
                      <a:pt x="123555" y="312876"/>
                      <a:pt x="104252" y="308044"/>
                    </a:cubicBezTo>
                    <a:cubicBezTo>
                      <a:pt x="84902" y="303213"/>
                      <a:pt x="107473" y="324150"/>
                      <a:pt x="104252" y="330592"/>
                    </a:cubicBezTo>
                    <a:cubicBezTo>
                      <a:pt x="101031" y="337034"/>
                      <a:pt x="75263" y="324150"/>
                      <a:pt x="75263" y="330592"/>
                    </a:cubicBezTo>
                    <a:cubicBezTo>
                      <a:pt x="75263" y="334486"/>
                      <a:pt x="66561" y="339486"/>
                      <a:pt x="59590" y="342875"/>
                    </a:cubicBezTo>
                    <a:cubicBezTo>
                      <a:pt x="62354" y="346505"/>
                      <a:pt x="66273" y="348524"/>
                      <a:pt x="70839" y="351385"/>
                    </a:cubicBezTo>
                    <a:cubicBezTo>
                      <a:pt x="76873" y="355159"/>
                      <a:pt x="63340" y="361553"/>
                      <a:pt x="63700" y="373572"/>
                    </a:cubicBezTo>
                    <a:cubicBezTo>
                      <a:pt x="64061" y="385591"/>
                      <a:pt x="73075" y="388619"/>
                      <a:pt x="76465" y="383716"/>
                    </a:cubicBezTo>
                    <a:cubicBezTo>
                      <a:pt x="79854" y="378836"/>
                      <a:pt x="93772" y="367923"/>
                      <a:pt x="99397" y="366072"/>
                    </a:cubicBezTo>
                    <a:cubicBezTo>
                      <a:pt x="105045" y="364197"/>
                      <a:pt x="99397" y="355904"/>
                      <a:pt x="105406" y="356313"/>
                    </a:cubicBezTo>
                    <a:cubicBezTo>
                      <a:pt x="111416" y="356697"/>
                      <a:pt x="109541" y="347659"/>
                      <a:pt x="112184" y="342779"/>
                    </a:cubicBezTo>
                    <a:cubicBezTo>
                      <a:pt x="114829" y="337876"/>
                      <a:pt x="118963" y="339751"/>
                      <a:pt x="127978" y="340135"/>
                    </a:cubicBezTo>
                    <a:cubicBezTo>
                      <a:pt x="136992" y="340520"/>
                      <a:pt x="149780" y="331890"/>
                      <a:pt x="162568" y="323597"/>
                    </a:cubicBezTo>
                    <a:cubicBezTo>
                      <a:pt x="175356" y="315352"/>
                      <a:pt x="177592" y="313453"/>
                      <a:pt x="182495" y="289776"/>
                    </a:cubicBezTo>
                    <a:cubicBezTo>
                      <a:pt x="187399" y="266074"/>
                      <a:pt x="176847" y="237878"/>
                      <a:pt x="176486" y="230739"/>
                    </a:cubicBezTo>
                    <a:cubicBezTo>
                      <a:pt x="176125" y="223575"/>
                      <a:pt x="158818" y="190499"/>
                      <a:pt x="152448" y="190884"/>
                    </a:cubicBezTo>
                    <a:cubicBezTo>
                      <a:pt x="146030" y="191269"/>
                      <a:pt x="116728" y="161173"/>
                      <a:pt x="111464" y="156293"/>
                    </a:cubicBezTo>
                    <a:cubicBezTo>
                      <a:pt x="106199" y="151414"/>
                      <a:pt x="107714" y="143121"/>
                      <a:pt x="100190" y="136727"/>
                    </a:cubicBezTo>
                    <a:cubicBezTo>
                      <a:pt x="92690" y="130357"/>
                      <a:pt x="91921" y="113819"/>
                      <a:pt x="93796" y="102136"/>
                    </a:cubicBezTo>
                    <a:cubicBezTo>
                      <a:pt x="95671" y="90478"/>
                      <a:pt x="112209" y="87858"/>
                      <a:pt x="111848" y="79973"/>
                    </a:cubicBezTo>
                    <a:cubicBezTo>
                      <a:pt x="111488" y="72065"/>
                      <a:pt x="113339" y="65310"/>
                      <a:pt x="121608" y="64926"/>
                    </a:cubicBezTo>
                    <a:cubicBezTo>
                      <a:pt x="129877" y="64541"/>
                      <a:pt x="137785" y="57786"/>
                      <a:pt x="141535" y="51777"/>
                    </a:cubicBezTo>
                    <a:cubicBezTo>
                      <a:pt x="142064" y="50863"/>
                      <a:pt x="142833" y="50311"/>
                      <a:pt x="143674" y="49926"/>
                    </a:cubicBezTo>
                    <a:cubicBezTo>
                      <a:pt x="141583" y="47498"/>
                      <a:pt x="139756" y="45936"/>
                      <a:pt x="138458" y="457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B02CA6-0B00-3DA5-3177-A3E3FD5D2E25}"/>
                  </a:ext>
                </a:extLst>
              </p:cNvPr>
              <p:cNvSpPr/>
              <p:nvPr/>
            </p:nvSpPr>
            <p:spPr bwMode="gray">
              <a:xfrm>
                <a:off x="4692453" y="1894042"/>
                <a:ext cx="164029" cy="92327"/>
              </a:xfrm>
              <a:custGeom>
                <a:avLst/>
                <a:gdLst>
                  <a:gd name="connsiteX0" fmla="*/ 159491 w 164029"/>
                  <a:gd name="connsiteY0" fmla="*/ 16955 h 92327"/>
                  <a:gd name="connsiteX1" fmla="*/ 153506 w 164029"/>
                  <a:gd name="connsiteY1" fmla="*/ 13301 h 92327"/>
                  <a:gd name="connsiteX2" fmla="*/ 137520 w 164029"/>
                  <a:gd name="connsiteY2" fmla="*/ 7580 h 92327"/>
                  <a:gd name="connsiteX3" fmla="*/ 114012 w 164029"/>
                  <a:gd name="connsiteY3" fmla="*/ 32 h 92327"/>
                  <a:gd name="connsiteX4" fmla="*/ 90479 w 164029"/>
                  <a:gd name="connsiteY4" fmla="*/ 15152 h 92327"/>
                  <a:gd name="connsiteX5" fmla="*/ 63604 w 164029"/>
                  <a:gd name="connsiteY5" fmla="*/ 23541 h 92327"/>
                  <a:gd name="connsiteX6" fmla="*/ 29182 w 164029"/>
                  <a:gd name="connsiteY6" fmla="*/ 23541 h 92327"/>
                  <a:gd name="connsiteX7" fmla="*/ 25744 w 164029"/>
                  <a:gd name="connsiteY7" fmla="*/ 19527 h 92327"/>
                  <a:gd name="connsiteX8" fmla="*/ 22355 w 164029"/>
                  <a:gd name="connsiteY8" fmla="*/ 26281 h 92327"/>
                  <a:gd name="connsiteX9" fmla="*/ 11178 w 164029"/>
                  <a:gd name="connsiteY9" fmla="*/ 32748 h 92327"/>
                  <a:gd name="connsiteX10" fmla="*/ 8245 w 164029"/>
                  <a:gd name="connsiteY10" fmla="*/ 42747 h 92327"/>
                  <a:gd name="connsiteX11" fmla="*/ 4110 w 164029"/>
                  <a:gd name="connsiteY11" fmla="*/ 53925 h 92327"/>
                  <a:gd name="connsiteX12" fmla="*/ 0 w 164029"/>
                  <a:gd name="connsiteY12" fmla="*/ 59910 h 92327"/>
                  <a:gd name="connsiteX13" fmla="*/ 6106 w 164029"/>
                  <a:gd name="connsiteY13" fmla="*/ 69429 h 92327"/>
                  <a:gd name="connsiteX14" fmla="*/ 5529 w 164029"/>
                  <a:gd name="connsiteY14" fmla="*/ 69934 h 92327"/>
                  <a:gd name="connsiteX15" fmla="*/ 26682 w 164029"/>
                  <a:gd name="connsiteY15" fmla="*/ 85703 h 92327"/>
                  <a:gd name="connsiteX16" fmla="*/ 52739 w 164029"/>
                  <a:gd name="connsiteY16" fmla="*/ 91592 h 92327"/>
                  <a:gd name="connsiteX17" fmla="*/ 88003 w 164029"/>
                  <a:gd name="connsiteY17" fmla="*/ 80655 h 92327"/>
                  <a:gd name="connsiteX18" fmla="*/ 98940 w 164029"/>
                  <a:gd name="connsiteY18" fmla="*/ 84020 h 92327"/>
                  <a:gd name="connsiteX19" fmla="*/ 106079 w 164029"/>
                  <a:gd name="connsiteY19" fmla="*/ 85174 h 92327"/>
                  <a:gd name="connsiteX20" fmla="*/ 121151 w 164029"/>
                  <a:gd name="connsiteY20" fmla="*/ 74477 h 92327"/>
                  <a:gd name="connsiteX21" fmla="*/ 144275 w 164029"/>
                  <a:gd name="connsiteY21" fmla="*/ 36137 h 92327"/>
                  <a:gd name="connsiteX22" fmla="*/ 161198 w 164029"/>
                  <a:gd name="connsiteY22" fmla="*/ 25440 h 92327"/>
                  <a:gd name="connsiteX23" fmla="*/ 159515 w 164029"/>
                  <a:gd name="connsiteY23" fmla="*/ 16979 h 9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4029" h="92327">
                    <a:moveTo>
                      <a:pt x="159491" y="16955"/>
                    </a:moveTo>
                    <a:cubicBezTo>
                      <a:pt x="157544" y="16306"/>
                      <a:pt x="155405" y="14960"/>
                      <a:pt x="153506" y="13301"/>
                    </a:cubicBezTo>
                    <a:cubicBezTo>
                      <a:pt x="146439" y="11714"/>
                      <a:pt x="139588" y="9647"/>
                      <a:pt x="137520" y="7580"/>
                    </a:cubicBezTo>
                    <a:cubicBezTo>
                      <a:pt x="133314" y="3373"/>
                      <a:pt x="116511" y="849"/>
                      <a:pt x="114012" y="32"/>
                    </a:cubicBezTo>
                    <a:cubicBezTo>
                      <a:pt x="111488" y="-809"/>
                      <a:pt x="95526" y="15152"/>
                      <a:pt x="90479" y="15152"/>
                    </a:cubicBezTo>
                    <a:cubicBezTo>
                      <a:pt x="85431" y="15152"/>
                      <a:pt x="63604" y="17652"/>
                      <a:pt x="63604" y="23541"/>
                    </a:cubicBezTo>
                    <a:cubicBezTo>
                      <a:pt x="63604" y="29430"/>
                      <a:pt x="36730" y="30248"/>
                      <a:pt x="29182" y="23541"/>
                    </a:cubicBezTo>
                    <a:cubicBezTo>
                      <a:pt x="27980" y="22483"/>
                      <a:pt x="26850" y="21065"/>
                      <a:pt x="25744" y="19527"/>
                    </a:cubicBezTo>
                    <a:cubicBezTo>
                      <a:pt x="23725" y="21426"/>
                      <a:pt x="22355" y="23685"/>
                      <a:pt x="22355" y="26281"/>
                    </a:cubicBezTo>
                    <a:cubicBezTo>
                      <a:pt x="22355" y="33925"/>
                      <a:pt x="16466" y="33325"/>
                      <a:pt x="11178" y="32748"/>
                    </a:cubicBezTo>
                    <a:cubicBezTo>
                      <a:pt x="5865" y="32147"/>
                      <a:pt x="11178" y="39214"/>
                      <a:pt x="8245" y="42747"/>
                    </a:cubicBezTo>
                    <a:cubicBezTo>
                      <a:pt x="5312" y="46281"/>
                      <a:pt x="8245" y="53348"/>
                      <a:pt x="4110" y="53925"/>
                    </a:cubicBezTo>
                    <a:cubicBezTo>
                      <a:pt x="1923" y="54262"/>
                      <a:pt x="745" y="56761"/>
                      <a:pt x="0" y="59910"/>
                    </a:cubicBezTo>
                    <a:cubicBezTo>
                      <a:pt x="1779" y="60752"/>
                      <a:pt x="6106" y="69429"/>
                      <a:pt x="6106" y="69429"/>
                    </a:cubicBezTo>
                    <a:cubicBezTo>
                      <a:pt x="6106" y="69429"/>
                      <a:pt x="5865" y="69646"/>
                      <a:pt x="5529" y="69934"/>
                    </a:cubicBezTo>
                    <a:cubicBezTo>
                      <a:pt x="11226" y="73348"/>
                      <a:pt x="22932" y="80703"/>
                      <a:pt x="26682" y="85703"/>
                    </a:cubicBezTo>
                    <a:cubicBezTo>
                      <a:pt x="31730" y="92434"/>
                      <a:pt x="45984" y="93251"/>
                      <a:pt x="52739" y="91592"/>
                    </a:cubicBezTo>
                    <a:cubicBezTo>
                      <a:pt x="59446" y="89886"/>
                      <a:pt x="88003" y="80655"/>
                      <a:pt x="88003" y="80655"/>
                    </a:cubicBezTo>
                    <a:cubicBezTo>
                      <a:pt x="88003" y="80655"/>
                      <a:pt x="94733" y="83179"/>
                      <a:pt x="98940" y="84020"/>
                    </a:cubicBezTo>
                    <a:cubicBezTo>
                      <a:pt x="99926" y="84213"/>
                      <a:pt x="102594" y="84645"/>
                      <a:pt x="106079" y="85174"/>
                    </a:cubicBezTo>
                    <a:cubicBezTo>
                      <a:pt x="108122" y="83035"/>
                      <a:pt x="114420" y="81232"/>
                      <a:pt x="121151" y="74477"/>
                    </a:cubicBezTo>
                    <a:cubicBezTo>
                      <a:pt x="129035" y="66593"/>
                      <a:pt x="140886" y="38373"/>
                      <a:pt x="144275" y="36137"/>
                    </a:cubicBezTo>
                    <a:cubicBezTo>
                      <a:pt x="147665" y="33877"/>
                      <a:pt x="156679" y="28805"/>
                      <a:pt x="161198" y="25440"/>
                    </a:cubicBezTo>
                    <a:cubicBezTo>
                      <a:pt x="165717" y="22051"/>
                      <a:pt x="164587" y="18661"/>
                      <a:pt x="159515" y="1697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E9026823-40F8-51B6-5BE2-AA9D8C623633}"/>
                  </a:ext>
                </a:extLst>
              </p:cNvPr>
              <p:cNvSpPr/>
              <p:nvPr/>
            </p:nvSpPr>
            <p:spPr bwMode="gray">
              <a:xfrm>
                <a:off x="4796524" y="2093492"/>
                <a:ext cx="68323" cy="49133"/>
              </a:xfrm>
              <a:custGeom>
                <a:avLst/>
                <a:gdLst>
                  <a:gd name="connsiteX0" fmla="*/ 15349 w 68323"/>
                  <a:gd name="connsiteY0" fmla="*/ 49109 h 49133"/>
                  <a:gd name="connsiteX1" fmla="*/ 15349 w 68323"/>
                  <a:gd name="connsiteY1" fmla="*/ 49109 h 49133"/>
                  <a:gd name="connsiteX2" fmla="*/ 16310 w 68323"/>
                  <a:gd name="connsiteY2" fmla="*/ 48701 h 49133"/>
                  <a:gd name="connsiteX3" fmla="*/ 16527 w 68323"/>
                  <a:gd name="connsiteY3" fmla="*/ 48629 h 49133"/>
                  <a:gd name="connsiteX4" fmla="*/ 17969 w 68323"/>
                  <a:gd name="connsiteY4" fmla="*/ 48412 h 49133"/>
                  <a:gd name="connsiteX5" fmla="*/ 18185 w 68323"/>
                  <a:gd name="connsiteY5" fmla="*/ 48364 h 49133"/>
                  <a:gd name="connsiteX6" fmla="*/ 26334 w 68323"/>
                  <a:gd name="connsiteY6" fmla="*/ 48244 h 49133"/>
                  <a:gd name="connsiteX7" fmla="*/ 26959 w 68323"/>
                  <a:gd name="connsiteY7" fmla="*/ 48244 h 49133"/>
                  <a:gd name="connsiteX8" fmla="*/ 28978 w 68323"/>
                  <a:gd name="connsiteY8" fmla="*/ 48100 h 49133"/>
                  <a:gd name="connsiteX9" fmla="*/ 29772 w 68323"/>
                  <a:gd name="connsiteY9" fmla="*/ 48028 h 49133"/>
                  <a:gd name="connsiteX10" fmla="*/ 32319 w 68323"/>
                  <a:gd name="connsiteY10" fmla="*/ 47595 h 49133"/>
                  <a:gd name="connsiteX11" fmla="*/ 44146 w 68323"/>
                  <a:gd name="connsiteY11" fmla="*/ 40239 h 49133"/>
                  <a:gd name="connsiteX12" fmla="*/ 67823 w 68323"/>
                  <a:gd name="connsiteY12" fmla="*/ 29350 h 49133"/>
                  <a:gd name="connsiteX13" fmla="*/ 68304 w 68323"/>
                  <a:gd name="connsiteY13" fmla="*/ 28197 h 49133"/>
                  <a:gd name="connsiteX14" fmla="*/ 63304 w 68323"/>
                  <a:gd name="connsiteY14" fmla="*/ 21081 h 49133"/>
                  <a:gd name="connsiteX15" fmla="*/ 49218 w 68323"/>
                  <a:gd name="connsiteY15" fmla="*/ 4736 h 49133"/>
                  <a:gd name="connsiteX16" fmla="*/ 48665 w 68323"/>
                  <a:gd name="connsiteY16" fmla="*/ 2981 h 49133"/>
                  <a:gd name="connsiteX17" fmla="*/ 48641 w 68323"/>
                  <a:gd name="connsiteY17" fmla="*/ 2764 h 49133"/>
                  <a:gd name="connsiteX18" fmla="*/ 48738 w 68323"/>
                  <a:gd name="connsiteY18" fmla="*/ 0 h 49133"/>
                  <a:gd name="connsiteX19" fmla="*/ 4916 w 68323"/>
                  <a:gd name="connsiteY19" fmla="*/ 8029 h 49133"/>
                  <a:gd name="connsiteX20" fmla="*/ 3426 w 68323"/>
                  <a:gd name="connsiteY20" fmla="*/ 6947 h 49133"/>
                  <a:gd name="connsiteX21" fmla="*/ 686 w 68323"/>
                  <a:gd name="connsiteY21" fmla="*/ 33365 h 49133"/>
                  <a:gd name="connsiteX22" fmla="*/ 15373 w 68323"/>
                  <a:gd name="connsiteY22" fmla="*/ 49133 h 4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323" h="49133">
                    <a:moveTo>
                      <a:pt x="15349" y="49109"/>
                    </a:moveTo>
                    <a:lnTo>
                      <a:pt x="15349" y="49109"/>
                    </a:lnTo>
                    <a:cubicBezTo>
                      <a:pt x="15589" y="48917"/>
                      <a:pt x="15926" y="48797"/>
                      <a:pt x="16310" y="48701"/>
                    </a:cubicBezTo>
                    <a:cubicBezTo>
                      <a:pt x="16382" y="48701"/>
                      <a:pt x="16430" y="48653"/>
                      <a:pt x="16527" y="48629"/>
                    </a:cubicBezTo>
                    <a:cubicBezTo>
                      <a:pt x="16935" y="48532"/>
                      <a:pt x="17440" y="48460"/>
                      <a:pt x="17969" y="48412"/>
                    </a:cubicBezTo>
                    <a:cubicBezTo>
                      <a:pt x="18041" y="48412"/>
                      <a:pt x="18113" y="48412"/>
                      <a:pt x="18185" y="48364"/>
                    </a:cubicBezTo>
                    <a:cubicBezTo>
                      <a:pt x="20373" y="48196"/>
                      <a:pt x="23305" y="48316"/>
                      <a:pt x="26334" y="48244"/>
                    </a:cubicBezTo>
                    <a:cubicBezTo>
                      <a:pt x="26526" y="48244"/>
                      <a:pt x="26719" y="48244"/>
                      <a:pt x="26959" y="48244"/>
                    </a:cubicBezTo>
                    <a:cubicBezTo>
                      <a:pt x="27632" y="48244"/>
                      <a:pt x="28305" y="48172"/>
                      <a:pt x="28978" y="48100"/>
                    </a:cubicBezTo>
                    <a:cubicBezTo>
                      <a:pt x="29243" y="48076"/>
                      <a:pt x="29507" y="48052"/>
                      <a:pt x="29772" y="48028"/>
                    </a:cubicBezTo>
                    <a:cubicBezTo>
                      <a:pt x="30661" y="47907"/>
                      <a:pt x="31526" y="47763"/>
                      <a:pt x="32319" y="47595"/>
                    </a:cubicBezTo>
                    <a:cubicBezTo>
                      <a:pt x="39098" y="45888"/>
                      <a:pt x="40781" y="38581"/>
                      <a:pt x="44146" y="40239"/>
                    </a:cubicBezTo>
                    <a:cubicBezTo>
                      <a:pt x="47536" y="41946"/>
                      <a:pt x="65564" y="32740"/>
                      <a:pt x="67823" y="29350"/>
                    </a:cubicBezTo>
                    <a:cubicBezTo>
                      <a:pt x="68112" y="28942"/>
                      <a:pt x="68256" y="28557"/>
                      <a:pt x="68304" y="28197"/>
                    </a:cubicBezTo>
                    <a:cubicBezTo>
                      <a:pt x="68665" y="25576"/>
                      <a:pt x="63809" y="24062"/>
                      <a:pt x="63304" y="21081"/>
                    </a:cubicBezTo>
                    <a:cubicBezTo>
                      <a:pt x="62751" y="17716"/>
                      <a:pt x="50901" y="6442"/>
                      <a:pt x="49218" y="4736"/>
                    </a:cubicBezTo>
                    <a:cubicBezTo>
                      <a:pt x="48858" y="4351"/>
                      <a:pt x="48738" y="3726"/>
                      <a:pt x="48665" y="2981"/>
                    </a:cubicBezTo>
                    <a:cubicBezTo>
                      <a:pt x="48641" y="2909"/>
                      <a:pt x="48641" y="2836"/>
                      <a:pt x="48641" y="2764"/>
                    </a:cubicBezTo>
                    <a:cubicBezTo>
                      <a:pt x="48593" y="1971"/>
                      <a:pt x="48641" y="1010"/>
                      <a:pt x="48738" y="0"/>
                    </a:cubicBezTo>
                    <a:cubicBezTo>
                      <a:pt x="31094" y="2548"/>
                      <a:pt x="4916" y="8029"/>
                      <a:pt x="4916" y="8029"/>
                    </a:cubicBezTo>
                    <a:cubicBezTo>
                      <a:pt x="4916" y="8029"/>
                      <a:pt x="4291" y="7572"/>
                      <a:pt x="3426" y="6947"/>
                    </a:cubicBezTo>
                    <a:cubicBezTo>
                      <a:pt x="734" y="15577"/>
                      <a:pt x="-1045" y="27331"/>
                      <a:pt x="686" y="33365"/>
                    </a:cubicBezTo>
                    <a:cubicBezTo>
                      <a:pt x="2368" y="39278"/>
                      <a:pt x="7729" y="43388"/>
                      <a:pt x="15373" y="491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350D7F4-8F18-0F76-3629-655B92395D8C}"/>
                  </a:ext>
                </a:extLst>
              </p:cNvPr>
              <p:cNvSpPr/>
              <p:nvPr/>
            </p:nvSpPr>
            <p:spPr bwMode="gray">
              <a:xfrm>
                <a:off x="4440297" y="1683743"/>
                <a:ext cx="225814" cy="254340"/>
              </a:xfrm>
              <a:custGeom>
                <a:avLst/>
                <a:gdLst>
                  <a:gd name="connsiteX0" fmla="*/ 28580 w 225814"/>
                  <a:gd name="connsiteY0" fmla="*/ 66921 h 254340"/>
                  <a:gd name="connsiteX1" fmla="*/ 15792 w 225814"/>
                  <a:gd name="connsiteY1" fmla="*/ 78940 h 254340"/>
                  <a:gd name="connsiteX2" fmla="*/ 24085 w 225814"/>
                  <a:gd name="connsiteY2" fmla="*/ 92474 h 254340"/>
                  <a:gd name="connsiteX3" fmla="*/ 18821 w 225814"/>
                  <a:gd name="connsiteY3" fmla="*/ 100743 h 254340"/>
                  <a:gd name="connsiteX4" fmla="*/ 4543 w 225814"/>
                  <a:gd name="connsiteY4" fmla="*/ 107521 h 254340"/>
                  <a:gd name="connsiteX5" fmla="*/ 3052 w 225814"/>
                  <a:gd name="connsiteY5" fmla="*/ 119540 h 254340"/>
                  <a:gd name="connsiteX6" fmla="*/ 48 w 225814"/>
                  <a:gd name="connsiteY6" fmla="*/ 139852 h 254340"/>
                  <a:gd name="connsiteX7" fmla="*/ 6802 w 225814"/>
                  <a:gd name="connsiteY7" fmla="*/ 155645 h 254340"/>
                  <a:gd name="connsiteX8" fmla="*/ 1562 w 225814"/>
                  <a:gd name="connsiteY8" fmla="*/ 165404 h 254340"/>
                  <a:gd name="connsiteX9" fmla="*/ 9615 w 225814"/>
                  <a:gd name="connsiteY9" fmla="*/ 186486 h 254340"/>
                  <a:gd name="connsiteX10" fmla="*/ 15264 w 225814"/>
                  <a:gd name="connsiteY10" fmla="*/ 189490 h 254340"/>
                  <a:gd name="connsiteX11" fmla="*/ 31609 w 225814"/>
                  <a:gd name="connsiteY11" fmla="*/ 197375 h 254340"/>
                  <a:gd name="connsiteX12" fmla="*/ 45143 w 225814"/>
                  <a:gd name="connsiteY12" fmla="*/ 201894 h 254340"/>
                  <a:gd name="connsiteX13" fmla="*/ 50215 w 225814"/>
                  <a:gd name="connsiteY13" fmla="*/ 210355 h 254340"/>
                  <a:gd name="connsiteX14" fmla="*/ 40071 w 225814"/>
                  <a:gd name="connsiteY14" fmla="*/ 231220 h 254340"/>
                  <a:gd name="connsiteX15" fmla="*/ 37859 w 225814"/>
                  <a:gd name="connsiteY15" fmla="*/ 246604 h 254340"/>
                  <a:gd name="connsiteX16" fmla="*/ 59421 w 225814"/>
                  <a:gd name="connsiteY16" fmla="*/ 245859 h 254340"/>
                  <a:gd name="connsiteX17" fmla="*/ 76704 w 225814"/>
                  <a:gd name="connsiteY17" fmla="*/ 245114 h 254340"/>
                  <a:gd name="connsiteX18" fmla="*/ 91391 w 225814"/>
                  <a:gd name="connsiteY18" fmla="*/ 251532 h 254340"/>
                  <a:gd name="connsiteX19" fmla="*/ 94204 w 225814"/>
                  <a:gd name="connsiteY19" fmla="*/ 248672 h 254340"/>
                  <a:gd name="connsiteX20" fmla="*/ 108867 w 225814"/>
                  <a:gd name="connsiteY20" fmla="*/ 252614 h 254340"/>
                  <a:gd name="connsiteX21" fmla="*/ 124083 w 225814"/>
                  <a:gd name="connsiteY21" fmla="*/ 250354 h 254340"/>
                  <a:gd name="connsiteX22" fmla="*/ 138746 w 225814"/>
                  <a:gd name="connsiteY22" fmla="*/ 249249 h 254340"/>
                  <a:gd name="connsiteX23" fmla="*/ 164683 w 225814"/>
                  <a:gd name="connsiteY23" fmla="*/ 244153 h 254340"/>
                  <a:gd name="connsiteX24" fmla="*/ 174827 w 225814"/>
                  <a:gd name="connsiteY24" fmla="*/ 236821 h 254340"/>
                  <a:gd name="connsiteX25" fmla="*/ 184995 w 225814"/>
                  <a:gd name="connsiteY25" fmla="*/ 221028 h 254340"/>
                  <a:gd name="connsiteX26" fmla="*/ 199081 w 225814"/>
                  <a:gd name="connsiteY26" fmla="*/ 209754 h 254340"/>
                  <a:gd name="connsiteX27" fmla="*/ 172567 w 225814"/>
                  <a:gd name="connsiteY27" fmla="*/ 190043 h 254340"/>
                  <a:gd name="connsiteX28" fmla="*/ 164106 w 225814"/>
                  <a:gd name="connsiteY28" fmla="*/ 168601 h 254340"/>
                  <a:gd name="connsiteX29" fmla="*/ 162423 w 225814"/>
                  <a:gd name="connsiteY29" fmla="*/ 155092 h 254340"/>
                  <a:gd name="connsiteX30" fmla="*/ 188937 w 225814"/>
                  <a:gd name="connsiteY30" fmla="*/ 144924 h 254340"/>
                  <a:gd name="connsiteX31" fmla="*/ 209802 w 225814"/>
                  <a:gd name="connsiteY31" fmla="*/ 135333 h 254340"/>
                  <a:gd name="connsiteX32" fmla="*/ 223335 w 225814"/>
                  <a:gd name="connsiteY32" fmla="*/ 134780 h 254340"/>
                  <a:gd name="connsiteX33" fmla="*/ 223912 w 225814"/>
                  <a:gd name="connsiteY33" fmla="*/ 120670 h 254340"/>
                  <a:gd name="connsiteX34" fmla="*/ 217710 w 225814"/>
                  <a:gd name="connsiteY34" fmla="*/ 100382 h 254340"/>
                  <a:gd name="connsiteX35" fmla="*/ 214321 w 225814"/>
                  <a:gd name="connsiteY35" fmla="*/ 86849 h 254340"/>
                  <a:gd name="connsiteX36" fmla="*/ 208672 w 225814"/>
                  <a:gd name="connsiteY36" fmla="*/ 74421 h 254340"/>
                  <a:gd name="connsiteX37" fmla="*/ 206966 w 225814"/>
                  <a:gd name="connsiteY37" fmla="*/ 64277 h 254340"/>
                  <a:gd name="connsiteX38" fmla="*/ 207542 w 225814"/>
                  <a:gd name="connsiteY38" fmla="*/ 37763 h 254340"/>
                  <a:gd name="connsiteX39" fmla="*/ 207422 w 225814"/>
                  <a:gd name="connsiteY39" fmla="*/ 34687 h 254340"/>
                  <a:gd name="connsiteX40" fmla="*/ 205283 w 225814"/>
                  <a:gd name="connsiteY40" fmla="*/ 31562 h 254340"/>
                  <a:gd name="connsiteX41" fmla="*/ 190259 w 225814"/>
                  <a:gd name="connsiteY41" fmla="*/ 23293 h 254340"/>
                  <a:gd name="connsiteX42" fmla="*/ 192519 w 225814"/>
                  <a:gd name="connsiteY42" fmla="*/ 8654 h 254340"/>
                  <a:gd name="connsiteX43" fmla="*/ 169971 w 225814"/>
                  <a:gd name="connsiteY43" fmla="*/ 14663 h 254340"/>
                  <a:gd name="connsiteX44" fmla="*/ 141390 w 225814"/>
                  <a:gd name="connsiteY44" fmla="*/ 31225 h 254340"/>
                  <a:gd name="connsiteX45" fmla="*/ 128218 w 225814"/>
                  <a:gd name="connsiteY45" fmla="*/ 21442 h 254340"/>
                  <a:gd name="connsiteX46" fmla="*/ 119203 w 225814"/>
                  <a:gd name="connsiteY46" fmla="*/ 16923 h 254340"/>
                  <a:gd name="connsiteX47" fmla="*/ 100406 w 225814"/>
                  <a:gd name="connsiteY47" fmla="*/ 7908 h 254340"/>
                  <a:gd name="connsiteX48" fmla="*/ 98915 w 225814"/>
                  <a:gd name="connsiteY48" fmla="*/ 2067 h 254340"/>
                  <a:gd name="connsiteX49" fmla="*/ 89516 w 225814"/>
                  <a:gd name="connsiteY49" fmla="*/ 2284 h 254340"/>
                  <a:gd name="connsiteX50" fmla="*/ 66296 w 225814"/>
                  <a:gd name="connsiteY50" fmla="*/ 0 h 254340"/>
                  <a:gd name="connsiteX51" fmla="*/ 70695 w 225814"/>
                  <a:gd name="connsiteY51" fmla="*/ 12043 h 254340"/>
                  <a:gd name="connsiteX52" fmla="*/ 77473 w 225814"/>
                  <a:gd name="connsiteY52" fmla="*/ 33845 h 254340"/>
                  <a:gd name="connsiteX53" fmla="*/ 66560 w 225814"/>
                  <a:gd name="connsiteY53" fmla="*/ 43989 h 254340"/>
                  <a:gd name="connsiteX54" fmla="*/ 47787 w 225814"/>
                  <a:gd name="connsiteY54" fmla="*/ 41369 h 254340"/>
                  <a:gd name="connsiteX55" fmla="*/ 28605 w 225814"/>
                  <a:gd name="connsiteY55" fmla="*/ 44374 h 254340"/>
                  <a:gd name="connsiteX56" fmla="*/ 27860 w 225814"/>
                  <a:gd name="connsiteY56" fmla="*/ 49710 h 254340"/>
                  <a:gd name="connsiteX57" fmla="*/ 28605 w 225814"/>
                  <a:gd name="connsiteY57" fmla="*/ 66945 h 25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5814" h="254340">
                    <a:moveTo>
                      <a:pt x="28580" y="66921"/>
                    </a:moveTo>
                    <a:cubicBezTo>
                      <a:pt x="22547" y="75936"/>
                      <a:pt x="14278" y="76681"/>
                      <a:pt x="15792" y="78940"/>
                    </a:cubicBezTo>
                    <a:cubicBezTo>
                      <a:pt x="17307" y="81200"/>
                      <a:pt x="26345" y="88700"/>
                      <a:pt x="24085" y="92474"/>
                    </a:cubicBezTo>
                    <a:cubicBezTo>
                      <a:pt x="21826" y="96248"/>
                      <a:pt x="18821" y="93988"/>
                      <a:pt x="18821" y="100743"/>
                    </a:cubicBezTo>
                    <a:cubicBezTo>
                      <a:pt x="18821" y="107497"/>
                      <a:pt x="8293" y="107521"/>
                      <a:pt x="4543" y="107521"/>
                    </a:cubicBezTo>
                    <a:cubicBezTo>
                      <a:pt x="793" y="107521"/>
                      <a:pt x="5312" y="114276"/>
                      <a:pt x="3052" y="119540"/>
                    </a:cubicBezTo>
                    <a:cubicBezTo>
                      <a:pt x="793" y="124829"/>
                      <a:pt x="793" y="135333"/>
                      <a:pt x="48" y="139852"/>
                    </a:cubicBezTo>
                    <a:cubicBezTo>
                      <a:pt x="-697" y="144371"/>
                      <a:pt x="7571" y="151871"/>
                      <a:pt x="6802" y="155645"/>
                    </a:cubicBezTo>
                    <a:cubicBezTo>
                      <a:pt x="6057" y="159419"/>
                      <a:pt x="48" y="162424"/>
                      <a:pt x="1562" y="165404"/>
                    </a:cubicBezTo>
                    <a:cubicBezTo>
                      <a:pt x="2980" y="168265"/>
                      <a:pt x="8413" y="172592"/>
                      <a:pt x="9615" y="186486"/>
                    </a:cubicBezTo>
                    <a:cubicBezTo>
                      <a:pt x="12211" y="187231"/>
                      <a:pt x="14326" y="188216"/>
                      <a:pt x="15264" y="189490"/>
                    </a:cubicBezTo>
                    <a:cubicBezTo>
                      <a:pt x="18653" y="194009"/>
                      <a:pt x="24278" y="197375"/>
                      <a:pt x="31609" y="197375"/>
                    </a:cubicBezTo>
                    <a:cubicBezTo>
                      <a:pt x="38941" y="197375"/>
                      <a:pt x="41753" y="202447"/>
                      <a:pt x="45143" y="201894"/>
                    </a:cubicBezTo>
                    <a:cubicBezTo>
                      <a:pt x="48532" y="201341"/>
                      <a:pt x="57546" y="204153"/>
                      <a:pt x="50215" y="210355"/>
                    </a:cubicBezTo>
                    <a:cubicBezTo>
                      <a:pt x="42883" y="216533"/>
                      <a:pt x="41753" y="223888"/>
                      <a:pt x="40071" y="231220"/>
                    </a:cubicBezTo>
                    <a:cubicBezTo>
                      <a:pt x="38989" y="235956"/>
                      <a:pt x="39037" y="242542"/>
                      <a:pt x="37859" y="246604"/>
                    </a:cubicBezTo>
                    <a:cubicBezTo>
                      <a:pt x="45022" y="247253"/>
                      <a:pt x="55599" y="247782"/>
                      <a:pt x="59421" y="245859"/>
                    </a:cubicBezTo>
                    <a:cubicBezTo>
                      <a:pt x="65431" y="242854"/>
                      <a:pt x="69205" y="242854"/>
                      <a:pt x="76704" y="245114"/>
                    </a:cubicBezTo>
                    <a:cubicBezTo>
                      <a:pt x="81175" y="246460"/>
                      <a:pt x="87185" y="249369"/>
                      <a:pt x="91391" y="251532"/>
                    </a:cubicBezTo>
                    <a:cubicBezTo>
                      <a:pt x="91848" y="249994"/>
                      <a:pt x="92665" y="248864"/>
                      <a:pt x="94204" y="248672"/>
                    </a:cubicBezTo>
                    <a:cubicBezTo>
                      <a:pt x="99276" y="248119"/>
                      <a:pt x="105478" y="258287"/>
                      <a:pt x="108867" y="252614"/>
                    </a:cubicBezTo>
                    <a:cubicBezTo>
                      <a:pt x="112256" y="246989"/>
                      <a:pt x="120141" y="248095"/>
                      <a:pt x="124083" y="250354"/>
                    </a:cubicBezTo>
                    <a:cubicBezTo>
                      <a:pt x="128025" y="252614"/>
                      <a:pt x="134227" y="253744"/>
                      <a:pt x="138746" y="249249"/>
                    </a:cubicBezTo>
                    <a:cubicBezTo>
                      <a:pt x="143265" y="244729"/>
                      <a:pt x="160741" y="242470"/>
                      <a:pt x="164683" y="244153"/>
                    </a:cubicBezTo>
                    <a:cubicBezTo>
                      <a:pt x="168625" y="245859"/>
                      <a:pt x="178769" y="250354"/>
                      <a:pt x="174827" y="236821"/>
                    </a:cubicBezTo>
                    <a:cubicBezTo>
                      <a:pt x="170885" y="223288"/>
                      <a:pt x="183288" y="226124"/>
                      <a:pt x="184995" y="221028"/>
                    </a:cubicBezTo>
                    <a:cubicBezTo>
                      <a:pt x="186677" y="215956"/>
                      <a:pt x="201341" y="213696"/>
                      <a:pt x="199081" y="209754"/>
                    </a:cubicBezTo>
                    <a:cubicBezTo>
                      <a:pt x="196821" y="205812"/>
                      <a:pt x="178216" y="193986"/>
                      <a:pt x="172567" y="190043"/>
                    </a:cubicBezTo>
                    <a:cubicBezTo>
                      <a:pt x="166943" y="186101"/>
                      <a:pt x="166943" y="173698"/>
                      <a:pt x="164106" y="168601"/>
                    </a:cubicBezTo>
                    <a:cubicBezTo>
                      <a:pt x="161294" y="163529"/>
                      <a:pt x="155092" y="156751"/>
                      <a:pt x="162423" y="155092"/>
                    </a:cubicBezTo>
                    <a:cubicBezTo>
                      <a:pt x="169755" y="153386"/>
                      <a:pt x="182735" y="150573"/>
                      <a:pt x="188937" y="144924"/>
                    </a:cubicBezTo>
                    <a:cubicBezTo>
                      <a:pt x="195139" y="139299"/>
                      <a:pt x="206412" y="138722"/>
                      <a:pt x="209802" y="135333"/>
                    </a:cubicBezTo>
                    <a:cubicBezTo>
                      <a:pt x="213191" y="131944"/>
                      <a:pt x="221076" y="138145"/>
                      <a:pt x="223335" y="134780"/>
                    </a:cubicBezTo>
                    <a:cubicBezTo>
                      <a:pt x="225595" y="131391"/>
                      <a:pt x="227277" y="124612"/>
                      <a:pt x="223912" y="120670"/>
                    </a:cubicBezTo>
                    <a:cubicBezTo>
                      <a:pt x="220523" y="116728"/>
                      <a:pt x="218263" y="109973"/>
                      <a:pt x="217710" y="100382"/>
                    </a:cubicBezTo>
                    <a:cubicBezTo>
                      <a:pt x="217158" y="90767"/>
                      <a:pt x="214321" y="91368"/>
                      <a:pt x="214321" y="86849"/>
                    </a:cubicBezTo>
                    <a:cubicBezTo>
                      <a:pt x="214321" y="82330"/>
                      <a:pt x="212638" y="76681"/>
                      <a:pt x="208672" y="74421"/>
                    </a:cubicBezTo>
                    <a:cubicBezTo>
                      <a:pt x="204730" y="72162"/>
                      <a:pt x="203023" y="70503"/>
                      <a:pt x="206966" y="64277"/>
                    </a:cubicBezTo>
                    <a:cubicBezTo>
                      <a:pt x="210908" y="58075"/>
                      <a:pt x="209225" y="42283"/>
                      <a:pt x="207542" y="37763"/>
                    </a:cubicBezTo>
                    <a:cubicBezTo>
                      <a:pt x="207230" y="36874"/>
                      <a:pt x="207254" y="35816"/>
                      <a:pt x="207422" y="34687"/>
                    </a:cubicBezTo>
                    <a:cubicBezTo>
                      <a:pt x="206412" y="34182"/>
                      <a:pt x="205619" y="33220"/>
                      <a:pt x="205283" y="31562"/>
                    </a:cubicBezTo>
                    <a:cubicBezTo>
                      <a:pt x="204153" y="25528"/>
                      <a:pt x="200043" y="23293"/>
                      <a:pt x="190259" y="23293"/>
                    </a:cubicBezTo>
                    <a:cubicBezTo>
                      <a:pt x="180476" y="23293"/>
                      <a:pt x="196293" y="13533"/>
                      <a:pt x="192519" y="8654"/>
                    </a:cubicBezTo>
                    <a:cubicBezTo>
                      <a:pt x="188769" y="3750"/>
                      <a:pt x="178985" y="17668"/>
                      <a:pt x="169971" y="14663"/>
                    </a:cubicBezTo>
                    <a:cubicBezTo>
                      <a:pt x="160957" y="11658"/>
                      <a:pt x="149299" y="25192"/>
                      <a:pt x="141390" y="31225"/>
                    </a:cubicBezTo>
                    <a:cubicBezTo>
                      <a:pt x="133506" y="37235"/>
                      <a:pt x="122232" y="30095"/>
                      <a:pt x="128218" y="21442"/>
                    </a:cubicBezTo>
                    <a:cubicBezTo>
                      <a:pt x="134227" y="12788"/>
                      <a:pt x="128218" y="13557"/>
                      <a:pt x="119203" y="16923"/>
                    </a:cubicBezTo>
                    <a:cubicBezTo>
                      <a:pt x="110189" y="20312"/>
                      <a:pt x="99276" y="16177"/>
                      <a:pt x="100406" y="7908"/>
                    </a:cubicBezTo>
                    <a:cubicBezTo>
                      <a:pt x="100718" y="5817"/>
                      <a:pt x="100021" y="3894"/>
                      <a:pt x="98915" y="2067"/>
                    </a:cubicBezTo>
                    <a:cubicBezTo>
                      <a:pt x="94516" y="2644"/>
                      <a:pt x="91151" y="2812"/>
                      <a:pt x="89516" y="2284"/>
                    </a:cubicBezTo>
                    <a:cubicBezTo>
                      <a:pt x="85478" y="937"/>
                      <a:pt x="76344" y="216"/>
                      <a:pt x="66296" y="0"/>
                    </a:cubicBezTo>
                    <a:cubicBezTo>
                      <a:pt x="69325" y="4375"/>
                      <a:pt x="72522" y="8654"/>
                      <a:pt x="70695" y="12043"/>
                    </a:cubicBezTo>
                    <a:cubicBezTo>
                      <a:pt x="67305" y="18437"/>
                      <a:pt x="72570" y="24471"/>
                      <a:pt x="77473" y="33845"/>
                    </a:cubicBezTo>
                    <a:cubicBezTo>
                      <a:pt x="82353" y="43244"/>
                      <a:pt x="66945" y="37980"/>
                      <a:pt x="66560" y="43989"/>
                    </a:cubicBezTo>
                    <a:cubicBezTo>
                      <a:pt x="66200" y="50023"/>
                      <a:pt x="52282" y="43629"/>
                      <a:pt x="47787" y="41369"/>
                    </a:cubicBezTo>
                    <a:cubicBezTo>
                      <a:pt x="43268" y="39109"/>
                      <a:pt x="28220" y="40600"/>
                      <a:pt x="28605" y="44374"/>
                    </a:cubicBezTo>
                    <a:cubicBezTo>
                      <a:pt x="28749" y="45864"/>
                      <a:pt x="28508" y="47956"/>
                      <a:pt x="27860" y="49710"/>
                    </a:cubicBezTo>
                    <a:cubicBezTo>
                      <a:pt x="29879" y="56946"/>
                      <a:pt x="30792" y="63700"/>
                      <a:pt x="28605" y="66945"/>
                    </a:cubicBezTo>
                    <a:close/>
                  </a:path>
                </a:pathLst>
              </a:custGeom>
              <a:solidFill>
                <a:srgbClr val="F7D117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F38EA0F-3ADD-82B4-07A4-778D9FD2697F}"/>
                  </a:ext>
                </a:extLst>
              </p:cNvPr>
              <p:cNvSpPr/>
              <p:nvPr/>
            </p:nvSpPr>
            <p:spPr bwMode="gray">
              <a:xfrm>
                <a:off x="4810984" y="1069477"/>
                <a:ext cx="266063" cy="421910"/>
              </a:xfrm>
              <a:custGeom>
                <a:avLst/>
                <a:gdLst>
                  <a:gd name="connsiteX0" fmla="*/ 227038 w 266063"/>
                  <a:gd name="connsiteY0" fmla="*/ 354128 h 421910"/>
                  <a:gd name="connsiteX1" fmla="*/ 264633 w 266063"/>
                  <a:gd name="connsiteY1" fmla="*/ 318023 h 421910"/>
                  <a:gd name="connsiteX2" fmla="*/ 257854 w 266063"/>
                  <a:gd name="connsiteY2" fmla="*/ 297711 h 421910"/>
                  <a:gd name="connsiteX3" fmla="*/ 225523 w 266063"/>
                  <a:gd name="connsiteY3" fmla="*/ 272904 h 421910"/>
                  <a:gd name="connsiteX4" fmla="*/ 241316 w 266063"/>
                  <a:gd name="connsiteY4" fmla="*/ 258626 h 421910"/>
                  <a:gd name="connsiteX5" fmla="*/ 227782 w 266063"/>
                  <a:gd name="connsiteY5" fmla="*/ 245093 h 421910"/>
                  <a:gd name="connsiteX6" fmla="*/ 231532 w 266063"/>
                  <a:gd name="connsiteY6" fmla="*/ 232304 h 421910"/>
                  <a:gd name="connsiteX7" fmla="*/ 218768 w 266063"/>
                  <a:gd name="connsiteY7" fmla="*/ 224035 h 421910"/>
                  <a:gd name="connsiteX8" fmla="*/ 224778 w 266063"/>
                  <a:gd name="connsiteY8" fmla="*/ 216511 h 421910"/>
                  <a:gd name="connsiteX9" fmla="*/ 221028 w 266063"/>
                  <a:gd name="connsiteY9" fmla="*/ 196969 h 421910"/>
                  <a:gd name="connsiteX10" fmla="*/ 229273 w 266063"/>
                  <a:gd name="connsiteY10" fmla="*/ 181945 h 421910"/>
                  <a:gd name="connsiteX11" fmla="*/ 205235 w 266063"/>
                  <a:gd name="connsiteY11" fmla="*/ 143605 h 421910"/>
                  <a:gd name="connsiteX12" fmla="*/ 212759 w 266063"/>
                  <a:gd name="connsiteY12" fmla="*/ 128557 h 421910"/>
                  <a:gd name="connsiteX13" fmla="*/ 228552 w 266063"/>
                  <a:gd name="connsiteY13" fmla="*/ 109759 h 421910"/>
                  <a:gd name="connsiteX14" fmla="*/ 210499 w 266063"/>
                  <a:gd name="connsiteY14" fmla="*/ 90962 h 421910"/>
                  <a:gd name="connsiteX15" fmla="*/ 194706 w 266063"/>
                  <a:gd name="connsiteY15" fmla="*/ 81948 h 421910"/>
                  <a:gd name="connsiteX16" fmla="*/ 190933 w 266063"/>
                  <a:gd name="connsiteY16" fmla="*/ 67669 h 421910"/>
                  <a:gd name="connsiteX17" fmla="*/ 194706 w 266063"/>
                  <a:gd name="connsiteY17" fmla="*/ 54136 h 421910"/>
                  <a:gd name="connsiteX18" fmla="*/ 204466 w 266063"/>
                  <a:gd name="connsiteY18" fmla="*/ 46636 h 421910"/>
                  <a:gd name="connsiteX19" fmla="*/ 210091 w 266063"/>
                  <a:gd name="connsiteY19" fmla="*/ 37381 h 421910"/>
                  <a:gd name="connsiteX20" fmla="*/ 210091 w 266063"/>
                  <a:gd name="connsiteY20" fmla="*/ 23199 h 421910"/>
                  <a:gd name="connsiteX21" fmla="*/ 183529 w 266063"/>
                  <a:gd name="connsiteY21" fmla="*/ 5075 h 421910"/>
                  <a:gd name="connsiteX22" fmla="*/ 162976 w 266063"/>
                  <a:gd name="connsiteY22" fmla="*/ 5075 h 421910"/>
                  <a:gd name="connsiteX23" fmla="*/ 137616 w 266063"/>
                  <a:gd name="connsiteY23" fmla="*/ 11132 h 421910"/>
                  <a:gd name="connsiteX24" fmla="*/ 121920 w 266063"/>
                  <a:gd name="connsiteY24" fmla="*/ 28031 h 421910"/>
                  <a:gd name="connsiteX25" fmla="*/ 117088 w 266063"/>
                  <a:gd name="connsiteY25" fmla="*/ 49785 h 421910"/>
                  <a:gd name="connsiteX26" fmla="*/ 106223 w 266063"/>
                  <a:gd name="connsiteY26" fmla="*/ 64280 h 421910"/>
                  <a:gd name="connsiteX27" fmla="*/ 91728 w 266063"/>
                  <a:gd name="connsiteY27" fmla="*/ 60650 h 421910"/>
                  <a:gd name="connsiteX28" fmla="*/ 72402 w 266063"/>
                  <a:gd name="connsiteY28" fmla="*/ 59448 h 421910"/>
                  <a:gd name="connsiteX29" fmla="*/ 44638 w 266063"/>
                  <a:gd name="connsiteY29" fmla="*/ 58246 h 421910"/>
                  <a:gd name="connsiteX30" fmla="*/ 16851 w 266063"/>
                  <a:gd name="connsiteY30" fmla="*/ 37742 h 421910"/>
                  <a:gd name="connsiteX31" fmla="*/ 0 w 266063"/>
                  <a:gd name="connsiteY31" fmla="*/ 50146 h 421910"/>
                  <a:gd name="connsiteX32" fmla="*/ 27739 w 266063"/>
                  <a:gd name="connsiteY32" fmla="*/ 70361 h 421910"/>
                  <a:gd name="connsiteX33" fmla="*/ 63989 w 266063"/>
                  <a:gd name="connsiteY33" fmla="*/ 92092 h 421910"/>
                  <a:gd name="connsiteX34" fmla="*/ 65167 w 266063"/>
                  <a:gd name="connsiteY34" fmla="*/ 116250 h 421910"/>
                  <a:gd name="connsiteX35" fmla="*/ 71224 w 266063"/>
                  <a:gd name="connsiteY35" fmla="*/ 139206 h 421910"/>
                  <a:gd name="connsiteX36" fmla="*/ 70022 w 266063"/>
                  <a:gd name="connsiteY36" fmla="*/ 160960 h 421910"/>
                  <a:gd name="connsiteX37" fmla="*/ 74854 w 266063"/>
                  <a:gd name="connsiteY37" fmla="*/ 174229 h 421910"/>
                  <a:gd name="connsiteX38" fmla="*/ 78436 w 266063"/>
                  <a:gd name="connsiteY38" fmla="*/ 186777 h 421910"/>
                  <a:gd name="connsiteX39" fmla="*/ 98892 w 266063"/>
                  <a:gd name="connsiteY39" fmla="*/ 195190 h 421910"/>
                  <a:gd name="connsiteX40" fmla="*/ 107906 w 266063"/>
                  <a:gd name="connsiteY40" fmla="*/ 214733 h 421910"/>
                  <a:gd name="connsiteX41" fmla="*/ 103387 w 266063"/>
                  <a:gd name="connsiteY41" fmla="*/ 223747 h 421910"/>
                  <a:gd name="connsiteX42" fmla="*/ 89469 w 266063"/>
                  <a:gd name="connsiteY42" fmla="*/ 235021 h 421910"/>
                  <a:gd name="connsiteX43" fmla="*/ 63532 w 266063"/>
                  <a:gd name="connsiteY43" fmla="*/ 260573 h 421910"/>
                  <a:gd name="connsiteX44" fmla="*/ 48484 w 266063"/>
                  <a:gd name="connsiteY44" fmla="*/ 272231 h 421910"/>
                  <a:gd name="connsiteX45" fmla="*/ 34951 w 266063"/>
                  <a:gd name="connsiteY45" fmla="*/ 286149 h 421910"/>
                  <a:gd name="connsiteX46" fmla="*/ 17283 w 266063"/>
                  <a:gd name="connsiteY46" fmla="*/ 294803 h 421910"/>
                  <a:gd name="connsiteX47" fmla="*/ 6009 w 266063"/>
                  <a:gd name="connsiteY47" fmla="*/ 310956 h 421910"/>
                  <a:gd name="connsiteX48" fmla="*/ 6754 w 266063"/>
                  <a:gd name="connsiteY48" fmla="*/ 325619 h 421910"/>
                  <a:gd name="connsiteX49" fmla="*/ 9375 w 266063"/>
                  <a:gd name="connsiteY49" fmla="*/ 343287 h 421910"/>
                  <a:gd name="connsiteX50" fmla="*/ 13894 w 266063"/>
                  <a:gd name="connsiteY50" fmla="*/ 371868 h 421910"/>
                  <a:gd name="connsiteX51" fmla="*/ 7115 w 266063"/>
                  <a:gd name="connsiteY51" fmla="*/ 398166 h 421910"/>
                  <a:gd name="connsiteX52" fmla="*/ 30792 w 266063"/>
                  <a:gd name="connsiteY52" fmla="*/ 407588 h 421910"/>
                  <a:gd name="connsiteX53" fmla="*/ 46225 w 266063"/>
                  <a:gd name="connsiteY53" fmla="*/ 415833 h 421910"/>
                  <a:gd name="connsiteX54" fmla="*/ 74060 w 266063"/>
                  <a:gd name="connsiteY54" fmla="*/ 421867 h 421910"/>
                  <a:gd name="connsiteX55" fmla="*/ 153001 w 266063"/>
                  <a:gd name="connsiteY55" fmla="*/ 403814 h 421910"/>
                  <a:gd name="connsiteX56" fmla="*/ 175789 w 266063"/>
                  <a:gd name="connsiteY56" fmla="*/ 401218 h 421910"/>
                  <a:gd name="connsiteX57" fmla="*/ 187976 w 266063"/>
                  <a:gd name="connsiteY57" fmla="*/ 385786 h 421910"/>
                  <a:gd name="connsiteX58" fmla="*/ 227061 w 266063"/>
                  <a:gd name="connsiteY58" fmla="*/ 354200 h 42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66063" h="421910">
                    <a:moveTo>
                      <a:pt x="227038" y="354128"/>
                    </a:moveTo>
                    <a:cubicBezTo>
                      <a:pt x="233071" y="340595"/>
                      <a:pt x="260113" y="330138"/>
                      <a:pt x="264633" y="318023"/>
                    </a:cubicBezTo>
                    <a:cubicBezTo>
                      <a:pt x="266892" y="312014"/>
                      <a:pt x="267637" y="309009"/>
                      <a:pt x="257854" y="297711"/>
                    </a:cubicBezTo>
                    <a:cubicBezTo>
                      <a:pt x="248094" y="286438"/>
                      <a:pt x="226292" y="278914"/>
                      <a:pt x="225523" y="272904"/>
                    </a:cubicBezTo>
                    <a:cubicBezTo>
                      <a:pt x="224754" y="266895"/>
                      <a:pt x="242061" y="266150"/>
                      <a:pt x="241316" y="258626"/>
                    </a:cubicBezTo>
                    <a:cubicBezTo>
                      <a:pt x="240547" y="251102"/>
                      <a:pt x="231557" y="251102"/>
                      <a:pt x="227782" y="245093"/>
                    </a:cubicBezTo>
                    <a:cubicBezTo>
                      <a:pt x="224033" y="239059"/>
                      <a:pt x="232302" y="235309"/>
                      <a:pt x="231532" y="232304"/>
                    </a:cubicBezTo>
                    <a:cubicBezTo>
                      <a:pt x="230787" y="229324"/>
                      <a:pt x="219514" y="227785"/>
                      <a:pt x="218768" y="224035"/>
                    </a:cubicBezTo>
                    <a:cubicBezTo>
                      <a:pt x="217999" y="220285"/>
                      <a:pt x="226292" y="221031"/>
                      <a:pt x="224778" y="216511"/>
                    </a:cubicBezTo>
                    <a:cubicBezTo>
                      <a:pt x="223288" y="211992"/>
                      <a:pt x="215788" y="203723"/>
                      <a:pt x="221028" y="196969"/>
                    </a:cubicBezTo>
                    <a:cubicBezTo>
                      <a:pt x="226292" y="190190"/>
                      <a:pt x="237566" y="196969"/>
                      <a:pt x="229273" y="181945"/>
                    </a:cubicBezTo>
                    <a:cubicBezTo>
                      <a:pt x="221028" y="166897"/>
                      <a:pt x="208240" y="148100"/>
                      <a:pt x="205235" y="143605"/>
                    </a:cubicBezTo>
                    <a:cubicBezTo>
                      <a:pt x="202206" y="139086"/>
                      <a:pt x="208240" y="131586"/>
                      <a:pt x="212759" y="128557"/>
                    </a:cubicBezTo>
                    <a:cubicBezTo>
                      <a:pt x="217278" y="125552"/>
                      <a:pt x="228552" y="114278"/>
                      <a:pt x="228552" y="109759"/>
                    </a:cubicBezTo>
                    <a:cubicBezTo>
                      <a:pt x="228552" y="105240"/>
                      <a:pt x="214249" y="93221"/>
                      <a:pt x="210499" y="90962"/>
                    </a:cubicBezTo>
                    <a:cubicBezTo>
                      <a:pt x="206725" y="88702"/>
                      <a:pt x="198456" y="89447"/>
                      <a:pt x="194706" y="81948"/>
                    </a:cubicBezTo>
                    <a:cubicBezTo>
                      <a:pt x="190933" y="74424"/>
                      <a:pt x="187183" y="72188"/>
                      <a:pt x="190933" y="67669"/>
                    </a:cubicBezTo>
                    <a:cubicBezTo>
                      <a:pt x="194706" y="63150"/>
                      <a:pt x="194706" y="58655"/>
                      <a:pt x="194706" y="54136"/>
                    </a:cubicBezTo>
                    <a:cubicBezTo>
                      <a:pt x="194706" y="49617"/>
                      <a:pt x="202976" y="53391"/>
                      <a:pt x="204466" y="46636"/>
                    </a:cubicBezTo>
                    <a:cubicBezTo>
                      <a:pt x="205163" y="43535"/>
                      <a:pt x="207302" y="40170"/>
                      <a:pt x="210091" y="37381"/>
                    </a:cubicBezTo>
                    <a:cubicBezTo>
                      <a:pt x="210139" y="32213"/>
                      <a:pt x="210668" y="26709"/>
                      <a:pt x="210091" y="23199"/>
                    </a:cubicBezTo>
                    <a:cubicBezTo>
                      <a:pt x="208889" y="15964"/>
                      <a:pt x="188337" y="13536"/>
                      <a:pt x="183529" y="5075"/>
                    </a:cubicBezTo>
                    <a:cubicBezTo>
                      <a:pt x="178673" y="-3387"/>
                      <a:pt x="166606" y="243"/>
                      <a:pt x="162976" y="5075"/>
                    </a:cubicBezTo>
                    <a:cubicBezTo>
                      <a:pt x="159371" y="9906"/>
                      <a:pt x="137616" y="3873"/>
                      <a:pt x="137616" y="11132"/>
                    </a:cubicBezTo>
                    <a:cubicBezTo>
                      <a:pt x="137616" y="18392"/>
                      <a:pt x="121920" y="19569"/>
                      <a:pt x="121920" y="28031"/>
                    </a:cubicBezTo>
                    <a:cubicBezTo>
                      <a:pt x="121920" y="36492"/>
                      <a:pt x="129155" y="50987"/>
                      <a:pt x="117088" y="49785"/>
                    </a:cubicBezTo>
                    <a:cubicBezTo>
                      <a:pt x="104997" y="48583"/>
                      <a:pt x="113459" y="54593"/>
                      <a:pt x="106223" y="64280"/>
                    </a:cubicBezTo>
                    <a:cubicBezTo>
                      <a:pt x="98964" y="73943"/>
                      <a:pt x="98964" y="58222"/>
                      <a:pt x="91728" y="60650"/>
                    </a:cubicBezTo>
                    <a:cubicBezTo>
                      <a:pt x="84493" y="63078"/>
                      <a:pt x="76032" y="53415"/>
                      <a:pt x="72402" y="59448"/>
                    </a:cubicBezTo>
                    <a:cubicBezTo>
                      <a:pt x="68796" y="65506"/>
                      <a:pt x="56705" y="60650"/>
                      <a:pt x="44638" y="58246"/>
                    </a:cubicBezTo>
                    <a:cubicBezTo>
                      <a:pt x="32547" y="55842"/>
                      <a:pt x="26514" y="38920"/>
                      <a:pt x="16851" y="37742"/>
                    </a:cubicBezTo>
                    <a:cubicBezTo>
                      <a:pt x="10432" y="36925"/>
                      <a:pt x="3582" y="42045"/>
                      <a:pt x="0" y="50146"/>
                    </a:cubicBezTo>
                    <a:cubicBezTo>
                      <a:pt x="9375" y="56179"/>
                      <a:pt x="15504" y="64809"/>
                      <a:pt x="27739" y="70361"/>
                    </a:cubicBezTo>
                    <a:cubicBezTo>
                      <a:pt x="41032" y="76395"/>
                      <a:pt x="65191" y="83630"/>
                      <a:pt x="63989" y="92092"/>
                    </a:cubicBezTo>
                    <a:cubicBezTo>
                      <a:pt x="62763" y="100553"/>
                      <a:pt x="59133" y="112644"/>
                      <a:pt x="65167" y="116250"/>
                    </a:cubicBezTo>
                    <a:cubicBezTo>
                      <a:pt x="71224" y="119879"/>
                      <a:pt x="63989" y="135600"/>
                      <a:pt x="71224" y="139206"/>
                    </a:cubicBezTo>
                    <a:cubicBezTo>
                      <a:pt x="78460" y="142835"/>
                      <a:pt x="76056" y="160960"/>
                      <a:pt x="70022" y="160960"/>
                    </a:cubicBezTo>
                    <a:cubicBezTo>
                      <a:pt x="63989" y="160960"/>
                      <a:pt x="71224" y="170599"/>
                      <a:pt x="74854" y="174229"/>
                    </a:cubicBezTo>
                    <a:cubicBezTo>
                      <a:pt x="76488" y="175888"/>
                      <a:pt x="77835" y="180815"/>
                      <a:pt x="78436" y="186777"/>
                    </a:cubicBezTo>
                    <a:cubicBezTo>
                      <a:pt x="85863" y="188556"/>
                      <a:pt x="92425" y="192329"/>
                      <a:pt x="98892" y="195190"/>
                    </a:cubicBezTo>
                    <a:cubicBezTo>
                      <a:pt x="109036" y="199709"/>
                      <a:pt x="107521" y="206848"/>
                      <a:pt x="107906" y="214733"/>
                    </a:cubicBezTo>
                    <a:cubicBezTo>
                      <a:pt x="108266" y="222641"/>
                      <a:pt x="108651" y="227160"/>
                      <a:pt x="103387" y="223747"/>
                    </a:cubicBezTo>
                    <a:cubicBezTo>
                      <a:pt x="98122" y="220382"/>
                      <a:pt x="92474" y="223747"/>
                      <a:pt x="89469" y="235021"/>
                    </a:cubicBezTo>
                    <a:cubicBezTo>
                      <a:pt x="86464" y="246294"/>
                      <a:pt x="72185" y="259828"/>
                      <a:pt x="63532" y="260573"/>
                    </a:cubicBezTo>
                    <a:cubicBezTo>
                      <a:pt x="54878" y="261318"/>
                      <a:pt x="55624" y="270332"/>
                      <a:pt x="48484" y="272231"/>
                    </a:cubicBezTo>
                    <a:cubicBezTo>
                      <a:pt x="41345" y="274106"/>
                      <a:pt x="34566" y="278265"/>
                      <a:pt x="34951" y="286149"/>
                    </a:cubicBezTo>
                    <a:cubicBezTo>
                      <a:pt x="35336" y="294058"/>
                      <a:pt x="24422" y="294803"/>
                      <a:pt x="17283" y="294803"/>
                    </a:cubicBezTo>
                    <a:cubicBezTo>
                      <a:pt x="10144" y="294803"/>
                      <a:pt x="11634" y="307591"/>
                      <a:pt x="6009" y="310956"/>
                    </a:cubicBezTo>
                    <a:cubicBezTo>
                      <a:pt x="360" y="314346"/>
                      <a:pt x="1490" y="318865"/>
                      <a:pt x="6754" y="325619"/>
                    </a:cubicBezTo>
                    <a:cubicBezTo>
                      <a:pt x="12043" y="332398"/>
                      <a:pt x="7524" y="338408"/>
                      <a:pt x="9375" y="343287"/>
                    </a:cubicBezTo>
                    <a:cubicBezTo>
                      <a:pt x="11250" y="348167"/>
                      <a:pt x="19519" y="359441"/>
                      <a:pt x="13894" y="371868"/>
                    </a:cubicBezTo>
                    <a:cubicBezTo>
                      <a:pt x="8245" y="384272"/>
                      <a:pt x="2235" y="399680"/>
                      <a:pt x="7115" y="398166"/>
                    </a:cubicBezTo>
                    <a:cubicBezTo>
                      <a:pt x="11995" y="396675"/>
                      <a:pt x="23293" y="408334"/>
                      <a:pt x="30792" y="407588"/>
                    </a:cubicBezTo>
                    <a:cubicBezTo>
                      <a:pt x="38316" y="406819"/>
                      <a:pt x="39062" y="418093"/>
                      <a:pt x="46225" y="415833"/>
                    </a:cubicBezTo>
                    <a:cubicBezTo>
                      <a:pt x="53364" y="413574"/>
                      <a:pt x="53364" y="422612"/>
                      <a:pt x="74060" y="421867"/>
                    </a:cubicBezTo>
                    <a:cubicBezTo>
                      <a:pt x="94733" y="421098"/>
                      <a:pt x="136463" y="403814"/>
                      <a:pt x="153001" y="403814"/>
                    </a:cubicBezTo>
                    <a:cubicBezTo>
                      <a:pt x="162376" y="403814"/>
                      <a:pt x="169876" y="402709"/>
                      <a:pt x="175789" y="401218"/>
                    </a:cubicBezTo>
                    <a:cubicBezTo>
                      <a:pt x="179346" y="395882"/>
                      <a:pt x="183649" y="390113"/>
                      <a:pt x="187976" y="385786"/>
                    </a:cubicBezTo>
                    <a:cubicBezTo>
                      <a:pt x="198505" y="375258"/>
                      <a:pt x="221052" y="367734"/>
                      <a:pt x="227061" y="35420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75A5E27-5CA2-E315-FC9C-33D87EE7FE40}"/>
                  </a:ext>
                </a:extLst>
              </p:cNvPr>
              <p:cNvSpPr/>
              <p:nvPr/>
            </p:nvSpPr>
            <p:spPr bwMode="gray">
              <a:xfrm>
                <a:off x="4019607" y="1673988"/>
                <a:ext cx="107107" cy="126314"/>
              </a:xfrm>
              <a:custGeom>
                <a:avLst/>
                <a:gdLst>
                  <a:gd name="connsiteX0" fmla="*/ 100313 w 107107"/>
                  <a:gd name="connsiteY0" fmla="*/ 38889 h 126314"/>
                  <a:gd name="connsiteX1" fmla="*/ 91924 w 107107"/>
                  <a:gd name="connsiteY1" fmla="*/ 31293 h 126314"/>
                  <a:gd name="connsiteX2" fmla="*/ 77165 w 107107"/>
                  <a:gd name="connsiteY2" fmla="*/ 35836 h 126314"/>
                  <a:gd name="connsiteX3" fmla="*/ 61251 w 107107"/>
                  <a:gd name="connsiteY3" fmla="*/ 32423 h 126314"/>
                  <a:gd name="connsiteX4" fmla="*/ 66948 w 107107"/>
                  <a:gd name="connsiteY4" fmla="*/ 17664 h 126314"/>
                  <a:gd name="connsiteX5" fmla="*/ 73895 w 107107"/>
                  <a:gd name="connsiteY5" fmla="*/ 3169 h 126314"/>
                  <a:gd name="connsiteX6" fmla="*/ 70722 w 107107"/>
                  <a:gd name="connsiteY6" fmla="*/ 2640 h 126314"/>
                  <a:gd name="connsiteX7" fmla="*/ 45146 w 107107"/>
                  <a:gd name="connsiteY7" fmla="*/ 7904 h 126314"/>
                  <a:gd name="connsiteX8" fmla="*/ 57189 w 107107"/>
                  <a:gd name="connsiteY8" fmla="*/ 19923 h 126314"/>
                  <a:gd name="connsiteX9" fmla="*/ 36492 w 107107"/>
                  <a:gd name="connsiteY9" fmla="*/ 30452 h 126314"/>
                  <a:gd name="connsiteX10" fmla="*/ 9426 w 107107"/>
                  <a:gd name="connsiteY10" fmla="*/ 30812 h 126314"/>
                  <a:gd name="connsiteX11" fmla="*/ 12455 w 107107"/>
                  <a:gd name="connsiteY11" fmla="*/ 49995 h 126314"/>
                  <a:gd name="connsiteX12" fmla="*/ 24089 w 107107"/>
                  <a:gd name="connsiteY12" fmla="*/ 68023 h 126314"/>
                  <a:gd name="connsiteX13" fmla="*/ 17310 w 107107"/>
                  <a:gd name="connsiteY13" fmla="*/ 89465 h 126314"/>
                  <a:gd name="connsiteX14" fmla="*/ 387 w 107107"/>
                  <a:gd name="connsiteY14" fmla="*/ 106003 h 126314"/>
                  <a:gd name="connsiteX15" fmla="*/ 25579 w 107107"/>
                  <a:gd name="connsiteY15" fmla="*/ 126315 h 126314"/>
                  <a:gd name="connsiteX16" fmla="*/ 69568 w 107107"/>
                  <a:gd name="connsiteY16" fmla="*/ 108262 h 126314"/>
                  <a:gd name="connsiteX17" fmla="*/ 100770 w 107107"/>
                  <a:gd name="connsiteY17" fmla="*/ 101868 h 126314"/>
                  <a:gd name="connsiteX18" fmla="*/ 100770 w 107107"/>
                  <a:gd name="connsiteY18" fmla="*/ 42831 h 126314"/>
                  <a:gd name="connsiteX19" fmla="*/ 100337 w 107107"/>
                  <a:gd name="connsiteY19" fmla="*/ 38889 h 12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7107" h="126314">
                    <a:moveTo>
                      <a:pt x="100313" y="38889"/>
                    </a:moveTo>
                    <a:cubicBezTo>
                      <a:pt x="97188" y="36533"/>
                      <a:pt x="94231" y="33985"/>
                      <a:pt x="91924" y="31293"/>
                    </a:cubicBezTo>
                    <a:cubicBezTo>
                      <a:pt x="82261" y="19923"/>
                      <a:pt x="78294" y="29010"/>
                      <a:pt x="77165" y="35836"/>
                    </a:cubicBezTo>
                    <a:cubicBezTo>
                      <a:pt x="76035" y="42663"/>
                      <a:pt x="66948" y="33553"/>
                      <a:pt x="61251" y="32423"/>
                    </a:cubicBezTo>
                    <a:cubicBezTo>
                      <a:pt x="55578" y="31317"/>
                      <a:pt x="62958" y="20500"/>
                      <a:pt x="66948" y="17664"/>
                    </a:cubicBezTo>
                    <a:cubicBezTo>
                      <a:pt x="69617" y="15765"/>
                      <a:pt x="72261" y="10524"/>
                      <a:pt x="73895" y="3169"/>
                    </a:cubicBezTo>
                    <a:cubicBezTo>
                      <a:pt x="72814" y="3169"/>
                      <a:pt x="71756" y="3025"/>
                      <a:pt x="70722" y="2640"/>
                    </a:cubicBezTo>
                    <a:cubicBezTo>
                      <a:pt x="60194" y="-1495"/>
                      <a:pt x="45531" y="-1495"/>
                      <a:pt x="45146" y="7904"/>
                    </a:cubicBezTo>
                    <a:cubicBezTo>
                      <a:pt x="44785" y="17303"/>
                      <a:pt x="56780" y="13938"/>
                      <a:pt x="57189" y="19923"/>
                    </a:cubicBezTo>
                    <a:cubicBezTo>
                      <a:pt x="57550" y="25957"/>
                      <a:pt x="45146" y="24442"/>
                      <a:pt x="36492" y="30452"/>
                    </a:cubicBezTo>
                    <a:cubicBezTo>
                      <a:pt x="27863" y="36461"/>
                      <a:pt x="18440" y="26317"/>
                      <a:pt x="9426" y="30812"/>
                    </a:cubicBezTo>
                    <a:cubicBezTo>
                      <a:pt x="412" y="35331"/>
                      <a:pt x="19209" y="40572"/>
                      <a:pt x="12455" y="49995"/>
                    </a:cubicBezTo>
                    <a:cubicBezTo>
                      <a:pt x="5676" y="59369"/>
                      <a:pt x="12815" y="58985"/>
                      <a:pt x="24089" y="68023"/>
                    </a:cubicBezTo>
                    <a:cubicBezTo>
                      <a:pt x="35363" y="77037"/>
                      <a:pt x="17310" y="79297"/>
                      <a:pt x="17310" y="89465"/>
                    </a:cubicBezTo>
                    <a:cubicBezTo>
                      <a:pt x="17310" y="99633"/>
                      <a:pt x="3416" y="99224"/>
                      <a:pt x="387" y="106003"/>
                    </a:cubicBezTo>
                    <a:cubicBezTo>
                      <a:pt x="-2617" y="112781"/>
                      <a:pt x="12430" y="126315"/>
                      <a:pt x="25579" y="126315"/>
                    </a:cubicBezTo>
                    <a:cubicBezTo>
                      <a:pt x="34978" y="126315"/>
                      <a:pt x="56756" y="120281"/>
                      <a:pt x="69568" y="108262"/>
                    </a:cubicBezTo>
                    <a:cubicBezTo>
                      <a:pt x="82356" y="96219"/>
                      <a:pt x="89111" y="107902"/>
                      <a:pt x="100770" y="101868"/>
                    </a:cubicBezTo>
                    <a:cubicBezTo>
                      <a:pt x="112428" y="95835"/>
                      <a:pt x="105289" y="51869"/>
                      <a:pt x="100770" y="42831"/>
                    </a:cubicBezTo>
                    <a:cubicBezTo>
                      <a:pt x="99976" y="41245"/>
                      <a:pt x="100000" y="40019"/>
                      <a:pt x="100337" y="3888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8518C6-BD56-4667-C7F6-934B51C28714}"/>
                  </a:ext>
                </a:extLst>
              </p:cNvPr>
              <p:cNvSpPr/>
              <p:nvPr/>
            </p:nvSpPr>
            <p:spPr bwMode="gray">
              <a:xfrm>
                <a:off x="5820764" y="2220751"/>
                <a:ext cx="361940" cy="258215"/>
              </a:xfrm>
              <a:custGeom>
                <a:avLst/>
                <a:gdLst>
                  <a:gd name="connsiteX0" fmla="*/ 348840 w 361940"/>
                  <a:gd name="connsiteY0" fmla="*/ 36150 h 258215"/>
                  <a:gd name="connsiteX1" fmla="*/ 339056 w 361940"/>
                  <a:gd name="connsiteY1" fmla="*/ 28987 h 258215"/>
                  <a:gd name="connsiteX2" fmla="*/ 311268 w 361940"/>
                  <a:gd name="connsiteY2" fmla="*/ 47256 h 258215"/>
                  <a:gd name="connsiteX3" fmla="*/ 298048 w 361940"/>
                  <a:gd name="connsiteY3" fmla="*/ 51727 h 258215"/>
                  <a:gd name="connsiteX4" fmla="*/ 285692 w 361940"/>
                  <a:gd name="connsiteY4" fmla="*/ 51222 h 258215"/>
                  <a:gd name="connsiteX5" fmla="*/ 284682 w 361940"/>
                  <a:gd name="connsiteY5" fmla="*/ 21103 h 258215"/>
                  <a:gd name="connsiteX6" fmla="*/ 274635 w 361940"/>
                  <a:gd name="connsiteY6" fmla="*/ 45 h 258215"/>
                  <a:gd name="connsiteX7" fmla="*/ 251558 w 361940"/>
                  <a:gd name="connsiteY7" fmla="*/ 22112 h 258215"/>
                  <a:gd name="connsiteX8" fmla="*/ 227472 w 361940"/>
                  <a:gd name="connsiteY8" fmla="*/ 34179 h 258215"/>
                  <a:gd name="connsiteX9" fmla="*/ 201367 w 361940"/>
                  <a:gd name="connsiteY9" fmla="*/ 41198 h 258215"/>
                  <a:gd name="connsiteX10" fmla="*/ 179277 w 361940"/>
                  <a:gd name="connsiteY10" fmla="*/ 35165 h 258215"/>
                  <a:gd name="connsiteX11" fmla="*/ 158220 w 361940"/>
                  <a:gd name="connsiteY11" fmla="*/ 28146 h 258215"/>
                  <a:gd name="connsiteX12" fmla="*/ 137114 w 361940"/>
                  <a:gd name="connsiteY12" fmla="*/ 24131 h 258215"/>
                  <a:gd name="connsiteX13" fmla="*/ 117043 w 361940"/>
                  <a:gd name="connsiteY13" fmla="*/ 36174 h 258215"/>
                  <a:gd name="connsiteX14" fmla="*/ 101971 w 361940"/>
                  <a:gd name="connsiteY14" fmla="*/ 61270 h 258215"/>
                  <a:gd name="connsiteX15" fmla="*/ 65818 w 361940"/>
                  <a:gd name="connsiteY15" fmla="*/ 82375 h 258215"/>
                  <a:gd name="connsiteX16" fmla="*/ 43727 w 361940"/>
                  <a:gd name="connsiteY16" fmla="*/ 90404 h 258215"/>
                  <a:gd name="connsiteX17" fmla="*/ 25651 w 361940"/>
                  <a:gd name="connsiteY17" fmla="*/ 85380 h 258215"/>
                  <a:gd name="connsiteX18" fmla="*/ 14593 w 361940"/>
                  <a:gd name="connsiteY18" fmla="*/ 97423 h 258215"/>
                  <a:gd name="connsiteX19" fmla="*/ 4569 w 361940"/>
                  <a:gd name="connsiteY19" fmla="*/ 117494 h 258215"/>
                  <a:gd name="connsiteX20" fmla="*/ 1565 w 361940"/>
                  <a:gd name="connsiteY20" fmla="*/ 139585 h 258215"/>
                  <a:gd name="connsiteX21" fmla="*/ 1565 w 361940"/>
                  <a:gd name="connsiteY21" fmla="*/ 166700 h 258215"/>
                  <a:gd name="connsiteX22" fmla="*/ 5579 w 361940"/>
                  <a:gd name="connsiteY22" fmla="*/ 195810 h 258215"/>
                  <a:gd name="connsiteX23" fmla="*/ 30675 w 361940"/>
                  <a:gd name="connsiteY23" fmla="*/ 208862 h 258215"/>
                  <a:gd name="connsiteX24" fmla="*/ 4569 w 361940"/>
                  <a:gd name="connsiteY24" fmla="*/ 245015 h 258215"/>
                  <a:gd name="connsiteX25" fmla="*/ 9690 w 361940"/>
                  <a:gd name="connsiteY25" fmla="*/ 253453 h 258215"/>
                  <a:gd name="connsiteX26" fmla="*/ 48799 w 361940"/>
                  <a:gd name="connsiteY26" fmla="*/ 257755 h 258215"/>
                  <a:gd name="connsiteX27" fmla="*/ 151032 w 361940"/>
                  <a:gd name="connsiteY27" fmla="*/ 244991 h 258215"/>
                  <a:gd name="connsiteX28" fmla="*/ 148772 w 361940"/>
                  <a:gd name="connsiteY28" fmla="*/ 219439 h 258215"/>
                  <a:gd name="connsiteX29" fmla="*/ 169085 w 361940"/>
                  <a:gd name="connsiteY29" fmla="*/ 207396 h 258215"/>
                  <a:gd name="connsiteX30" fmla="*/ 186392 w 361940"/>
                  <a:gd name="connsiteY30" fmla="*/ 202877 h 258215"/>
                  <a:gd name="connsiteX31" fmla="*/ 213459 w 361940"/>
                  <a:gd name="connsiteY31" fmla="*/ 193863 h 258215"/>
                  <a:gd name="connsiteX32" fmla="*/ 225478 w 361940"/>
                  <a:gd name="connsiteY32" fmla="*/ 182589 h 258215"/>
                  <a:gd name="connsiteX33" fmla="*/ 233746 w 361940"/>
                  <a:gd name="connsiteY33" fmla="*/ 155522 h 258215"/>
                  <a:gd name="connsiteX34" fmla="*/ 251029 w 361940"/>
                  <a:gd name="connsiteY34" fmla="*/ 145018 h 258215"/>
                  <a:gd name="connsiteX35" fmla="*/ 242761 w 361940"/>
                  <a:gd name="connsiteY35" fmla="*/ 128480 h 258215"/>
                  <a:gd name="connsiteX36" fmla="*/ 271341 w 361940"/>
                  <a:gd name="connsiteY36" fmla="*/ 129225 h 258215"/>
                  <a:gd name="connsiteX37" fmla="*/ 273601 w 361940"/>
                  <a:gd name="connsiteY37" fmla="*/ 108913 h 258215"/>
                  <a:gd name="connsiteX38" fmla="*/ 285644 w 361940"/>
                  <a:gd name="connsiteY38" fmla="*/ 90861 h 258215"/>
                  <a:gd name="connsiteX39" fmla="*/ 281125 w 361940"/>
                  <a:gd name="connsiteY39" fmla="*/ 75837 h 258215"/>
                  <a:gd name="connsiteX40" fmla="*/ 284875 w 361940"/>
                  <a:gd name="connsiteY40" fmla="*/ 63049 h 258215"/>
                  <a:gd name="connsiteX41" fmla="*/ 288673 w 361940"/>
                  <a:gd name="connsiteY41" fmla="*/ 61414 h 258215"/>
                  <a:gd name="connsiteX42" fmla="*/ 301822 w 361940"/>
                  <a:gd name="connsiteY42" fmla="*/ 56799 h 258215"/>
                  <a:gd name="connsiteX43" fmla="*/ 336148 w 361940"/>
                  <a:gd name="connsiteY43" fmla="*/ 46607 h 258215"/>
                  <a:gd name="connsiteX44" fmla="*/ 361940 w 361940"/>
                  <a:gd name="connsiteY44" fmla="*/ 38794 h 258215"/>
                  <a:gd name="connsiteX45" fmla="*/ 348792 w 361940"/>
                  <a:gd name="connsiteY45" fmla="*/ 36198 h 25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61940" h="258215">
                    <a:moveTo>
                      <a:pt x="348840" y="36150"/>
                    </a:moveTo>
                    <a:cubicBezTo>
                      <a:pt x="343575" y="36896"/>
                      <a:pt x="344705" y="32376"/>
                      <a:pt x="339056" y="28987"/>
                    </a:cubicBezTo>
                    <a:cubicBezTo>
                      <a:pt x="334585" y="26319"/>
                      <a:pt x="321172" y="38506"/>
                      <a:pt x="311268" y="47256"/>
                    </a:cubicBezTo>
                    <a:cubicBezTo>
                      <a:pt x="306629" y="48770"/>
                      <a:pt x="302062" y="50525"/>
                      <a:pt x="298048" y="51727"/>
                    </a:cubicBezTo>
                    <a:cubicBezTo>
                      <a:pt x="292519" y="53361"/>
                      <a:pt x="288000" y="53914"/>
                      <a:pt x="285692" y="51222"/>
                    </a:cubicBezTo>
                    <a:cubicBezTo>
                      <a:pt x="279659" y="44227"/>
                      <a:pt x="295716" y="26127"/>
                      <a:pt x="284682" y="21103"/>
                    </a:cubicBezTo>
                    <a:cubicBezTo>
                      <a:pt x="273649" y="16079"/>
                      <a:pt x="283673" y="1031"/>
                      <a:pt x="274635" y="45"/>
                    </a:cubicBezTo>
                    <a:cubicBezTo>
                      <a:pt x="265621" y="-964"/>
                      <a:pt x="251558" y="15093"/>
                      <a:pt x="251558" y="22112"/>
                    </a:cubicBezTo>
                    <a:cubicBezTo>
                      <a:pt x="251558" y="29131"/>
                      <a:pt x="227472" y="27136"/>
                      <a:pt x="227472" y="34179"/>
                    </a:cubicBezTo>
                    <a:cubicBezTo>
                      <a:pt x="227472" y="41222"/>
                      <a:pt x="205358" y="33146"/>
                      <a:pt x="201367" y="41198"/>
                    </a:cubicBezTo>
                    <a:cubicBezTo>
                      <a:pt x="197353" y="49227"/>
                      <a:pt x="186320" y="35165"/>
                      <a:pt x="179277" y="35165"/>
                    </a:cubicBezTo>
                    <a:cubicBezTo>
                      <a:pt x="172233" y="35165"/>
                      <a:pt x="167234" y="25117"/>
                      <a:pt x="158220" y="28146"/>
                    </a:cubicBezTo>
                    <a:cubicBezTo>
                      <a:pt x="149181" y="31150"/>
                      <a:pt x="144157" y="25117"/>
                      <a:pt x="137114" y="24131"/>
                    </a:cubicBezTo>
                    <a:cubicBezTo>
                      <a:pt x="130071" y="23122"/>
                      <a:pt x="125047" y="39203"/>
                      <a:pt x="117043" y="36174"/>
                    </a:cubicBezTo>
                    <a:cubicBezTo>
                      <a:pt x="109014" y="33146"/>
                      <a:pt x="104975" y="51222"/>
                      <a:pt x="101971" y="61270"/>
                    </a:cubicBezTo>
                    <a:cubicBezTo>
                      <a:pt x="98966" y="71318"/>
                      <a:pt x="64832" y="71318"/>
                      <a:pt x="65818" y="82375"/>
                    </a:cubicBezTo>
                    <a:cubicBezTo>
                      <a:pt x="66828" y="93409"/>
                      <a:pt x="45746" y="97423"/>
                      <a:pt x="43727" y="90404"/>
                    </a:cubicBezTo>
                    <a:cubicBezTo>
                      <a:pt x="41708" y="83361"/>
                      <a:pt x="28655" y="87399"/>
                      <a:pt x="25651" y="85380"/>
                    </a:cubicBezTo>
                    <a:cubicBezTo>
                      <a:pt x="22646" y="83385"/>
                      <a:pt x="13608" y="87399"/>
                      <a:pt x="14593" y="97423"/>
                    </a:cubicBezTo>
                    <a:cubicBezTo>
                      <a:pt x="15603" y="107471"/>
                      <a:pt x="5579" y="113504"/>
                      <a:pt x="4569" y="117494"/>
                    </a:cubicBezTo>
                    <a:cubicBezTo>
                      <a:pt x="3560" y="121509"/>
                      <a:pt x="-2474" y="133576"/>
                      <a:pt x="1565" y="139585"/>
                    </a:cubicBezTo>
                    <a:cubicBezTo>
                      <a:pt x="5579" y="145619"/>
                      <a:pt x="-3459" y="155667"/>
                      <a:pt x="1565" y="166700"/>
                    </a:cubicBezTo>
                    <a:cubicBezTo>
                      <a:pt x="6589" y="177757"/>
                      <a:pt x="3560" y="191796"/>
                      <a:pt x="5579" y="195810"/>
                    </a:cubicBezTo>
                    <a:cubicBezTo>
                      <a:pt x="7574" y="199800"/>
                      <a:pt x="26661" y="197805"/>
                      <a:pt x="30675" y="208862"/>
                    </a:cubicBezTo>
                    <a:cubicBezTo>
                      <a:pt x="34689" y="219896"/>
                      <a:pt x="5579" y="238982"/>
                      <a:pt x="4569" y="245015"/>
                    </a:cubicBezTo>
                    <a:cubicBezTo>
                      <a:pt x="4137" y="247515"/>
                      <a:pt x="6565" y="250376"/>
                      <a:pt x="9690" y="253453"/>
                    </a:cubicBezTo>
                    <a:cubicBezTo>
                      <a:pt x="21156" y="253933"/>
                      <a:pt x="35651" y="255352"/>
                      <a:pt x="48799" y="257755"/>
                    </a:cubicBezTo>
                    <a:cubicBezTo>
                      <a:pt x="65313" y="260784"/>
                      <a:pt x="149542" y="247996"/>
                      <a:pt x="151032" y="244991"/>
                    </a:cubicBezTo>
                    <a:cubicBezTo>
                      <a:pt x="152546" y="241962"/>
                      <a:pt x="148028" y="223189"/>
                      <a:pt x="148772" y="219439"/>
                    </a:cubicBezTo>
                    <a:cubicBezTo>
                      <a:pt x="149518" y="215665"/>
                      <a:pt x="160047" y="206651"/>
                      <a:pt x="169085" y="207396"/>
                    </a:cubicBezTo>
                    <a:cubicBezTo>
                      <a:pt x="178099" y="208165"/>
                      <a:pt x="186392" y="209656"/>
                      <a:pt x="186392" y="202877"/>
                    </a:cubicBezTo>
                    <a:cubicBezTo>
                      <a:pt x="186392" y="196098"/>
                      <a:pt x="211199" y="187829"/>
                      <a:pt x="213459" y="193863"/>
                    </a:cubicBezTo>
                    <a:cubicBezTo>
                      <a:pt x="215694" y="199896"/>
                      <a:pt x="224732" y="197637"/>
                      <a:pt x="225478" y="182589"/>
                    </a:cubicBezTo>
                    <a:cubicBezTo>
                      <a:pt x="226223" y="167565"/>
                      <a:pt x="224732" y="156292"/>
                      <a:pt x="233746" y="155522"/>
                    </a:cubicBezTo>
                    <a:cubicBezTo>
                      <a:pt x="242761" y="154777"/>
                      <a:pt x="251799" y="149513"/>
                      <a:pt x="251029" y="145018"/>
                    </a:cubicBezTo>
                    <a:cubicBezTo>
                      <a:pt x="250285" y="140499"/>
                      <a:pt x="239756" y="131484"/>
                      <a:pt x="242761" y="128480"/>
                    </a:cubicBezTo>
                    <a:cubicBezTo>
                      <a:pt x="245765" y="125451"/>
                      <a:pt x="268337" y="136004"/>
                      <a:pt x="271341" y="129225"/>
                    </a:cubicBezTo>
                    <a:cubicBezTo>
                      <a:pt x="274346" y="122446"/>
                      <a:pt x="269851" y="114946"/>
                      <a:pt x="273601" y="108913"/>
                    </a:cubicBezTo>
                    <a:cubicBezTo>
                      <a:pt x="277351" y="102903"/>
                      <a:pt x="286365" y="96894"/>
                      <a:pt x="285644" y="90861"/>
                    </a:cubicBezTo>
                    <a:cubicBezTo>
                      <a:pt x="284875" y="84851"/>
                      <a:pt x="286365" y="81101"/>
                      <a:pt x="281125" y="75837"/>
                    </a:cubicBezTo>
                    <a:cubicBezTo>
                      <a:pt x="275861" y="70573"/>
                      <a:pt x="278120" y="63794"/>
                      <a:pt x="284875" y="63049"/>
                    </a:cubicBezTo>
                    <a:cubicBezTo>
                      <a:pt x="286053" y="62905"/>
                      <a:pt x="287351" y="62280"/>
                      <a:pt x="288673" y="61414"/>
                    </a:cubicBezTo>
                    <a:cubicBezTo>
                      <a:pt x="293889" y="60380"/>
                      <a:pt x="298384" y="59371"/>
                      <a:pt x="301822" y="56799"/>
                    </a:cubicBezTo>
                    <a:cubicBezTo>
                      <a:pt x="311196" y="49828"/>
                      <a:pt x="329225" y="44083"/>
                      <a:pt x="336148" y="46607"/>
                    </a:cubicBezTo>
                    <a:cubicBezTo>
                      <a:pt x="341796" y="48650"/>
                      <a:pt x="354296" y="46919"/>
                      <a:pt x="361940" y="38794"/>
                    </a:cubicBezTo>
                    <a:cubicBezTo>
                      <a:pt x="357421" y="36679"/>
                      <a:pt x="351892" y="35742"/>
                      <a:pt x="348792" y="3619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AB599C4-9256-D1BC-2D9C-E02992E08546}"/>
                  </a:ext>
                </a:extLst>
              </p:cNvPr>
              <p:cNvSpPr/>
              <p:nvPr/>
            </p:nvSpPr>
            <p:spPr bwMode="gray">
              <a:xfrm>
                <a:off x="4365995" y="1733429"/>
                <a:ext cx="104098" cy="89348"/>
              </a:xfrm>
              <a:custGeom>
                <a:avLst/>
                <a:gdLst>
                  <a:gd name="connsiteX0" fmla="*/ 33220 w 104098"/>
                  <a:gd name="connsiteY0" fmla="*/ 69614 h 89348"/>
                  <a:gd name="connsiteX1" fmla="*/ 50455 w 104098"/>
                  <a:gd name="connsiteY1" fmla="*/ 71921 h 89348"/>
                  <a:gd name="connsiteX2" fmla="*/ 68844 w 104098"/>
                  <a:gd name="connsiteY2" fmla="*/ 84541 h 89348"/>
                  <a:gd name="connsiteX3" fmla="*/ 74397 w 104098"/>
                  <a:gd name="connsiteY3" fmla="*/ 89349 h 89348"/>
                  <a:gd name="connsiteX4" fmla="*/ 77306 w 104098"/>
                  <a:gd name="connsiteY4" fmla="*/ 69854 h 89348"/>
                  <a:gd name="connsiteX5" fmla="*/ 78796 w 104098"/>
                  <a:gd name="connsiteY5" fmla="*/ 57835 h 89348"/>
                  <a:gd name="connsiteX6" fmla="*/ 93075 w 104098"/>
                  <a:gd name="connsiteY6" fmla="*/ 51056 h 89348"/>
                  <a:gd name="connsiteX7" fmla="*/ 98339 w 104098"/>
                  <a:gd name="connsiteY7" fmla="*/ 42787 h 89348"/>
                  <a:gd name="connsiteX8" fmla="*/ 90046 w 104098"/>
                  <a:gd name="connsiteY8" fmla="*/ 29254 h 89348"/>
                  <a:gd name="connsiteX9" fmla="*/ 102834 w 104098"/>
                  <a:gd name="connsiteY9" fmla="*/ 17235 h 89348"/>
                  <a:gd name="connsiteX10" fmla="*/ 102089 w 104098"/>
                  <a:gd name="connsiteY10" fmla="*/ 0 h 89348"/>
                  <a:gd name="connsiteX11" fmla="*/ 95670 w 104098"/>
                  <a:gd name="connsiteY11" fmla="*/ 2572 h 89348"/>
                  <a:gd name="connsiteX12" fmla="*/ 70118 w 104098"/>
                  <a:gd name="connsiteY12" fmla="*/ 3317 h 89348"/>
                  <a:gd name="connsiteX13" fmla="*/ 59590 w 104098"/>
                  <a:gd name="connsiteY13" fmla="*/ 20985 h 89348"/>
                  <a:gd name="connsiteX14" fmla="*/ 47571 w 104098"/>
                  <a:gd name="connsiteY14" fmla="*/ 21730 h 89348"/>
                  <a:gd name="connsiteX15" fmla="*/ 35888 w 104098"/>
                  <a:gd name="connsiteY15" fmla="*/ 27764 h 89348"/>
                  <a:gd name="connsiteX16" fmla="*/ 24254 w 104098"/>
                  <a:gd name="connsiteY16" fmla="*/ 48436 h 89348"/>
                  <a:gd name="connsiteX17" fmla="*/ 3966 w 104098"/>
                  <a:gd name="connsiteY17" fmla="*/ 72114 h 89348"/>
                  <a:gd name="connsiteX18" fmla="*/ 0 w 104098"/>
                  <a:gd name="connsiteY18" fmla="*/ 74445 h 89348"/>
                  <a:gd name="connsiteX19" fmla="*/ 9038 w 104098"/>
                  <a:gd name="connsiteY19" fmla="*/ 77642 h 89348"/>
                  <a:gd name="connsiteX20" fmla="*/ 33172 w 104098"/>
                  <a:gd name="connsiteY20" fmla="*/ 69590 h 89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4098" h="89348">
                    <a:moveTo>
                      <a:pt x="33220" y="69614"/>
                    </a:moveTo>
                    <a:cubicBezTo>
                      <a:pt x="37812" y="64998"/>
                      <a:pt x="45864" y="67306"/>
                      <a:pt x="50455" y="71921"/>
                    </a:cubicBezTo>
                    <a:cubicBezTo>
                      <a:pt x="55046" y="76513"/>
                      <a:pt x="61969" y="77666"/>
                      <a:pt x="68844" y="84541"/>
                    </a:cubicBezTo>
                    <a:cubicBezTo>
                      <a:pt x="70599" y="86320"/>
                      <a:pt x="72522" y="87906"/>
                      <a:pt x="74397" y="89349"/>
                    </a:cubicBezTo>
                    <a:cubicBezTo>
                      <a:pt x="75046" y="84517"/>
                      <a:pt x="75166" y="74830"/>
                      <a:pt x="77306" y="69854"/>
                    </a:cubicBezTo>
                    <a:cubicBezTo>
                      <a:pt x="79565" y="64566"/>
                      <a:pt x="75046" y="57835"/>
                      <a:pt x="78796" y="57835"/>
                    </a:cubicBezTo>
                    <a:cubicBezTo>
                      <a:pt x="82546" y="57835"/>
                      <a:pt x="93075" y="57835"/>
                      <a:pt x="93075" y="51056"/>
                    </a:cubicBezTo>
                    <a:cubicBezTo>
                      <a:pt x="93075" y="44278"/>
                      <a:pt x="96103" y="46537"/>
                      <a:pt x="98339" y="42787"/>
                    </a:cubicBezTo>
                    <a:cubicBezTo>
                      <a:pt x="100598" y="39013"/>
                      <a:pt x="91560" y="31514"/>
                      <a:pt x="90046" y="29254"/>
                    </a:cubicBezTo>
                    <a:cubicBezTo>
                      <a:pt x="88555" y="26994"/>
                      <a:pt x="96824" y="26249"/>
                      <a:pt x="102834" y="17235"/>
                    </a:cubicBezTo>
                    <a:cubicBezTo>
                      <a:pt x="105021" y="13990"/>
                      <a:pt x="104108" y="7235"/>
                      <a:pt x="102089" y="0"/>
                    </a:cubicBezTo>
                    <a:cubicBezTo>
                      <a:pt x="101079" y="2668"/>
                      <a:pt x="99084" y="4615"/>
                      <a:pt x="95670" y="2572"/>
                    </a:cubicBezTo>
                    <a:cubicBezTo>
                      <a:pt x="90022" y="-817"/>
                      <a:pt x="81392" y="1058"/>
                      <a:pt x="70118" y="3317"/>
                    </a:cubicBezTo>
                    <a:cubicBezTo>
                      <a:pt x="58845" y="5577"/>
                      <a:pt x="55455" y="16490"/>
                      <a:pt x="59590" y="20985"/>
                    </a:cubicBezTo>
                    <a:cubicBezTo>
                      <a:pt x="63724" y="25504"/>
                      <a:pt x="48701" y="27764"/>
                      <a:pt x="47571" y="21730"/>
                    </a:cubicBezTo>
                    <a:cubicBezTo>
                      <a:pt x="46441" y="15697"/>
                      <a:pt x="35167" y="19855"/>
                      <a:pt x="35888" y="27764"/>
                    </a:cubicBezTo>
                    <a:cubicBezTo>
                      <a:pt x="36658" y="35648"/>
                      <a:pt x="23485" y="38653"/>
                      <a:pt x="24254" y="48436"/>
                    </a:cubicBezTo>
                    <a:cubicBezTo>
                      <a:pt x="24999" y="58196"/>
                      <a:pt x="12211" y="67234"/>
                      <a:pt x="3966" y="72114"/>
                    </a:cubicBezTo>
                    <a:cubicBezTo>
                      <a:pt x="2668" y="72883"/>
                      <a:pt x="1346" y="73676"/>
                      <a:pt x="0" y="74445"/>
                    </a:cubicBezTo>
                    <a:cubicBezTo>
                      <a:pt x="4159" y="76368"/>
                      <a:pt x="7476" y="77642"/>
                      <a:pt x="9038" y="77642"/>
                    </a:cubicBezTo>
                    <a:cubicBezTo>
                      <a:pt x="15937" y="77642"/>
                      <a:pt x="28581" y="74181"/>
                      <a:pt x="33172" y="6959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2F51713-B90E-90C6-23E9-28BA3572CE11}"/>
                  </a:ext>
                </a:extLst>
              </p:cNvPr>
              <p:cNvSpPr/>
              <p:nvPr/>
            </p:nvSpPr>
            <p:spPr bwMode="gray">
              <a:xfrm>
                <a:off x="6793722" y="3085198"/>
                <a:ext cx="491377" cy="149688"/>
              </a:xfrm>
              <a:custGeom>
                <a:avLst/>
                <a:gdLst>
                  <a:gd name="connsiteX0" fmla="*/ 89012 w 491377"/>
                  <a:gd name="connsiteY0" fmla="*/ 54518 h 149688"/>
                  <a:gd name="connsiteX1" fmla="*/ 69469 w 491377"/>
                  <a:gd name="connsiteY1" fmla="*/ 27836 h 149688"/>
                  <a:gd name="connsiteX2" fmla="*/ 57066 w 491377"/>
                  <a:gd name="connsiteY2" fmla="*/ 15408 h 149688"/>
                  <a:gd name="connsiteX3" fmla="*/ 55119 w 491377"/>
                  <a:gd name="connsiteY3" fmla="*/ 11779 h 149688"/>
                  <a:gd name="connsiteX4" fmla="*/ 47282 w 491377"/>
                  <a:gd name="connsiteY4" fmla="*/ 22067 h 149688"/>
                  <a:gd name="connsiteX5" fmla="*/ 27259 w 491377"/>
                  <a:gd name="connsiteY5" fmla="*/ 19567 h 149688"/>
                  <a:gd name="connsiteX6" fmla="*/ 14759 w 491377"/>
                  <a:gd name="connsiteY6" fmla="*/ 4543 h 149688"/>
                  <a:gd name="connsiteX7" fmla="*/ 0 w 491377"/>
                  <a:gd name="connsiteY7" fmla="*/ 3558 h 149688"/>
                  <a:gd name="connsiteX8" fmla="*/ 7067 w 491377"/>
                  <a:gd name="connsiteY8" fmla="*/ 42499 h 149688"/>
                  <a:gd name="connsiteX9" fmla="*/ 33004 w 491377"/>
                  <a:gd name="connsiteY9" fmla="*/ 91392 h 149688"/>
                  <a:gd name="connsiteX10" fmla="*/ 57450 w 491377"/>
                  <a:gd name="connsiteY10" fmla="*/ 114685 h 149688"/>
                  <a:gd name="connsiteX11" fmla="*/ 106319 w 491377"/>
                  <a:gd name="connsiteY11" fmla="*/ 139492 h 149688"/>
                  <a:gd name="connsiteX12" fmla="*/ 89421 w 491377"/>
                  <a:gd name="connsiteY12" fmla="*/ 103387 h 149688"/>
                  <a:gd name="connsiteX13" fmla="*/ 89036 w 491377"/>
                  <a:gd name="connsiteY13" fmla="*/ 54494 h 149688"/>
                  <a:gd name="connsiteX14" fmla="*/ 473594 w 491377"/>
                  <a:gd name="connsiteY14" fmla="*/ 25576 h 149688"/>
                  <a:gd name="connsiteX15" fmla="*/ 451046 w 491377"/>
                  <a:gd name="connsiteY15" fmla="*/ 19543 h 149688"/>
                  <a:gd name="connsiteX16" fmla="*/ 427729 w 491377"/>
                  <a:gd name="connsiteY16" fmla="*/ 0 h 149688"/>
                  <a:gd name="connsiteX17" fmla="*/ 407442 w 491377"/>
                  <a:gd name="connsiteY17" fmla="*/ 25552 h 149688"/>
                  <a:gd name="connsiteX18" fmla="*/ 393908 w 491377"/>
                  <a:gd name="connsiteY18" fmla="*/ 42836 h 149688"/>
                  <a:gd name="connsiteX19" fmla="*/ 388404 w 491377"/>
                  <a:gd name="connsiteY19" fmla="*/ 49854 h 149688"/>
                  <a:gd name="connsiteX20" fmla="*/ 388668 w 491377"/>
                  <a:gd name="connsiteY20" fmla="*/ 64638 h 149688"/>
                  <a:gd name="connsiteX21" fmla="*/ 372130 w 491377"/>
                  <a:gd name="connsiteY21" fmla="*/ 70647 h 149688"/>
                  <a:gd name="connsiteX22" fmla="*/ 358357 w 491377"/>
                  <a:gd name="connsiteY22" fmla="*/ 52691 h 149688"/>
                  <a:gd name="connsiteX23" fmla="*/ 357851 w 491377"/>
                  <a:gd name="connsiteY23" fmla="*/ 52619 h 149688"/>
                  <a:gd name="connsiteX24" fmla="*/ 335304 w 491377"/>
                  <a:gd name="connsiteY24" fmla="*/ 87954 h 149688"/>
                  <a:gd name="connsiteX25" fmla="*/ 298454 w 491377"/>
                  <a:gd name="connsiteY25" fmla="*/ 99228 h 149688"/>
                  <a:gd name="connsiteX26" fmla="*/ 281916 w 491377"/>
                  <a:gd name="connsiteY26" fmla="*/ 131559 h 149688"/>
                  <a:gd name="connsiteX27" fmla="*/ 244225 w 491377"/>
                  <a:gd name="connsiteY27" fmla="*/ 122064 h 149688"/>
                  <a:gd name="connsiteX28" fmla="*/ 251845 w 491377"/>
                  <a:gd name="connsiteY28" fmla="*/ 138314 h 149688"/>
                  <a:gd name="connsiteX29" fmla="*/ 272902 w 491377"/>
                  <a:gd name="connsiteY29" fmla="*/ 148843 h 149688"/>
                  <a:gd name="connsiteX30" fmla="*/ 305978 w 491377"/>
                  <a:gd name="connsiteY30" fmla="*/ 145814 h 149688"/>
                  <a:gd name="connsiteX31" fmla="*/ 331554 w 491377"/>
                  <a:gd name="connsiteY31" fmla="*/ 135309 h 149688"/>
                  <a:gd name="connsiteX32" fmla="*/ 355592 w 491377"/>
                  <a:gd name="connsiteY32" fmla="*/ 139828 h 149688"/>
                  <a:gd name="connsiteX33" fmla="*/ 378164 w 491377"/>
                  <a:gd name="connsiteY33" fmla="*/ 124781 h 149688"/>
                  <a:gd name="connsiteX34" fmla="*/ 385687 w 491377"/>
                  <a:gd name="connsiteY34" fmla="*/ 100719 h 149688"/>
                  <a:gd name="connsiteX35" fmla="*/ 400735 w 491377"/>
                  <a:gd name="connsiteY35" fmla="*/ 78171 h 149688"/>
                  <a:gd name="connsiteX36" fmla="*/ 439845 w 491377"/>
                  <a:gd name="connsiteY36" fmla="*/ 61609 h 149688"/>
                  <a:gd name="connsiteX37" fmla="*/ 451864 w 491377"/>
                  <a:gd name="connsiteY37" fmla="*/ 65696 h 149688"/>
                  <a:gd name="connsiteX38" fmla="*/ 467657 w 491377"/>
                  <a:gd name="connsiteY38" fmla="*/ 50359 h 149688"/>
                  <a:gd name="connsiteX39" fmla="*/ 490949 w 491377"/>
                  <a:gd name="connsiteY39" fmla="*/ 40576 h 149688"/>
                  <a:gd name="connsiteX40" fmla="*/ 473666 w 491377"/>
                  <a:gd name="connsiteY40" fmla="*/ 25552 h 149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1377" h="149688">
                    <a:moveTo>
                      <a:pt x="89012" y="54518"/>
                    </a:moveTo>
                    <a:cubicBezTo>
                      <a:pt x="89397" y="37619"/>
                      <a:pt x="73219" y="39494"/>
                      <a:pt x="69469" y="27836"/>
                    </a:cubicBezTo>
                    <a:cubicBezTo>
                      <a:pt x="65696" y="16153"/>
                      <a:pt x="59325" y="22932"/>
                      <a:pt x="57066" y="15408"/>
                    </a:cubicBezTo>
                    <a:cubicBezTo>
                      <a:pt x="56730" y="14303"/>
                      <a:pt x="56008" y="13053"/>
                      <a:pt x="55119" y="11779"/>
                    </a:cubicBezTo>
                    <a:cubicBezTo>
                      <a:pt x="46609" y="14519"/>
                      <a:pt x="49662" y="21562"/>
                      <a:pt x="47282" y="22067"/>
                    </a:cubicBezTo>
                    <a:cubicBezTo>
                      <a:pt x="44157" y="22668"/>
                      <a:pt x="27259" y="24567"/>
                      <a:pt x="27259" y="19567"/>
                    </a:cubicBezTo>
                    <a:cubicBezTo>
                      <a:pt x="27259" y="14567"/>
                      <a:pt x="24759" y="6418"/>
                      <a:pt x="14759" y="4543"/>
                    </a:cubicBezTo>
                    <a:cubicBezTo>
                      <a:pt x="9639" y="3582"/>
                      <a:pt x="4567" y="3317"/>
                      <a:pt x="0" y="3558"/>
                    </a:cubicBezTo>
                    <a:cubicBezTo>
                      <a:pt x="6034" y="16947"/>
                      <a:pt x="6779" y="31105"/>
                      <a:pt x="7067" y="42499"/>
                    </a:cubicBezTo>
                    <a:cubicBezTo>
                      <a:pt x="7452" y="57523"/>
                      <a:pt x="29615" y="81585"/>
                      <a:pt x="33004" y="91392"/>
                    </a:cubicBezTo>
                    <a:cubicBezTo>
                      <a:pt x="36393" y="101151"/>
                      <a:pt x="42788" y="104156"/>
                      <a:pt x="57450" y="114685"/>
                    </a:cubicBezTo>
                    <a:cubicBezTo>
                      <a:pt x="72114" y="125189"/>
                      <a:pt x="100694" y="142136"/>
                      <a:pt x="106319" y="139492"/>
                    </a:cubicBezTo>
                    <a:cubicBezTo>
                      <a:pt x="111969" y="136848"/>
                      <a:pt x="97690" y="112016"/>
                      <a:pt x="89421" y="103387"/>
                    </a:cubicBezTo>
                    <a:cubicBezTo>
                      <a:pt x="81152" y="94733"/>
                      <a:pt x="88675" y="71440"/>
                      <a:pt x="89036" y="54494"/>
                    </a:cubicBezTo>
                    <a:close/>
                    <a:moveTo>
                      <a:pt x="473594" y="25576"/>
                    </a:moveTo>
                    <a:cubicBezTo>
                      <a:pt x="466815" y="27067"/>
                      <a:pt x="451046" y="26322"/>
                      <a:pt x="451046" y="19543"/>
                    </a:cubicBezTo>
                    <a:cubicBezTo>
                      <a:pt x="451046" y="12764"/>
                      <a:pt x="436744" y="0"/>
                      <a:pt x="427729" y="0"/>
                    </a:cubicBezTo>
                    <a:cubicBezTo>
                      <a:pt x="418715" y="0"/>
                      <a:pt x="408187" y="18052"/>
                      <a:pt x="407442" y="25552"/>
                    </a:cubicBezTo>
                    <a:cubicBezTo>
                      <a:pt x="406696" y="33076"/>
                      <a:pt x="392418" y="32331"/>
                      <a:pt x="393908" y="42836"/>
                    </a:cubicBezTo>
                    <a:cubicBezTo>
                      <a:pt x="394509" y="46970"/>
                      <a:pt x="391817" y="48773"/>
                      <a:pt x="388404" y="49854"/>
                    </a:cubicBezTo>
                    <a:cubicBezTo>
                      <a:pt x="390711" y="58893"/>
                      <a:pt x="392010" y="65455"/>
                      <a:pt x="388668" y="64638"/>
                    </a:cubicBezTo>
                    <a:cubicBezTo>
                      <a:pt x="382634" y="63123"/>
                      <a:pt x="381144" y="70647"/>
                      <a:pt x="372130" y="70647"/>
                    </a:cubicBezTo>
                    <a:cubicBezTo>
                      <a:pt x="369053" y="70647"/>
                      <a:pt x="363861" y="62883"/>
                      <a:pt x="358357" y="52691"/>
                    </a:cubicBezTo>
                    <a:cubicBezTo>
                      <a:pt x="358212" y="52691"/>
                      <a:pt x="358020" y="52619"/>
                      <a:pt x="357851" y="52619"/>
                    </a:cubicBezTo>
                    <a:cubicBezTo>
                      <a:pt x="351842" y="52619"/>
                      <a:pt x="338309" y="73676"/>
                      <a:pt x="335304" y="87954"/>
                    </a:cubicBezTo>
                    <a:cubicBezTo>
                      <a:pt x="332299" y="102233"/>
                      <a:pt x="318766" y="97714"/>
                      <a:pt x="298454" y="99228"/>
                    </a:cubicBezTo>
                    <a:cubicBezTo>
                      <a:pt x="278166" y="100719"/>
                      <a:pt x="286411" y="121776"/>
                      <a:pt x="281916" y="131559"/>
                    </a:cubicBezTo>
                    <a:cubicBezTo>
                      <a:pt x="277782" y="140501"/>
                      <a:pt x="255498" y="124348"/>
                      <a:pt x="244225" y="122064"/>
                    </a:cubicBezTo>
                    <a:cubicBezTo>
                      <a:pt x="246099" y="130117"/>
                      <a:pt x="248768" y="138314"/>
                      <a:pt x="251845" y="138314"/>
                    </a:cubicBezTo>
                    <a:cubicBezTo>
                      <a:pt x="257878" y="138314"/>
                      <a:pt x="266892" y="153362"/>
                      <a:pt x="272902" y="148843"/>
                    </a:cubicBezTo>
                    <a:cubicBezTo>
                      <a:pt x="278911" y="144323"/>
                      <a:pt x="296940" y="148843"/>
                      <a:pt x="305978" y="145814"/>
                    </a:cubicBezTo>
                    <a:cubicBezTo>
                      <a:pt x="314992" y="142809"/>
                      <a:pt x="316506" y="135309"/>
                      <a:pt x="331554" y="135309"/>
                    </a:cubicBezTo>
                    <a:cubicBezTo>
                      <a:pt x="346602" y="135309"/>
                      <a:pt x="340568" y="147328"/>
                      <a:pt x="355592" y="139828"/>
                    </a:cubicBezTo>
                    <a:cubicBezTo>
                      <a:pt x="370664" y="132304"/>
                      <a:pt x="379654" y="138314"/>
                      <a:pt x="378164" y="124781"/>
                    </a:cubicBezTo>
                    <a:cubicBezTo>
                      <a:pt x="376673" y="111247"/>
                      <a:pt x="387178" y="111247"/>
                      <a:pt x="385687" y="100719"/>
                    </a:cubicBezTo>
                    <a:cubicBezTo>
                      <a:pt x="384197" y="90214"/>
                      <a:pt x="402226" y="97714"/>
                      <a:pt x="400735" y="78171"/>
                    </a:cubicBezTo>
                    <a:cubicBezTo>
                      <a:pt x="399245" y="58604"/>
                      <a:pt x="427802" y="61609"/>
                      <a:pt x="439845" y="61609"/>
                    </a:cubicBezTo>
                    <a:cubicBezTo>
                      <a:pt x="442609" y="61609"/>
                      <a:pt x="446936" y="63268"/>
                      <a:pt x="451864" y="65696"/>
                    </a:cubicBezTo>
                    <a:cubicBezTo>
                      <a:pt x="460782" y="61321"/>
                      <a:pt x="473522" y="55527"/>
                      <a:pt x="467657" y="50359"/>
                    </a:cubicBezTo>
                    <a:cubicBezTo>
                      <a:pt x="460878" y="44326"/>
                      <a:pt x="487968" y="49590"/>
                      <a:pt x="490949" y="40576"/>
                    </a:cubicBezTo>
                    <a:cubicBezTo>
                      <a:pt x="493954" y="31562"/>
                      <a:pt x="480421" y="24038"/>
                      <a:pt x="473666" y="255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64042D0-81D6-936C-7D7A-7A482708405B}"/>
                  </a:ext>
                </a:extLst>
              </p:cNvPr>
              <p:cNvSpPr/>
              <p:nvPr/>
            </p:nvSpPr>
            <p:spPr bwMode="gray">
              <a:xfrm>
                <a:off x="5700553" y="1997750"/>
                <a:ext cx="441984" cy="262926"/>
              </a:xfrm>
              <a:custGeom>
                <a:avLst/>
                <a:gdLst>
                  <a:gd name="connsiteX0" fmla="*/ 438042 w 441984"/>
                  <a:gd name="connsiteY0" fmla="*/ 147689 h 262926"/>
                  <a:gd name="connsiteX1" fmla="*/ 402899 w 441984"/>
                  <a:gd name="connsiteY1" fmla="*/ 131607 h 262926"/>
                  <a:gd name="connsiteX2" fmla="*/ 382827 w 441984"/>
                  <a:gd name="connsiteY2" fmla="*/ 132617 h 262926"/>
                  <a:gd name="connsiteX3" fmla="*/ 358717 w 441984"/>
                  <a:gd name="connsiteY3" fmla="*/ 125622 h 262926"/>
                  <a:gd name="connsiteX4" fmla="*/ 332612 w 441984"/>
                  <a:gd name="connsiteY4" fmla="*/ 145693 h 262926"/>
                  <a:gd name="connsiteX5" fmla="*/ 320545 w 441984"/>
                  <a:gd name="connsiteY5" fmla="*/ 149708 h 262926"/>
                  <a:gd name="connsiteX6" fmla="*/ 299464 w 441984"/>
                  <a:gd name="connsiteY6" fmla="*/ 136631 h 262926"/>
                  <a:gd name="connsiteX7" fmla="*/ 277373 w 441984"/>
                  <a:gd name="connsiteY7" fmla="*/ 130598 h 262926"/>
                  <a:gd name="connsiteX8" fmla="*/ 263311 w 441984"/>
                  <a:gd name="connsiteY8" fmla="*/ 104492 h 262926"/>
                  <a:gd name="connsiteX9" fmla="*/ 257277 w 441984"/>
                  <a:gd name="connsiteY9" fmla="*/ 80407 h 262926"/>
                  <a:gd name="connsiteX10" fmla="*/ 237205 w 441984"/>
                  <a:gd name="connsiteY10" fmla="*/ 65335 h 262926"/>
                  <a:gd name="connsiteX11" fmla="*/ 185981 w 441984"/>
                  <a:gd name="connsiteY11" fmla="*/ 63340 h 262926"/>
                  <a:gd name="connsiteX12" fmla="*/ 152857 w 441984"/>
                  <a:gd name="connsiteY12" fmla="*/ 65335 h 262926"/>
                  <a:gd name="connsiteX13" fmla="*/ 123122 w 441984"/>
                  <a:gd name="connsiteY13" fmla="*/ 32812 h 262926"/>
                  <a:gd name="connsiteX14" fmla="*/ 115598 w 441984"/>
                  <a:gd name="connsiteY14" fmla="*/ 43845 h 262926"/>
                  <a:gd name="connsiteX15" fmla="*/ 84782 w 441984"/>
                  <a:gd name="connsiteY15" fmla="*/ 38581 h 262926"/>
                  <a:gd name="connsiteX16" fmla="*/ 81777 w 441984"/>
                  <a:gd name="connsiteY16" fmla="*/ 2476 h 262926"/>
                  <a:gd name="connsiteX17" fmla="*/ 71272 w 441984"/>
                  <a:gd name="connsiteY17" fmla="*/ 39326 h 262926"/>
                  <a:gd name="connsiteX18" fmla="*/ 67619 w 441984"/>
                  <a:gd name="connsiteY18" fmla="*/ 0 h 262926"/>
                  <a:gd name="connsiteX19" fmla="*/ 3293 w 441984"/>
                  <a:gd name="connsiteY19" fmla="*/ 17139 h 262926"/>
                  <a:gd name="connsiteX20" fmla="*/ 289 w 441984"/>
                  <a:gd name="connsiteY20" fmla="*/ 129588 h 262926"/>
                  <a:gd name="connsiteX21" fmla="*/ 0 w 441984"/>
                  <a:gd name="connsiteY21" fmla="*/ 129828 h 262926"/>
                  <a:gd name="connsiteX22" fmla="*/ 17884 w 441984"/>
                  <a:gd name="connsiteY22" fmla="*/ 134059 h 262926"/>
                  <a:gd name="connsiteX23" fmla="*/ 26898 w 441984"/>
                  <a:gd name="connsiteY23" fmla="*/ 122064 h 262926"/>
                  <a:gd name="connsiteX24" fmla="*/ 44951 w 441984"/>
                  <a:gd name="connsiteY24" fmla="*/ 108531 h 262926"/>
                  <a:gd name="connsiteX25" fmla="*/ 53965 w 441984"/>
                  <a:gd name="connsiteY25" fmla="*/ 98747 h 262926"/>
                  <a:gd name="connsiteX26" fmla="*/ 64494 w 441984"/>
                  <a:gd name="connsiteY26" fmla="*/ 93483 h 262926"/>
                  <a:gd name="connsiteX27" fmla="*/ 82522 w 441984"/>
                  <a:gd name="connsiteY27" fmla="*/ 98002 h 262926"/>
                  <a:gd name="connsiteX28" fmla="*/ 102065 w 441984"/>
                  <a:gd name="connsiteY28" fmla="*/ 104781 h 262926"/>
                  <a:gd name="connsiteX29" fmla="*/ 111079 w 441984"/>
                  <a:gd name="connsiteY29" fmla="*/ 131824 h 262926"/>
                  <a:gd name="connsiteX30" fmla="*/ 148674 w 441984"/>
                  <a:gd name="connsiteY30" fmla="*/ 136343 h 262926"/>
                  <a:gd name="connsiteX31" fmla="*/ 159179 w 441984"/>
                  <a:gd name="connsiteY31" fmla="*/ 152905 h 262926"/>
                  <a:gd name="connsiteX32" fmla="*/ 170452 w 441984"/>
                  <a:gd name="connsiteY32" fmla="*/ 173962 h 262926"/>
                  <a:gd name="connsiteX33" fmla="*/ 196029 w 441984"/>
                  <a:gd name="connsiteY33" fmla="*/ 192760 h 262926"/>
                  <a:gd name="connsiteX34" fmla="*/ 225355 w 441984"/>
                  <a:gd name="connsiteY34" fmla="*/ 210067 h 262926"/>
                  <a:gd name="connsiteX35" fmla="*/ 251652 w 441984"/>
                  <a:gd name="connsiteY35" fmla="*/ 227350 h 262926"/>
                  <a:gd name="connsiteX36" fmla="*/ 274200 w 441984"/>
                  <a:gd name="connsiteY36" fmla="*/ 234874 h 262926"/>
                  <a:gd name="connsiteX37" fmla="*/ 276123 w 441984"/>
                  <a:gd name="connsiteY37" fmla="*/ 251628 h 262926"/>
                  <a:gd name="connsiteX38" fmla="*/ 278334 w 441984"/>
                  <a:gd name="connsiteY38" fmla="*/ 251147 h 262926"/>
                  <a:gd name="connsiteX39" fmla="*/ 299392 w 441984"/>
                  <a:gd name="connsiteY39" fmla="*/ 258166 h 262926"/>
                  <a:gd name="connsiteX40" fmla="*/ 309560 w 441984"/>
                  <a:gd name="connsiteY40" fmla="*/ 262926 h 262926"/>
                  <a:gd name="connsiteX41" fmla="*/ 320064 w 441984"/>
                  <a:gd name="connsiteY41" fmla="*/ 236364 h 262926"/>
                  <a:gd name="connsiteX42" fmla="*/ 317035 w 441984"/>
                  <a:gd name="connsiteY42" fmla="*/ 213817 h 262926"/>
                  <a:gd name="connsiteX43" fmla="*/ 301267 w 441984"/>
                  <a:gd name="connsiteY43" fmla="*/ 194274 h 262926"/>
                  <a:gd name="connsiteX44" fmla="*/ 325304 w 441984"/>
                  <a:gd name="connsiteY44" fmla="*/ 185260 h 262926"/>
                  <a:gd name="connsiteX45" fmla="*/ 333597 w 441984"/>
                  <a:gd name="connsiteY45" fmla="*/ 170981 h 262926"/>
                  <a:gd name="connsiteX46" fmla="*/ 345616 w 441984"/>
                  <a:gd name="connsiteY46" fmla="*/ 157448 h 262926"/>
                  <a:gd name="connsiteX47" fmla="*/ 365183 w 441984"/>
                  <a:gd name="connsiteY47" fmla="*/ 152929 h 262926"/>
                  <a:gd name="connsiteX48" fmla="*/ 382467 w 441984"/>
                  <a:gd name="connsiteY48" fmla="*/ 149155 h 262926"/>
                  <a:gd name="connsiteX49" fmla="*/ 373476 w 441984"/>
                  <a:gd name="connsiteY49" fmla="*/ 170020 h 262926"/>
                  <a:gd name="connsiteX50" fmla="*/ 402778 w 441984"/>
                  <a:gd name="connsiteY50" fmla="*/ 164779 h 262926"/>
                  <a:gd name="connsiteX51" fmla="*/ 426864 w 441984"/>
                  <a:gd name="connsiteY51" fmla="*/ 160765 h 262926"/>
                  <a:gd name="connsiteX52" fmla="*/ 437921 w 441984"/>
                  <a:gd name="connsiteY52" fmla="*/ 147713 h 26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41984" h="262926">
                    <a:moveTo>
                      <a:pt x="438042" y="147689"/>
                    </a:moveTo>
                    <a:cubicBezTo>
                      <a:pt x="425999" y="137641"/>
                      <a:pt x="404918" y="125598"/>
                      <a:pt x="402899" y="131607"/>
                    </a:cubicBezTo>
                    <a:cubicBezTo>
                      <a:pt x="400903" y="137641"/>
                      <a:pt x="387827" y="138650"/>
                      <a:pt x="382827" y="132617"/>
                    </a:cubicBezTo>
                    <a:cubicBezTo>
                      <a:pt x="377803" y="126607"/>
                      <a:pt x="373789" y="119588"/>
                      <a:pt x="358717" y="125622"/>
                    </a:cubicBezTo>
                    <a:cubicBezTo>
                      <a:pt x="343669" y="131631"/>
                      <a:pt x="333621" y="139660"/>
                      <a:pt x="332612" y="145693"/>
                    </a:cubicBezTo>
                    <a:cubicBezTo>
                      <a:pt x="331602" y="151727"/>
                      <a:pt x="321554" y="157736"/>
                      <a:pt x="320545" y="149708"/>
                    </a:cubicBezTo>
                    <a:cubicBezTo>
                      <a:pt x="319535" y="141655"/>
                      <a:pt x="307516" y="138674"/>
                      <a:pt x="299464" y="136631"/>
                    </a:cubicBezTo>
                    <a:cubicBezTo>
                      <a:pt x="291435" y="134636"/>
                      <a:pt x="278407" y="138650"/>
                      <a:pt x="277373" y="130598"/>
                    </a:cubicBezTo>
                    <a:cubicBezTo>
                      <a:pt x="276363" y="122569"/>
                      <a:pt x="264320" y="113555"/>
                      <a:pt x="263311" y="104492"/>
                    </a:cubicBezTo>
                    <a:cubicBezTo>
                      <a:pt x="262301" y="95454"/>
                      <a:pt x="265330" y="82426"/>
                      <a:pt x="257277" y="80407"/>
                    </a:cubicBezTo>
                    <a:cubicBezTo>
                      <a:pt x="249248" y="78411"/>
                      <a:pt x="244225" y="65335"/>
                      <a:pt x="237205" y="65335"/>
                    </a:cubicBezTo>
                    <a:cubicBezTo>
                      <a:pt x="230187" y="65335"/>
                      <a:pt x="191005" y="65335"/>
                      <a:pt x="185981" y="63340"/>
                    </a:cubicBezTo>
                    <a:cubicBezTo>
                      <a:pt x="180957" y="61345"/>
                      <a:pt x="154876" y="71368"/>
                      <a:pt x="152857" y="65335"/>
                    </a:cubicBezTo>
                    <a:cubicBezTo>
                      <a:pt x="151246" y="60455"/>
                      <a:pt x="133122" y="41081"/>
                      <a:pt x="123122" y="32812"/>
                    </a:cubicBezTo>
                    <a:cubicBezTo>
                      <a:pt x="122040" y="36994"/>
                      <a:pt x="119757" y="40840"/>
                      <a:pt x="115598" y="43845"/>
                    </a:cubicBezTo>
                    <a:cubicBezTo>
                      <a:pt x="96800" y="57378"/>
                      <a:pt x="78772" y="55119"/>
                      <a:pt x="84782" y="38581"/>
                    </a:cubicBezTo>
                    <a:cubicBezTo>
                      <a:pt x="90791" y="22043"/>
                      <a:pt x="91560" y="2476"/>
                      <a:pt x="81777" y="2476"/>
                    </a:cubicBezTo>
                    <a:cubicBezTo>
                      <a:pt x="71993" y="2476"/>
                      <a:pt x="78796" y="37066"/>
                      <a:pt x="71272" y="39326"/>
                    </a:cubicBezTo>
                    <a:cubicBezTo>
                      <a:pt x="64614" y="41321"/>
                      <a:pt x="62042" y="14230"/>
                      <a:pt x="67619" y="0"/>
                    </a:cubicBezTo>
                    <a:lnTo>
                      <a:pt x="3293" y="17139"/>
                    </a:lnTo>
                    <a:lnTo>
                      <a:pt x="289" y="129588"/>
                    </a:lnTo>
                    <a:cubicBezTo>
                      <a:pt x="289" y="129588"/>
                      <a:pt x="120" y="129708"/>
                      <a:pt x="0" y="129828"/>
                    </a:cubicBezTo>
                    <a:cubicBezTo>
                      <a:pt x="6009" y="132761"/>
                      <a:pt x="12980" y="133699"/>
                      <a:pt x="17884" y="134059"/>
                    </a:cubicBezTo>
                    <a:cubicBezTo>
                      <a:pt x="27668" y="134828"/>
                      <a:pt x="26898" y="127280"/>
                      <a:pt x="26898" y="122064"/>
                    </a:cubicBezTo>
                    <a:cubicBezTo>
                      <a:pt x="26898" y="116848"/>
                      <a:pt x="37427" y="107762"/>
                      <a:pt x="44951" y="108531"/>
                    </a:cubicBezTo>
                    <a:cubicBezTo>
                      <a:pt x="52475" y="109276"/>
                      <a:pt x="51730" y="98747"/>
                      <a:pt x="53965" y="98747"/>
                    </a:cubicBezTo>
                    <a:cubicBezTo>
                      <a:pt x="56201" y="98747"/>
                      <a:pt x="62234" y="97257"/>
                      <a:pt x="64494" y="93483"/>
                    </a:cubicBezTo>
                    <a:cubicBezTo>
                      <a:pt x="66753" y="89709"/>
                      <a:pt x="78796" y="94228"/>
                      <a:pt x="82522" y="98002"/>
                    </a:cubicBezTo>
                    <a:cubicBezTo>
                      <a:pt x="86272" y="101752"/>
                      <a:pt x="95310" y="103267"/>
                      <a:pt x="102065" y="104781"/>
                    </a:cubicBezTo>
                    <a:cubicBezTo>
                      <a:pt x="108843" y="106271"/>
                      <a:pt x="111079" y="127328"/>
                      <a:pt x="111079" y="131824"/>
                    </a:cubicBezTo>
                    <a:cubicBezTo>
                      <a:pt x="111079" y="136319"/>
                      <a:pt x="143410" y="135622"/>
                      <a:pt x="148674" y="136343"/>
                    </a:cubicBezTo>
                    <a:cubicBezTo>
                      <a:pt x="153939" y="137112"/>
                      <a:pt x="153914" y="146126"/>
                      <a:pt x="159179" y="152905"/>
                    </a:cubicBezTo>
                    <a:cubicBezTo>
                      <a:pt x="164467" y="159683"/>
                      <a:pt x="168193" y="168698"/>
                      <a:pt x="170452" y="173962"/>
                    </a:cubicBezTo>
                    <a:cubicBezTo>
                      <a:pt x="172712" y="179226"/>
                      <a:pt x="191509" y="185981"/>
                      <a:pt x="196029" y="192760"/>
                    </a:cubicBezTo>
                    <a:cubicBezTo>
                      <a:pt x="200548" y="199538"/>
                      <a:pt x="214827" y="206293"/>
                      <a:pt x="225355" y="210067"/>
                    </a:cubicBezTo>
                    <a:cubicBezTo>
                      <a:pt x="235884" y="213817"/>
                      <a:pt x="245667" y="228119"/>
                      <a:pt x="251652" y="227350"/>
                    </a:cubicBezTo>
                    <a:cubicBezTo>
                      <a:pt x="257662" y="226605"/>
                      <a:pt x="274200" y="234874"/>
                      <a:pt x="274200" y="234874"/>
                    </a:cubicBezTo>
                    <a:lnTo>
                      <a:pt x="276123" y="251628"/>
                    </a:lnTo>
                    <a:cubicBezTo>
                      <a:pt x="276844" y="251484"/>
                      <a:pt x="277565" y="251388"/>
                      <a:pt x="278334" y="251147"/>
                    </a:cubicBezTo>
                    <a:cubicBezTo>
                      <a:pt x="287349" y="248119"/>
                      <a:pt x="292373" y="258166"/>
                      <a:pt x="299392" y="258166"/>
                    </a:cubicBezTo>
                    <a:cubicBezTo>
                      <a:pt x="302348" y="258166"/>
                      <a:pt x="306026" y="260667"/>
                      <a:pt x="309560" y="262926"/>
                    </a:cubicBezTo>
                    <a:cubicBezTo>
                      <a:pt x="309079" y="248215"/>
                      <a:pt x="314271" y="240883"/>
                      <a:pt x="320064" y="236364"/>
                    </a:cubicBezTo>
                    <a:cubicBezTo>
                      <a:pt x="326843" y="231100"/>
                      <a:pt x="315545" y="222086"/>
                      <a:pt x="317035" y="213817"/>
                    </a:cubicBezTo>
                    <a:cubicBezTo>
                      <a:pt x="318526" y="205572"/>
                      <a:pt x="299752" y="201053"/>
                      <a:pt x="301267" y="194274"/>
                    </a:cubicBezTo>
                    <a:cubicBezTo>
                      <a:pt x="302757" y="187495"/>
                      <a:pt x="318550" y="188240"/>
                      <a:pt x="325304" y="185260"/>
                    </a:cubicBezTo>
                    <a:cubicBezTo>
                      <a:pt x="332083" y="182255"/>
                      <a:pt x="326819" y="170981"/>
                      <a:pt x="333597" y="170981"/>
                    </a:cubicBezTo>
                    <a:cubicBezTo>
                      <a:pt x="340376" y="170981"/>
                      <a:pt x="343357" y="164203"/>
                      <a:pt x="345616" y="157448"/>
                    </a:cubicBezTo>
                    <a:cubicBezTo>
                      <a:pt x="347876" y="150669"/>
                      <a:pt x="359149" y="157448"/>
                      <a:pt x="365183" y="152929"/>
                    </a:cubicBezTo>
                    <a:cubicBezTo>
                      <a:pt x="371192" y="148410"/>
                      <a:pt x="380207" y="145381"/>
                      <a:pt x="382467" y="149155"/>
                    </a:cubicBezTo>
                    <a:cubicBezTo>
                      <a:pt x="384245" y="152136"/>
                      <a:pt x="376793" y="164707"/>
                      <a:pt x="373476" y="170020"/>
                    </a:cubicBezTo>
                    <a:cubicBezTo>
                      <a:pt x="383957" y="169707"/>
                      <a:pt x="399726" y="167832"/>
                      <a:pt x="402778" y="164779"/>
                    </a:cubicBezTo>
                    <a:cubicBezTo>
                      <a:pt x="406793" y="160765"/>
                      <a:pt x="421840" y="170813"/>
                      <a:pt x="426864" y="160765"/>
                    </a:cubicBezTo>
                    <a:cubicBezTo>
                      <a:pt x="431888" y="150741"/>
                      <a:pt x="449964" y="157760"/>
                      <a:pt x="437921" y="1477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7ABE85F5-682F-CA79-2D2E-7A9D0C703142}"/>
                  </a:ext>
                </a:extLst>
              </p:cNvPr>
              <p:cNvSpPr/>
              <p:nvPr/>
            </p:nvSpPr>
            <p:spPr bwMode="gray">
              <a:xfrm>
                <a:off x="4778629" y="3715062"/>
                <a:ext cx="226749" cy="243219"/>
              </a:xfrm>
              <a:custGeom>
                <a:avLst/>
                <a:gdLst>
                  <a:gd name="connsiteX0" fmla="*/ 208745 w 226749"/>
                  <a:gd name="connsiteY0" fmla="*/ 99637 h 243219"/>
                  <a:gd name="connsiteX1" fmla="*/ 190933 w 226749"/>
                  <a:gd name="connsiteY1" fmla="*/ 81849 h 243219"/>
                  <a:gd name="connsiteX2" fmla="*/ 180740 w 226749"/>
                  <a:gd name="connsiteY2" fmla="*/ 62763 h 243219"/>
                  <a:gd name="connsiteX3" fmla="*/ 155309 w 226749"/>
                  <a:gd name="connsiteY3" fmla="*/ 44975 h 243219"/>
                  <a:gd name="connsiteX4" fmla="*/ 141343 w 226749"/>
                  <a:gd name="connsiteY4" fmla="*/ 14471 h 243219"/>
                  <a:gd name="connsiteX5" fmla="*/ 126848 w 226749"/>
                  <a:gd name="connsiteY5" fmla="*/ 0 h 243219"/>
                  <a:gd name="connsiteX6" fmla="*/ 109757 w 226749"/>
                  <a:gd name="connsiteY6" fmla="*/ 3245 h 243219"/>
                  <a:gd name="connsiteX7" fmla="*/ 91729 w 226749"/>
                  <a:gd name="connsiteY7" fmla="*/ 14519 h 243219"/>
                  <a:gd name="connsiteX8" fmla="*/ 78195 w 226749"/>
                  <a:gd name="connsiteY8" fmla="*/ 4759 h 243219"/>
                  <a:gd name="connsiteX9" fmla="*/ 49614 w 226749"/>
                  <a:gd name="connsiteY9" fmla="*/ 13029 h 243219"/>
                  <a:gd name="connsiteX10" fmla="*/ 25552 w 226749"/>
                  <a:gd name="connsiteY10" fmla="*/ 16033 h 243219"/>
                  <a:gd name="connsiteX11" fmla="*/ 25552 w 226749"/>
                  <a:gd name="connsiteY11" fmla="*/ 103242 h 243219"/>
                  <a:gd name="connsiteX12" fmla="*/ 0 w 226749"/>
                  <a:gd name="connsiteY12" fmla="*/ 113002 h 243219"/>
                  <a:gd name="connsiteX13" fmla="*/ 0 w 226749"/>
                  <a:gd name="connsiteY13" fmla="*/ 187808 h 243219"/>
                  <a:gd name="connsiteX14" fmla="*/ 12019 w 226749"/>
                  <a:gd name="connsiteY14" fmla="*/ 195740 h 243219"/>
                  <a:gd name="connsiteX15" fmla="*/ 20288 w 226749"/>
                  <a:gd name="connsiteY15" fmla="*/ 224297 h 243219"/>
                  <a:gd name="connsiteX16" fmla="*/ 15024 w 226749"/>
                  <a:gd name="connsiteY16" fmla="*/ 230331 h 243219"/>
                  <a:gd name="connsiteX17" fmla="*/ 19543 w 226749"/>
                  <a:gd name="connsiteY17" fmla="*/ 241604 h 243219"/>
                  <a:gd name="connsiteX18" fmla="*/ 45095 w 226749"/>
                  <a:gd name="connsiteY18" fmla="*/ 240090 h 243219"/>
                  <a:gd name="connsiteX19" fmla="*/ 68412 w 226749"/>
                  <a:gd name="connsiteY19" fmla="*/ 213769 h 243219"/>
                  <a:gd name="connsiteX20" fmla="*/ 85695 w 226749"/>
                  <a:gd name="connsiteY20" fmla="*/ 200259 h 243219"/>
                  <a:gd name="connsiteX21" fmla="*/ 115790 w 226749"/>
                  <a:gd name="connsiteY21" fmla="*/ 210019 h 243219"/>
                  <a:gd name="connsiteX22" fmla="*/ 139828 w 226749"/>
                  <a:gd name="connsiteY22" fmla="*/ 198745 h 243219"/>
                  <a:gd name="connsiteX23" fmla="*/ 149612 w 226749"/>
                  <a:gd name="connsiteY23" fmla="*/ 179947 h 243219"/>
                  <a:gd name="connsiteX24" fmla="*/ 171414 w 226749"/>
                  <a:gd name="connsiteY24" fmla="*/ 164155 h 243219"/>
                  <a:gd name="connsiteX25" fmla="*/ 181942 w 226749"/>
                  <a:gd name="connsiteY25" fmla="*/ 146847 h 243219"/>
                  <a:gd name="connsiteX26" fmla="*/ 202255 w 226749"/>
                  <a:gd name="connsiteY26" fmla="*/ 131799 h 243219"/>
                  <a:gd name="connsiteX27" fmla="*/ 218023 w 226749"/>
                  <a:gd name="connsiteY27" fmla="*/ 122785 h 243219"/>
                  <a:gd name="connsiteX28" fmla="*/ 226749 w 226749"/>
                  <a:gd name="connsiteY28" fmla="*/ 110502 h 243219"/>
                  <a:gd name="connsiteX29" fmla="*/ 226653 w 226749"/>
                  <a:gd name="connsiteY29" fmla="*/ 110382 h 243219"/>
                  <a:gd name="connsiteX30" fmla="*/ 208721 w 226749"/>
                  <a:gd name="connsiteY30" fmla="*/ 99637 h 24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6749" h="243219">
                    <a:moveTo>
                      <a:pt x="208745" y="99637"/>
                    </a:moveTo>
                    <a:cubicBezTo>
                      <a:pt x="201005" y="99877"/>
                      <a:pt x="190933" y="89469"/>
                      <a:pt x="190933" y="81849"/>
                    </a:cubicBezTo>
                    <a:cubicBezTo>
                      <a:pt x="190933" y="74229"/>
                      <a:pt x="180740" y="67859"/>
                      <a:pt x="180740" y="62763"/>
                    </a:cubicBezTo>
                    <a:cubicBezTo>
                      <a:pt x="180740" y="57667"/>
                      <a:pt x="164227" y="48797"/>
                      <a:pt x="155309" y="44975"/>
                    </a:cubicBezTo>
                    <a:cubicBezTo>
                      <a:pt x="146415" y="41153"/>
                      <a:pt x="145141" y="14471"/>
                      <a:pt x="141343" y="14471"/>
                    </a:cubicBezTo>
                    <a:cubicBezTo>
                      <a:pt x="138482" y="14471"/>
                      <a:pt x="130622" y="6610"/>
                      <a:pt x="126848" y="0"/>
                    </a:cubicBezTo>
                    <a:cubicBezTo>
                      <a:pt x="120574" y="1490"/>
                      <a:pt x="113843" y="3245"/>
                      <a:pt x="109757" y="3245"/>
                    </a:cubicBezTo>
                    <a:cubicBezTo>
                      <a:pt x="102233" y="3245"/>
                      <a:pt x="94709" y="10769"/>
                      <a:pt x="91729" y="14519"/>
                    </a:cubicBezTo>
                    <a:cubicBezTo>
                      <a:pt x="88724" y="18293"/>
                      <a:pt x="82714" y="7740"/>
                      <a:pt x="78195" y="4759"/>
                    </a:cubicBezTo>
                    <a:cubicBezTo>
                      <a:pt x="73676" y="1731"/>
                      <a:pt x="54879" y="11538"/>
                      <a:pt x="49614" y="13029"/>
                    </a:cubicBezTo>
                    <a:cubicBezTo>
                      <a:pt x="44374" y="14519"/>
                      <a:pt x="25552" y="16033"/>
                      <a:pt x="25552" y="16033"/>
                    </a:cubicBezTo>
                    <a:lnTo>
                      <a:pt x="25552" y="103242"/>
                    </a:lnTo>
                    <a:cubicBezTo>
                      <a:pt x="25552" y="113002"/>
                      <a:pt x="0" y="107017"/>
                      <a:pt x="0" y="113002"/>
                    </a:cubicBezTo>
                    <a:lnTo>
                      <a:pt x="0" y="187808"/>
                    </a:lnTo>
                    <a:cubicBezTo>
                      <a:pt x="5505" y="189803"/>
                      <a:pt x="10745" y="192471"/>
                      <a:pt x="12019" y="195740"/>
                    </a:cubicBezTo>
                    <a:cubicBezTo>
                      <a:pt x="15048" y="203264"/>
                      <a:pt x="21802" y="219778"/>
                      <a:pt x="20288" y="224297"/>
                    </a:cubicBezTo>
                    <a:cubicBezTo>
                      <a:pt x="18774" y="228816"/>
                      <a:pt x="15024" y="225811"/>
                      <a:pt x="15024" y="230331"/>
                    </a:cubicBezTo>
                    <a:cubicBezTo>
                      <a:pt x="15024" y="234850"/>
                      <a:pt x="11995" y="241604"/>
                      <a:pt x="19543" y="241604"/>
                    </a:cubicBezTo>
                    <a:cubicBezTo>
                      <a:pt x="27091" y="241604"/>
                      <a:pt x="39855" y="246100"/>
                      <a:pt x="45095" y="240090"/>
                    </a:cubicBezTo>
                    <a:cubicBezTo>
                      <a:pt x="50359" y="234057"/>
                      <a:pt x="67667" y="220523"/>
                      <a:pt x="68412" y="213769"/>
                    </a:cubicBezTo>
                    <a:cubicBezTo>
                      <a:pt x="69181" y="207014"/>
                      <a:pt x="72931" y="191966"/>
                      <a:pt x="85695" y="200259"/>
                    </a:cubicBezTo>
                    <a:cubicBezTo>
                      <a:pt x="98507" y="208504"/>
                      <a:pt x="99252" y="210019"/>
                      <a:pt x="115790" y="210019"/>
                    </a:cubicBezTo>
                    <a:cubicBezTo>
                      <a:pt x="132329" y="210019"/>
                      <a:pt x="136848" y="209273"/>
                      <a:pt x="139828" y="198745"/>
                    </a:cubicBezTo>
                    <a:cubicBezTo>
                      <a:pt x="142833" y="188217"/>
                      <a:pt x="139852" y="179947"/>
                      <a:pt x="149612" y="179947"/>
                    </a:cubicBezTo>
                    <a:cubicBezTo>
                      <a:pt x="159371" y="179947"/>
                      <a:pt x="171414" y="170933"/>
                      <a:pt x="171414" y="164155"/>
                    </a:cubicBezTo>
                    <a:cubicBezTo>
                      <a:pt x="171414" y="157376"/>
                      <a:pt x="175933" y="146847"/>
                      <a:pt x="181942" y="146847"/>
                    </a:cubicBezTo>
                    <a:cubicBezTo>
                      <a:pt x="187952" y="146847"/>
                      <a:pt x="200716" y="139347"/>
                      <a:pt x="202255" y="131799"/>
                    </a:cubicBezTo>
                    <a:cubicBezTo>
                      <a:pt x="203745" y="124276"/>
                      <a:pt x="214274" y="127280"/>
                      <a:pt x="218023" y="122785"/>
                    </a:cubicBezTo>
                    <a:cubicBezTo>
                      <a:pt x="219850" y="120574"/>
                      <a:pt x="223504" y="115285"/>
                      <a:pt x="226749" y="110502"/>
                    </a:cubicBezTo>
                    <a:cubicBezTo>
                      <a:pt x="226749" y="110454"/>
                      <a:pt x="226653" y="110430"/>
                      <a:pt x="226653" y="110382"/>
                    </a:cubicBezTo>
                    <a:cubicBezTo>
                      <a:pt x="226653" y="105863"/>
                      <a:pt x="224946" y="99108"/>
                      <a:pt x="208721" y="9963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2570599-8110-8275-7302-0D5D57862A97}"/>
                  </a:ext>
                </a:extLst>
              </p:cNvPr>
              <p:cNvSpPr/>
              <p:nvPr/>
            </p:nvSpPr>
            <p:spPr bwMode="gray">
              <a:xfrm>
                <a:off x="4066417" y="2979561"/>
                <a:ext cx="155086" cy="158527"/>
              </a:xfrm>
              <a:custGeom>
                <a:avLst/>
                <a:gdLst>
                  <a:gd name="connsiteX0" fmla="*/ 146625 w 155086"/>
                  <a:gd name="connsiteY0" fmla="*/ 132536 h 158527"/>
                  <a:gd name="connsiteX1" fmla="*/ 135904 w 155086"/>
                  <a:gd name="connsiteY1" fmla="*/ 104339 h 158527"/>
                  <a:gd name="connsiteX2" fmla="*/ 145495 w 155086"/>
                  <a:gd name="connsiteY2" fmla="*/ 79532 h 158527"/>
                  <a:gd name="connsiteX3" fmla="*/ 155087 w 155086"/>
                  <a:gd name="connsiteY3" fmla="*/ 62634 h 158527"/>
                  <a:gd name="connsiteX4" fmla="*/ 146241 w 155086"/>
                  <a:gd name="connsiteY4" fmla="*/ 23115 h 158527"/>
                  <a:gd name="connsiteX5" fmla="*/ 141553 w 155086"/>
                  <a:gd name="connsiteY5" fmla="*/ 20688 h 158527"/>
                  <a:gd name="connsiteX6" fmla="*/ 111506 w 155086"/>
                  <a:gd name="connsiteY6" fmla="*/ 24461 h 158527"/>
                  <a:gd name="connsiteX7" fmla="*/ 88959 w 155086"/>
                  <a:gd name="connsiteY7" fmla="*/ 13933 h 158527"/>
                  <a:gd name="connsiteX8" fmla="*/ 69392 w 155086"/>
                  <a:gd name="connsiteY8" fmla="*/ 7154 h 158527"/>
                  <a:gd name="connsiteX9" fmla="*/ 60378 w 155086"/>
                  <a:gd name="connsiteY9" fmla="*/ 4150 h 158527"/>
                  <a:gd name="connsiteX10" fmla="*/ 47613 w 155086"/>
                  <a:gd name="connsiteY10" fmla="*/ 5664 h 158527"/>
                  <a:gd name="connsiteX11" fmla="*/ 33311 w 155086"/>
                  <a:gd name="connsiteY11" fmla="*/ 12442 h 158527"/>
                  <a:gd name="connsiteX12" fmla="*/ 20547 w 155086"/>
                  <a:gd name="connsiteY12" fmla="*/ 8669 h 158527"/>
                  <a:gd name="connsiteX13" fmla="*/ 11941 w 155086"/>
                  <a:gd name="connsiteY13" fmla="*/ 10760 h 158527"/>
                  <a:gd name="connsiteX14" fmla="*/ 11893 w 155086"/>
                  <a:gd name="connsiteY14" fmla="*/ 31048 h 158527"/>
                  <a:gd name="connsiteX15" fmla="*/ 16412 w 155086"/>
                  <a:gd name="connsiteY15" fmla="*/ 42874 h 158527"/>
                  <a:gd name="connsiteX16" fmla="*/ 20931 w 155086"/>
                  <a:gd name="connsiteY16" fmla="*/ 58668 h 158527"/>
                  <a:gd name="connsiteX17" fmla="*/ 9105 w 155086"/>
                  <a:gd name="connsiteY17" fmla="*/ 60374 h 158527"/>
                  <a:gd name="connsiteX18" fmla="*/ 11364 w 155086"/>
                  <a:gd name="connsiteY18" fmla="*/ 75590 h 158527"/>
                  <a:gd name="connsiteX19" fmla="*/ 4033 w 155086"/>
                  <a:gd name="connsiteY19" fmla="*/ 89676 h 158527"/>
                  <a:gd name="connsiteX20" fmla="*/ 1220 w 155086"/>
                  <a:gd name="connsiteY20" fmla="*/ 107729 h 158527"/>
                  <a:gd name="connsiteX21" fmla="*/ 9682 w 155086"/>
                  <a:gd name="connsiteY21" fmla="*/ 115637 h 158527"/>
                  <a:gd name="connsiteX22" fmla="*/ 29417 w 155086"/>
                  <a:gd name="connsiteY22" fmla="*/ 134795 h 158527"/>
                  <a:gd name="connsiteX23" fmla="*/ 21893 w 155086"/>
                  <a:gd name="connsiteY23" fmla="*/ 158521 h 158527"/>
                  <a:gd name="connsiteX24" fmla="*/ 96915 w 155086"/>
                  <a:gd name="connsiteY24" fmla="*/ 142127 h 158527"/>
                  <a:gd name="connsiteX25" fmla="*/ 146265 w 155086"/>
                  <a:gd name="connsiteY25" fmla="*/ 145011 h 158527"/>
                  <a:gd name="connsiteX26" fmla="*/ 146697 w 155086"/>
                  <a:gd name="connsiteY26" fmla="*/ 132536 h 15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6" h="158527">
                    <a:moveTo>
                      <a:pt x="146625" y="132536"/>
                    </a:moveTo>
                    <a:cubicBezTo>
                      <a:pt x="143236" y="128017"/>
                      <a:pt x="135352" y="108858"/>
                      <a:pt x="135904" y="104339"/>
                    </a:cubicBezTo>
                    <a:cubicBezTo>
                      <a:pt x="136457" y="99820"/>
                      <a:pt x="146049" y="86287"/>
                      <a:pt x="145495" y="79532"/>
                    </a:cubicBezTo>
                    <a:cubicBezTo>
                      <a:pt x="144943" y="72754"/>
                      <a:pt x="155087" y="68259"/>
                      <a:pt x="155087" y="62634"/>
                    </a:cubicBezTo>
                    <a:cubicBezTo>
                      <a:pt x="155087" y="58331"/>
                      <a:pt x="152466" y="37033"/>
                      <a:pt x="146241" y="23115"/>
                    </a:cubicBezTo>
                    <a:cubicBezTo>
                      <a:pt x="144943" y="23212"/>
                      <a:pt x="143380" y="22514"/>
                      <a:pt x="141553" y="20688"/>
                    </a:cubicBezTo>
                    <a:cubicBezTo>
                      <a:pt x="137034" y="16168"/>
                      <a:pt x="118261" y="16938"/>
                      <a:pt x="111506" y="24461"/>
                    </a:cubicBezTo>
                    <a:cubicBezTo>
                      <a:pt x="104727" y="31985"/>
                      <a:pt x="91194" y="17683"/>
                      <a:pt x="88959" y="13933"/>
                    </a:cubicBezTo>
                    <a:cubicBezTo>
                      <a:pt x="86699" y="10183"/>
                      <a:pt x="76916" y="1914"/>
                      <a:pt x="69392" y="7154"/>
                    </a:cubicBezTo>
                    <a:cubicBezTo>
                      <a:pt x="61892" y="12442"/>
                      <a:pt x="59632" y="10928"/>
                      <a:pt x="60378" y="4150"/>
                    </a:cubicBezTo>
                    <a:cubicBezTo>
                      <a:pt x="61147" y="-2629"/>
                      <a:pt x="49104" y="-370"/>
                      <a:pt x="47613" y="5664"/>
                    </a:cubicBezTo>
                    <a:cubicBezTo>
                      <a:pt x="46123" y="11673"/>
                      <a:pt x="36340" y="16938"/>
                      <a:pt x="33311" y="12442"/>
                    </a:cubicBezTo>
                    <a:cubicBezTo>
                      <a:pt x="30306" y="7923"/>
                      <a:pt x="23551" y="1914"/>
                      <a:pt x="20547" y="8669"/>
                    </a:cubicBezTo>
                    <a:cubicBezTo>
                      <a:pt x="18455" y="13380"/>
                      <a:pt x="14922" y="12947"/>
                      <a:pt x="11941" y="10760"/>
                    </a:cubicBezTo>
                    <a:cubicBezTo>
                      <a:pt x="10042" y="19101"/>
                      <a:pt x="7711" y="28716"/>
                      <a:pt x="11893" y="31048"/>
                    </a:cubicBezTo>
                    <a:cubicBezTo>
                      <a:pt x="16965" y="33860"/>
                      <a:pt x="17542" y="39485"/>
                      <a:pt x="16412" y="42874"/>
                    </a:cubicBezTo>
                    <a:cubicBezTo>
                      <a:pt x="15283" y="46240"/>
                      <a:pt x="24874" y="54701"/>
                      <a:pt x="20931" y="58668"/>
                    </a:cubicBezTo>
                    <a:cubicBezTo>
                      <a:pt x="16989" y="62634"/>
                      <a:pt x="11917" y="54725"/>
                      <a:pt x="9105" y="60374"/>
                    </a:cubicBezTo>
                    <a:cubicBezTo>
                      <a:pt x="6292" y="65999"/>
                      <a:pt x="14730" y="71071"/>
                      <a:pt x="11364" y="75590"/>
                    </a:cubicBezTo>
                    <a:cubicBezTo>
                      <a:pt x="7975" y="80109"/>
                      <a:pt x="2903" y="80662"/>
                      <a:pt x="4033" y="89676"/>
                    </a:cubicBezTo>
                    <a:cubicBezTo>
                      <a:pt x="5162" y="98690"/>
                      <a:pt x="4586" y="104916"/>
                      <a:pt x="1220" y="107729"/>
                    </a:cubicBezTo>
                    <a:cubicBezTo>
                      <a:pt x="-2169" y="110565"/>
                      <a:pt x="1773" y="110565"/>
                      <a:pt x="9682" y="115637"/>
                    </a:cubicBezTo>
                    <a:cubicBezTo>
                      <a:pt x="17566" y="120709"/>
                      <a:pt x="30547" y="126334"/>
                      <a:pt x="29417" y="134795"/>
                    </a:cubicBezTo>
                    <a:cubicBezTo>
                      <a:pt x="28383" y="142488"/>
                      <a:pt x="25042" y="144266"/>
                      <a:pt x="21893" y="158521"/>
                    </a:cubicBezTo>
                    <a:cubicBezTo>
                      <a:pt x="37205" y="158857"/>
                      <a:pt x="64632" y="147679"/>
                      <a:pt x="96915" y="142127"/>
                    </a:cubicBezTo>
                    <a:cubicBezTo>
                      <a:pt x="117083" y="138665"/>
                      <a:pt x="134150" y="141526"/>
                      <a:pt x="146265" y="145011"/>
                    </a:cubicBezTo>
                    <a:cubicBezTo>
                      <a:pt x="147563" y="140204"/>
                      <a:pt x="148404" y="134819"/>
                      <a:pt x="146697" y="13253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47A7CDC-6B63-CA86-F6B1-96F421957264}"/>
                  </a:ext>
                </a:extLst>
              </p:cNvPr>
              <p:cNvSpPr/>
              <p:nvPr/>
            </p:nvSpPr>
            <p:spPr bwMode="gray">
              <a:xfrm>
                <a:off x="4289874" y="2640257"/>
                <a:ext cx="392518" cy="307226"/>
              </a:xfrm>
              <a:custGeom>
                <a:avLst/>
                <a:gdLst>
                  <a:gd name="connsiteX0" fmla="*/ 376738 w 392518"/>
                  <a:gd name="connsiteY0" fmla="*/ 44975 h 307226"/>
                  <a:gd name="connsiteX1" fmla="*/ 375248 w 392518"/>
                  <a:gd name="connsiteY1" fmla="*/ 12307 h 307226"/>
                  <a:gd name="connsiteX2" fmla="*/ 355080 w 392518"/>
                  <a:gd name="connsiteY2" fmla="*/ 23245 h 307226"/>
                  <a:gd name="connsiteX3" fmla="*/ 338999 w 392518"/>
                  <a:gd name="connsiteY3" fmla="*/ 7163 h 307226"/>
                  <a:gd name="connsiteX4" fmla="*/ 301452 w 392518"/>
                  <a:gd name="connsiteY4" fmla="*/ 0 h 307226"/>
                  <a:gd name="connsiteX5" fmla="*/ 192416 w 392518"/>
                  <a:gd name="connsiteY5" fmla="*/ 67931 h 307226"/>
                  <a:gd name="connsiteX6" fmla="*/ 145927 w 392518"/>
                  <a:gd name="connsiteY6" fmla="*/ 105478 h 307226"/>
                  <a:gd name="connsiteX7" fmla="*/ 106601 w 392518"/>
                  <a:gd name="connsiteY7" fmla="*/ 117978 h 307226"/>
                  <a:gd name="connsiteX8" fmla="*/ 103211 w 392518"/>
                  <a:gd name="connsiteY8" fmla="*/ 118651 h 307226"/>
                  <a:gd name="connsiteX9" fmla="*/ 101577 w 392518"/>
                  <a:gd name="connsiteY9" fmla="*/ 186317 h 307226"/>
                  <a:gd name="connsiteX10" fmla="*/ 93308 w 392518"/>
                  <a:gd name="connsiteY10" fmla="*/ 205139 h 307226"/>
                  <a:gd name="connsiteX11" fmla="*/ 77515 w 392518"/>
                  <a:gd name="connsiteY11" fmla="*/ 216389 h 307226"/>
                  <a:gd name="connsiteX12" fmla="*/ 37660 w 392518"/>
                  <a:gd name="connsiteY12" fmla="*/ 220163 h 307226"/>
                  <a:gd name="connsiteX13" fmla="*/ 17372 w 392518"/>
                  <a:gd name="connsiteY13" fmla="*/ 226941 h 307226"/>
                  <a:gd name="connsiteX14" fmla="*/ 834 w 392518"/>
                  <a:gd name="connsiteY14" fmla="*/ 228143 h 307226"/>
                  <a:gd name="connsiteX15" fmla="*/ 1003 w 392518"/>
                  <a:gd name="connsiteY15" fmla="*/ 241797 h 307226"/>
                  <a:gd name="connsiteX16" fmla="*/ 9464 w 392518"/>
                  <a:gd name="connsiteY16" fmla="*/ 256460 h 307226"/>
                  <a:gd name="connsiteX17" fmla="*/ 21314 w 392518"/>
                  <a:gd name="connsiteY17" fmla="*/ 269993 h 307226"/>
                  <a:gd name="connsiteX18" fmla="*/ 25834 w 392518"/>
                  <a:gd name="connsiteY18" fmla="*/ 279584 h 307226"/>
                  <a:gd name="connsiteX19" fmla="*/ 35977 w 392518"/>
                  <a:gd name="connsiteY19" fmla="*/ 288599 h 307226"/>
                  <a:gd name="connsiteX20" fmla="*/ 48958 w 392518"/>
                  <a:gd name="connsiteY20" fmla="*/ 286892 h 307226"/>
                  <a:gd name="connsiteX21" fmla="*/ 50640 w 392518"/>
                  <a:gd name="connsiteY21" fmla="*/ 300978 h 307226"/>
                  <a:gd name="connsiteX22" fmla="*/ 60953 w 392518"/>
                  <a:gd name="connsiteY22" fmla="*/ 305617 h 307226"/>
                  <a:gd name="connsiteX23" fmla="*/ 70015 w 392518"/>
                  <a:gd name="connsiteY23" fmla="*/ 293863 h 307226"/>
                  <a:gd name="connsiteX24" fmla="*/ 78284 w 392518"/>
                  <a:gd name="connsiteY24" fmla="*/ 305882 h 307226"/>
                  <a:gd name="connsiteX25" fmla="*/ 88837 w 392518"/>
                  <a:gd name="connsiteY25" fmla="*/ 301363 h 307226"/>
                  <a:gd name="connsiteX26" fmla="*/ 100111 w 392518"/>
                  <a:gd name="connsiteY26" fmla="*/ 283310 h 307226"/>
                  <a:gd name="connsiteX27" fmla="*/ 106120 w 392518"/>
                  <a:gd name="connsiteY27" fmla="*/ 262998 h 307226"/>
                  <a:gd name="connsiteX28" fmla="*/ 129437 w 392518"/>
                  <a:gd name="connsiteY28" fmla="*/ 262998 h 307226"/>
                  <a:gd name="connsiteX29" fmla="*/ 144460 w 392518"/>
                  <a:gd name="connsiteY29" fmla="*/ 257734 h 307226"/>
                  <a:gd name="connsiteX30" fmla="*/ 164772 w 392518"/>
                  <a:gd name="connsiteY30" fmla="*/ 263743 h 307226"/>
                  <a:gd name="connsiteX31" fmla="*/ 179075 w 392518"/>
                  <a:gd name="connsiteY31" fmla="*/ 277277 h 307226"/>
                  <a:gd name="connsiteX32" fmla="*/ 200108 w 392518"/>
                  <a:gd name="connsiteY32" fmla="*/ 271267 h 307226"/>
                  <a:gd name="connsiteX33" fmla="*/ 219675 w 392518"/>
                  <a:gd name="connsiteY33" fmla="*/ 281772 h 307226"/>
                  <a:gd name="connsiteX34" fmla="*/ 244482 w 392518"/>
                  <a:gd name="connsiteY34" fmla="*/ 281772 h 307226"/>
                  <a:gd name="connsiteX35" fmla="*/ 263255 w 392518"/>
                  <a:gd name="connsiteY35" fmla="*/ 269753 h 307226"/>
                  <a:gd name="connsiteX36" fmla="*/ 295586 w 392518"/>
                  <a:gd name="connsiteY36" fmla="*/ 270498 h 307226"/>
                  <a:gd name="connsiteX37" fmla="*/ 316643 w 392518"/>
                  <a:gd name="connsiteY37" fmla="*/ 275786 h 307226"/>
                  <a:gd name="connsiteX38" fmla="*/ 334696 w 392518"/>
                  <a:gd name="connsiteY38" fmla="*/ 259224 h 307226"/>
                  <a:gd name="connsiteX39" fmla="*/ 338326 w 392518"/>
                  <a:gd name="connsiteY39" fmla="*/ 259152 h 307226"/>
                  <a:gd name="connsiteX40" fmla="*/ 338446 w 392518"/>
                  <a:gd name="connsiteY40" fmla="*/ 250955 h 307226"/>
                  <a:gd name="connsiteX41" fmla="*/ 343734 w 392518"/>
                  <a:gd name="connsiteY41" fmla="*/ 229129 h 307226"/>
                  <a:gd name="connsiteX42" fmla="*/ 384334 w 392518"/>
                  <a:gd name="connsiteY42" fmla="*/ 178000 h 307226"/>
                  <a:gd name="connsiteX43" fmla="*/ 387339 w 392518"/>
                  <a:gd name="connsiteY43" fmla="*/ 114829 h 307226"/>
                  <a:gd name="connsiteX44" fmla="*/ 391858 w 392518"/>
                  <a:gd name="connsiteY44" fmla="*/ 87762 h 307226"/>
                  <a:gd name="connsiteX45" fmla="*/ 387339 w 392518"/>
                  <a:gd name="connsiteY45" fmla="*/ 68219 h 307226"/>
                  <a:gd name="connsiteX46" fmla="*/ 376810 w 392518"/>
                  <a:gd name="connsiteY46" fmla="*/ 44927 h 30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92518" h="307226">
                    <a:moveTo>
                      <a:pt x="376738" y="44975"/>
                    </a:moveTo>
                    <a:cubicBezTo>
                      <a:pt x="376738" y="41273"/>
                      <a:pt x="375897" y="24639"/>
                      <a:pt x="375248" y="12307"/>
                    </a:cubicBezTo>
                    <a:lnTo>
                      <a:pt x="355080" y="23245"/>
                    </a:lnTo>
                    <a:cubicBezTo>
                      <a:pt x="355080" y="23245"/>
                      <a:pt x="349720" y="14303"/>
                      <a:pt x="338999" y="7163"/>
                    </a:cubicBezTo>
                    <a:cubicBezTo>
                      <a:pt x="328254" y="0"/>
                      <a:pt x="301452" y="0"/>
                      <a:pt x="301452" y="0"/>
                    </a:cubicBezTo>
                    <a:lnTo>
                      <a:pt x="192416" y="67931"/>
                    </a:lnTo>
                    <a:lnTo>
                      <a:pt x="145927" y="105478"/>
                    </a:lnTo>
                    <a:cubicBezTo>
                      <a:pt x="145927" y="105478"/>
                      <a:pt x="115519" y="116175"/>
                      <a:pt x="106601" y="117978"/>
                    </a:cubicBezTo>
                    <a:cubicBezTo>
                      <a:pt x="105567" y="118170"/>
                      <a:pt x="104413" y="118410"/>
                      <a:pt x="103211" y="118651"/>
                    </a:cubicBezTo>
                    <a:cubicBezTo>
                      <a:pt x="103500" y="137304"/>
                      <a:pt x="103981" y="184515"/>
                      <a:pt x="101577" y="186317"/>
                    </a:cubicBezTo>
                    <a:cubicBezTo>
                      <a:pt x="98572" y="188577"/>
                      <a:pt x="96312" y="202110"/>
                      <a:pt x="93308" y="205139"/>
                    </a:cubicBezTo>
                    <a:cubicBezTo>
                      <a:pt x="90279" y="208144"/>
                      <a:pt x="86529" y="216389"/>
                      <a:pt x="77515" y="216389"/>
                    </a:cubicBezTo>
                    <a:cubicBezTo>
                      <a:pt x="68501" y="216389"/>
                      <a:pt x="46674" y="221677"/>
                      <a:pt x="37660" y="220163"/>
                    </a:cubicBezTo>
                    <a:cubicBezTo>
                      <a:pt x="28646" y="218648"/>
                      <a:pt x="21122" y="225427"/>
                      <a:pt x="17372" y="226941"/>
                    </a:cubicBezTo>
                    <a:cubicBezTo>
                      <a:pt x="15473" y="227711"/>
                      <a:pt x="8118" y="228263"/>
                      <a:pt x="834" y="228143"/>
                    </a:cubicBezTo>
                    <a:cubicBezTo>
                      <a:pt x="17" y="233864"/>
                      <a:pt x="-608" y="240811"/>
                      <a:pt x="1003" y="241797"/>
                    </a:cubicBezTo>
                    <a:cubicBezTo>
                      <a:pt x="3815" y="243480"/>
                      <a:pt x="4944" y="253071"/>
                      <a:pt x="9464" y="256460"/>
                    </a:cubicBezTo>
                    <a:cubicBezTo>
                      <a:pt x="13983" y="259825"/>
                      <a:pt x="21314" y="264921"/>
                      <a:pt x="21314" y="269993"/>
                    </a:cubicBezTo>
                    <a:cubicBezTo>
                      <a:pt x="21314" y="275065"/>
                      <a:pt x="21867" y="279584"/>
                      <a:pt x="25834" y="279584"/>
                    </a:cubicBezTo>
                    <a:cubicBezTo>
                      <a:pt x="29800" y="279584"/>
                      <a:pt x="31482" y="286916"/>
                      <a:pt x="35977" y="288599"/>
                    </a:cubicBezTo>
                    <a:cubicBezTo>
                      <a:pt x="40497" y="290305"/>
                      <a:pt x="47828" y="285233"/>
                      <a:pt x="48958" y="286892"/>
                    </a:cubicBezTo>
                    <a:cubicBezTo>
                      <a:pt x="50088" y="288599"/>
                      <a:pt x="48405" y="300978"/>
                      <a:pt x="50640" y="300978"/>
                    </a:cubicBezTo>
                    <a:cubicBezTo>
                      <a:pt x="51987" y="300978"/>
                      <a:pt x="57131" y="302036"/>
                      <a:pt x="60953" y="305617"/>
                    </a:cubicBezTo>
                    <a:cubicBezTo>
                      <a:pt x="59607" y="299608"/>
                      <a:pt x="62587" y="291651"/>
                      <a:pt x="70015" y="293863"/>
                    </a:cubicBezTo>
                    <a:cubicBezTo>
                      <a:pt x="77539" y="296122"/>
                      <a:pt x="71505" y="302877"/>
                      <a:pt x="78284" y="305882"/>
                    </a:cubicBezTo>
                    <a:cubicBezTo>
                      <a:pt x="85063" y="308886"/>
                      <a:pt x="88837" y="306627"/>
                      <a:pt x="88837" y="301363"/>
                    </a:cubicBezTo>
                    <a:cubicBezTo>
                      <a:pt x="88837" y="296098"/>
                      <a:pt x="97851" y="285570"/>
                      <a:pt x="100111" y="283310"/>
                    </a:cubicBezTo>
                    <a:cubicBezTo>
                      <a:pt x="102370" y="281051"/>
                      <a:pt x="101601" y="266772"/>
                      <a:pt x="106120" y="262998"/>
                    </a:cubicBezTo>
                    <a:cubicBezTo>
                      <a:pt x="110639" y="259224"/>
                      <a:pt x="124172" y="262253"/>
                      <a:pt x="129437" y="262998"/>
                    </a:cubicBezTo>
                    <a:cubicBezTo>
                      <a:pt x="134677" y="263743"/>
                      <a:pt x="138451" y="252470"/>
                      <a:pt x="144460" y="257734"/>
                    </a:cubicBezTo>
                    <a:cubicBezTo>
                      <a:pt x="150470" y="262998"/>
                      <a:pt x="160253" y="258479"/>
                      <a:pt x="164772" y="263743"/>
                    </a:cubicBezTo>
                    <a:cubicBezTo>
                      <a:pt x="169267" y="269032"/>
                      <a:pt x="171527" y="281796"/>
                      <a:pt x="179075" y="277277"/>
                    </a:cubicBezTo>
                    <a:cubicBezTo>
                      <a:pt x="186575" y="272757"/>
                      <a:pt x="195589" y="271267"/>
                      <a:pt x="200108" y="271267"/>
                    </a:cubicBezTo>
                    <a:cubicBezTo>
                      <a:pt x="204627" y="271267"/>
                      <a:pt x="215156" y="280257"/>
                      <a:pt x="219675" y="281772"/>
                    </a:cubicBezTo>
                    <a:cubicBezTo>
                      <a:pt x="224194" y="283286"/>
                      <a:pt x="239218" y="284776"/>
                      <a:pt x="244482" y="281772"/>
                    </a:cubicBezTo>
                    <a:cubicBezTo>
                      <a:pt x="249722" y="278767"/>
                      <a:pt x="256501" y="269008"/>
                      <a:pt x="263255" y="269753"/>
                    </a:cubicBezTo>
                    <a:cubicBezTo>
                      <a:pt x="270034" y="270498"/>
                      <a:pt x="291067" y="268238"/>
                      <a:pt x="295586" y="270498"/>
                    </a:cubicBezTo>
                    <a:cubicBezTo>
                      <a:pt x="300105" y="272757"/>
                      <a:pt x="309889" y="278022"/>
                      <a:pt x="316643" y="275786"/>
                    </a:cubicBezTo>
                    <a:cubicBezTo>
                      <a:pt x="323422" y="273527"/>
                      <a:pt x="329432" y="260739"/>
                      <a:pt x="334696" y="259224"/>
                    </a:cubicBezTo>
                    <a:cubicBezTo>
                      <a:pt x="336355" y="258768"/>
                      <a:pt x="337436" y="258864"/>
                      <a:pt x="338326" y="259152"/>
                    </a:cubicBezTo>
                    <a:cubicBezTo>
                      <a:pt x="338398" y="256219"/>
                      <a:pt x="338446" y="253431"/>
                      <a:pt x="338446" y="250955"/>
                    </a:cubicBezTo>
                    <a:cubicBezTo>
                      <a:pt x="338446" y="237422"/>
                      <a:pt x="341474" y="242686"/>
                      <a:pt x="343734" y="229129"/>
                    </a:cubicBezTo>
                    <a:cubicBezTo>
                      <a:pt x="345994" y="215595"/>
                      <a:pt x="381305" y="180260"/>
                      <a:pt x="384334" y="178000"/>
                    </a:cubicBezTo>
                    <a:cubicBezTo>
                      <a:pt x="387339" y="175741"/>
                      <a:pt x="387339" y="122377"/>
                      <a:pt x="387339" y="114829"/>
                    </a:cubicBezTo>
                    <a:cubicBezTo>
                      <a:pt x="387339" y="107281"/>
                      <a:pt x="388853" y="98291"/>
                      <a:pt x="391858" y="87762"/>
                    </a:cubicBezTo>
                    <a:cubicBezTo>
                      <a:pt x="394863" y="77258"/>
                      <a:pt x="386594" y="78003"/>
                      <a:pt x="387339" y="68219"/>
                    </a:cubicBezTo>
                    <a:cubicBezTo>
                      <a:pt x="388084" y="58436"/>
                      <a:pt x="376810" y="50912"/>
                      <a:pt x="376810" y="449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4A17DA8-D091-7F15-FAC9-0652EE00D67D}"/>
                  </a:ext>
                </a:extLst>
              </p:cNvPr>
              <p:cNvSpPr/>
              <p:nvPr/>
            </p:nvSpPr>
            <p:spPr bwMode="gray">
              <a:xfrm>
                <a:off x="4510963" y="3193801"/>
                <a:ext cx="139718" cy="159202"/>
              </a:xfrm>
              <a:custGeom>
                <a:avLst/>
                <a:gdLst>
                  <a:gd name="connsiteX0" fmla="*/ 68849 w 139718"/>
                  <a:gd name="connsiteY0" fmla="*/ 151967 h 159202"/>
                  <a:gd name="connsiteX1" fmla="*/ 71998 w 139718"/>
                  <a:gd name="connsiteY1" fmla="*/ 131535 h 159202"/>
                  <a:gd name="connsiteX2" fmla="*/ 87719 w 139718"/>
                  <a:gd name="connsiteY2" fmla="*/ 120526 h 159202"/>
                  <a:gd name="connsiteX3" fmla="*/ 98728 w 139718"/>
                  <a:gd name="connsiteY3" fmla="*/ 106392 h 159202"/>
                  <a:gd name="connsiteX4" fmla="*/ 112862 w 139718"/>
                  <a:gd name="connsiteY4" fmla="*/ 122112 h 159202"/>
                  <a:gd name="connsiteX5" fmla="*/ 131732 w 139718"/>
                  <a:gd name="connsiteY5" fmla="*/ 125261 h 159202"/>
                  <a:gd name="connsiteX6" fmla="*/ 139593 w 139718"/>
                  <a:gd name="connsiteY6" fmla="*/ 95406 h 159202"/>
                  <a:gd name="connsiteX7" fmla="*/ 133295 w 139718"/>
                  <a:gd name="connsiteY7" fmla="*/ 68676 h 159202"/>
                  <a:gd name="connsiteX8" fmla="*/ 128583 w 139718"/>
                  <a:gd name="connsiteY8" fmla="*/ 48244 h 159202"/>
                  <a:gd name="connsiteX9" fmla="*/ 131732 w 139718"/>
                  <a:gd name="connsiteY9" fmla="*/ 27812 h 159202"/>
                  <a:gd name="connsiteX10" fmla="*/ 106564 w 139718"/>
                  <a:gd name="connsiteY10" fmla="*/ 27812 h 159202"/>
                  <a:gd name="connsiteX11" fmla="*/ 109257 w 139718"/>
                  <a:gd name="connsiteY11" fmla="*/ 1610 h 159202"/>
                  <a:gd name="connsiteX12" fmla="*/ 71469 w 139718"/>
                  <a:gd name="connsiteY12" fmla="*/ 0 h 159202"/>
                  <a:gd name="connsiteX13" fmla="*/ 66758 w 139718"/>
                  <a:gd name="connsiteY13" fmla="*/ 1346 h 159202"/>
                  <a:gd name="connsiteX14" fmla="*/ 65724 w 139718"/>
                  <a:gd name="connsiteY14" fmla="*/ 34110 h 159202"/>
                  <a:gd name="connsiteX15" fmla="*/ 31134 w 139718"/>
                  <a:gd name="connsiteY15" fmla="*/ 35672 h 159202"/>
                  <a:gd name="connsiteX16" fmla="*/ 19403 w 139718"/>
                  <a:gd name="connsiteY16" fmla="*/ 37235 h 159202"/>
                  <a:gd name="connsiteX17" fmla="*/ 15052 w 139718"/>
                  <a:gd name="connsiteY17" fmla="*/ 42619 h 159202"/>
                  <a:gd name="connsiteX18" fmla="*/ 24836 w 139718"/>
                  <a:gd name="connsiteY18" fmla="*/ 55383 h 159202"/>
                  <a:gd name="connsiteX19" fmla="*/ 10918 w 139718"/>
                  <a:gd name="connsiteY19" fmla="*/ 65912 h 159202"/>
                  <a:gd name="connsiteX20" fmla="*/ 774 w 139718"/>
                  <a:gd name="connsiteY20" fmla="*/ 82065 h 159202"/>
                  <a:gd name="connsiteX21" fmla="*/ 13177 w 139718"/>
                  <a:gd name="connsiteY21" fmla="*/ 104613 h 159202"/>
                  <a:gd name="connsiteX22" fmla="*/ 31614 w 139718"/>
                  <a:gd name="connsiteY22" fmla="*/ 127905 h 159202"/>
                  <a:gd name="connsiteX23" fmla="*/ 56758 w 139718"/>
                  <a:gd name="connsiteY23" fmla="*/ 159203 h 159202"/>
                  <a:gd name="connsiteX24" fmla="*/ 68873 w 139718"/>
                  <a:gd name="connsiteY24" fmla="*/ 151967 h 15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9718" h="159202">
                    <a:moveTo>
                      <a:pt x="68849" y="151967"/>
                    </a:moveTo>
                    <a:cubicBezTo>
                      <a:pt x="81421" y="151967"/>
                      <a:pt x="76709" y="144107"/>
                      <a:pt x="71998" y="131535"/>
                    </a:cubicBezTo>
                    <a:cubicBezTo>
                      <a:pt x="67286" y="118963"/>
                      <a:pt x="79858" y="120526"/>
                      <a:pt x="87719" y="120526"/>
                    </a:cubicBezTo>
                    <a:cubicBezTo>
                      <a:pt x="95579" y="120526"/>
                      <a:pt x="92406" y="106392"/>
                      <a:pt x="98728" y="106392"/>
                    </a:cubicBezTo>
                    <a:cubicBezTo>
                      <a:pt x="105050" y="106392"/>
                      <a:pt x="106588" y="123675"/>
                      <a:pt x="112862" y="122112"/>
                    </a:cubicBezTo>
                    <a:cubicBezTo>
                      <a:pt x="119160" y="120526"/>
                      <a:pt x="123896" y="126824"/>
                      <a:pt x="131732" y="125261"/>
                    </a:cubicBezTo>
                    <a:cubicBezTo>
                      <a:pt x="139593" y="123675"/>
                      <a:pt x="139593" y="107978"/>
                      <a:pt x="139593" y="95406"/>
                    </a:cubicBezTo>
                    <a:cubicBezTo>
                      <a:pt x="139593" y="82834"/>
                      <a:pt x="141155" y="73411"/>
                      <a:pt x="133295" y="68676"/>
                    </a:cubicBezTo>
                    <a:cubicBezTo>
                      <a:pt x="125434" y="63965"/>
                      <a:pt x="119136" y="52955"/>
                      <a:pt x="128583" y="48244"/>
                    </a:cubicBezTo>
                    <a:cubicBezTo>
                      <a:pt x="138006" y="43533"/>
                      <a:pt x="139593" y="34110"/>
                      <a:pt x="131732" y="27812"/>
                    </a:cubicBezTo>
                    <a:cubicBezTo>
                      <a:pt x="123872" y="21538"/>
                      <a:pt x="106564" y="34110"/>
                      <a:pt x="106564" y="27812"/>
                    </a:cubicBezTo>
                    <a:cubicBezTo>
                      <a:pt x="106564" y="24398"/>
                      <a:pt x="107983" y="12091"/>
                      <a:pt x="109257" y="1610"/>
                    </a:cubicBezTo>
                    <a:cubicBezTo>
                      <a:pt x="91036" y="1033"/>
                      <a:pt x="71469" y="0"/>
                      <a:pt x="71469" y="0"/>
                    </a:cubicBezTo>
                    <a:lnTo>
                      <a:pt x="66758" y="1346"/>
                    </a:lnTo>
                    <a:cubicBezTo>
                      <a:pt x="67863" y="19783"/>
                      <a:pt x="65724" y="34110"/>
                      <a:pt x="65724" y="34110"/>
                    </a:cubicBezTo>
                    <a:cubicBezTo>
                      <a:pt x="65724" y="34110"/>
                      <a:pt x="37432" y="35672"/>
                      <a:pt x="31134" y="35672"/>
                    </a:cubicBezTo>
                    <a:cubicBezTo>
                      <a:pt x="29787" y="35672"/>
                      <a:pt x="25461" y="36273"/>
                      <a:pt x="19403" y="37235"/>
                    </a:cubicBezTo>
                    <a:cubicBezTo>
                      <a:pt x="18105" y="39254"/>
                      <a:pt x="16350" y="41273"/>
                      <a:pt x="15052" y="42619"/>
                    </a:cubicBezTo>
                    <a:cubicBezTo>
                      <a:pt x="11663" y="45984"/>
                      <a:pt x="22937" y="50504"/>
                      <a:pt x="24836" y="55383"/>
                    </a:cubicBezTo>
                    <a:cubicBezTo>
                      <a:pt x="26711" y="60263"/>
                      <a:pt x="10533" y="58772"/>
                      <a:pt x="10918" y="65912"/>
                    </a:cubicBezTo>
                    <a:cubicBezTo>
                      <a:pt x="11303" y="73051"/>
                      <a:pt x="5269" y="78700"/>
                      <a:pt x="774" y="82065"/>
                    </a:cubicBezTo>
                    <a:cubicBezTo>
                      <a:pt x="-3721" y="85430"/>
                      <a:pt x="12817" y="99733"/>
                      <a:pt x="13177" y="104613"/>
                    </a:cubicBezTo>
                    <a:cubicBezTo>
                      <a:pt x="13562" y="109492"/>
                      <a:pt x="17312" y="114011"/>
                      <a:pt x="31614" y="127905"/>
                    </a:cubicBezTo>
                    <a:cubicBezTo>
                      <a:pt x="45244" y="141174"/>
                      <a:pt x="38754" y="144564"/>
                      <a:pt x="56758" y="159203"/>
                    </a:cubicBezTo>
                    <a:cubicBezTo>
                      <a:pt x="59162" y="155501"/>
                      <a:pt x="62936" y="151967"/>
                      <a:pt x="68873" y="1519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F3D01EB-879E-5340-7B82-BE85BF6CE8B0}"/>
                  </a:ext>
                </a:extLst>
              </p:cNvPr>
              <p:cNvSpPr/>
              <p:nvPr/>
            </p:nvSpPr>
            <p:spPr bwMode="gray">
              <a:xfrm>
                <a:off x="6508585" y="1785662"/>
                <a:ext cx="798346" cy="340887"/>
              </a:xfrm>
              <a:custGeom>
                <a:avLst/>
                <a:gdLst>
                  <a:gd name="connsiteX0" fmla="*/ 765558 w 798346"/>
                  <a:gd name="connsiteY0" fmla="*/ 142811 h 340887"/>
                  <a:gd name="connsiteX1" fmla="*/ 740991 w 798346"/>
                  <a:gd name="connsiteY1" fmla="*/ 146080 h 340887"/>
                  <a:gd name="connsiteX2" fmla="*/ 716424 w 798346"/>
                  <a:gd name="connsiteY2" fmla="*/ 142811 h 340887"/>
                  <a:gd name="connsiteX3" fmla="*/ 690199 w 798346"/>
                  <a:gd name="connsiteY3" fmla="*/ 141152 h 340887"/>
                  <a:gd name="connsiteX4" fmla="*/ 693468 w 798346"/>
                  <a:gd name="connsiteY4" fmla="*/ 128052 h 340887"/>
                  <a:gd name="connsiteX5" fmla="*/ 695103 w 798346"/>
                  <a:gd name="connsiteY5" fmla="*/ 114951 h 340887"/>
                  <a:gd name="connsiteX6" fmla="*/ 715439 w 798346"/>
                  <a:gd name="connsiteY6" fmla="*/ 74255 h 340887"/>
                  <a:gd name="connsiteX7" fmla="*/ 697050 w 798346"/>
                  <a:gd name="connsiteY7" fmla="*/ 72476 h 340887"/>
                  <a:gd name="connsiteX8" fmla="*/ 675248 w 798346"/>
                  <a:gd name="connsiteY8" fmla="*/ 67957 h 340887"/>
                  <a:gd name="connsiteX9" fmla="*/ 643662 w 798346"/>
                  <a:gd name="connsiteY9" fmla="*/ 66443 h 340887"/>
                  <a:gd name="connsiteX10" fmla="*/ 623374 w 798346"/>
                  <a:gd name="connsiteY10" fmla="*/ 79976 h 340887"/>
                  <a:gd name="connsiteX11" fmla="*/ 603062 w 798346"/>
                  <a:gd name="connsiteY11" fmla="*/ 87500 h 340887"/>
                  <a:gd name="connsiteX12" fmla="*/ 569986 w 798346"/>
                  <a:gd name="connsiteY12" fmla="*/ 95745 h 340887"/>
                  <a:gd name="connsiteX13" fmla="*/ 536140 w 798346"/>
                  <a:gd name="connsiteY13" fmla="*/ 95745 h 340887"/>
                  <a:gd name="connsiteX14" fmla="*/ 503810 w 798346"/>
                  <a:gd name="connsiteY14" fmla="*/ 89735 h 340887"/>
                  <a:gd name="connsiteX15" fmla="*/ 490277 w 798346"/>
                  <a:gd name="connsiteY15" fmla="*/ 75433 h 340887"/>
                  <a:gd name="connsiteX16" fmla="*/ 469219 w 798346"/>
                  <a:gd name="connsiteY16" fmla="*/ 65673 h 340887"/>
                  <a:gd name="connsiteX17" fmla="*/ 449676 w 798346"/>
                  <a:gd name="connsiteY17" fmla="*/ 60409 h 340887"/>
                  <a:gd name="connsiteX18" fmla="*/ 426360 w 798346"/>
                  <a:gd name="connsiteY18" fmla="*/ 55121 h 340887"/>
                  <a:gd name="connsiteX19" fmla="*/ 403067 w 798346"/>
                  <a:gd name="connsiteY19" fmla="*/ 58149 h 340887"/>
                  <a:gd name="connsiteX20" fmla="*/ 385015 w 798346"/>
                  <a:gd name="connsiteY20" fmla="*/ 67164 h 340887"/>
                  <a:gd name="connsiteX21" fmla="*/ 362467 w 798346"/>
                  <a:gd name="connsiteY21" fmla="*/ 60385 h 340887"/>
                  <a:gd name="connsiteX22" fmla="*/ 346674 w 798346"/>
                  <a:gd name="connsiteY22" fmla="*/ 48342 h 340887"/>
                  <a:gd name="connsiteX23" fmla="*/ 343670 w 798346"/>
                  <a:gd name="connsiteY23" fmla="*/ 26540 h 340887"/>
                  <a:gd name="connsiteX24" fmla="*/ 318863 w 798346"/>
                  <a:gd name="connsiteY24" fmla="*/ 18992 h 340887"/>
                  <a:gd name="connsiteX25" fmla="*/ 300065 w 798346"/>
                  <a:gd name="connsiteY25" fmla="*/ 11516 h 340887"/>
                  <a:gd name="connsiteX26" fmla="*/ 284272 w 798346"/>
                  <a:gd name="connsiteY26" fmla="*/ 7718 h 340887"/>
                  <a:gd name="connsiteX27" fmla="*/ 265475 w 798346"/>
                  <a:gd name="connsiteY27" fmla="*/ 218 h 340887"/>
                  <a:gd name="connsiteX28" fmla="*/ 256460 w 798346"/>
                  <a:gd name="connsiteY28" fmla="*/ 8463 h 340887"/>
                  <a:gd name="connsiteX29" fmla="*/ 242927 w 798346"/>
                  <a:gd name="connsiteY29" fmla="*/ 17477 h 340887"/>
                  <a:gd name="connsiteX30" fmla="*/ 232374 w 798346"/>
                  <a:gd name="connsiteY30" fmla="*/ 30242 h 340887"/>
                  <a:gd name="connsiteX31" fmla="*/ 241389 w 798346"/>
                  <a:gd name="connsiteY31" fmla="*/ 51299 h 340887"/>
                  <a:gd name="connsiteX32" fmla="*/ 240667 w 798346"/>
                  <a:gd name="connsiteY32" fmla="*/ 66322 h 340887"/>
                  <a:gd name="connsiteX33" fmla="*/ 219610 w 798346"/>
                  <a:gd name="connsiteY33" fmla="*/ 76851 h 340887"/>
                  <a:gd name="connsiteX34" fmla="*/ 201558 w 798346"/>
                  <a:gd name="connsiteY34" fmla="*/ 71587 h 340887"/>
                  <a:gd name="connsiteX35" fmla="*/ 181246 w 798346"/>
                  <a:gd name="connsiteY35" fmla="*/ 73077 h 340887"/>
                  <a:gd name="connsiteX36" fmla="*/ 160189 w 798346"/>
                  <a:gd name="connsiteY36" fmla="*/ 64808 h 340887"/>
                  <a:gd name="connsiteX37" fmla="*/ 151944 w 798346"/>
                  <a:gd name="connsiteY37" fmla="*/ 50505 h 340887"/>
                  <a:gd name="connsiteX38" fmla="*/ 116608 w 798346"/>
                  <a:gd name="connsiteY38" fmla="*/ 44496 h 340887"/>
                  <a:gd name="connsiteX39" fmla="*/ 98555 w 798346"/>
                  <a:gd name="connsiteY39" fmla="*/ 47501 h 340887"/>
                  <a:gd name="connsiteX40" fmla="*/ 81248 w 798346"/>
                  <a:gd name="connsiteY40" fmla="*/ 55025 h 340887"/>
                  <a:gd name="connsiteX41" fmla="*/ 64734 w 798346"/>
                  <a:gd name="connsiteY41" fmla="*/ 66298 h 340887"/>
                  <a:gd name="connsiteX42" fmla="*/ 45167 w 798346"/>
                  <a:gd name="connsiteY42" fmla="*/ 77572 h 340887"/>
                  <a:gd name="connsiteX43" fmla="*/ 21875 w 798346"/>
                  <a:gd name="connsiteY43" fmla="*/ 88101 h 340887"/>
                  <a:gd name="connsiteX44" fmla="*/ 4568 w 798346"/>
                  <a:gd name="connsiteY44" fmla="*/ 94879 h 340887"/>
                  <a:gd name="connsiteX45" fmla="*/ 0 w 798346"/>
                  <a:gd name="connsiteY45" fmla="*/ 96418 h 340887"/>
                  <a:gd name="connsiteX46" fmla="*/ 817 w 798346"/>
                  <a:gd name="connsiteY46" fmla="*/ 99471 h 340887"/>
                  <a:gd name="connsiteX47" fmla="*/ 19038 w 798346"/>
                  <a:gd name="connsiteY47" fmla="*/ 122883 h 340887"/>
                  <a:gd name="connsiteX48" fmla="*/ 41922 w 798346"/>
                  <a:gd name="connsiteY48" fmla="*/ 135359 h 340887"/>
                  <a:gd name="connsiteX49" fmla="*/ 63773 w 798346"/>
                  <a:gd name="connsiteY49" fmla="*/ 153051 h 340887"/>
                  <a:gd name="connsiteX50" fmla="*/ 77306 w 798346"/>
                  <a:gd name="connsiteY50" fmla="*/ 172281 h 340887"/>
                  <a:gd name="connsiteX51" fmla="*/ 75767 w 798346"/>
                  <a:gd name="connsiteY51" fmla="*/ 197785 h 340887"/>
                  <a:gd name="connsiteX52" fmla="*/ 70047 w 798346"/>
                  <a:gd name="connsiteY52" fmla="*/ 218602 h 340887"/>
                  <a:gd name="connsiteX53" fmla="*/ 127281 w 798346"/>
                  <a:gd name="connsiteY53" fmla="*/ 232640 h 340887"/>
                  <a:gd name="connsiteX54" fmla="*/ 146367 w 798346"/>
                  <a:gd name="connsiteY54" fmla="*/ 244130 h 340887"/>
                  <a:gd name="connsiteX55" fmla="*/ 162737 w 798346"/>
                  <a:gd name="connsiteY55" fmla="*/ 255621 h 340887"/>
                  <a:gd name="connsiteX56" fmla="*/ 182400 w 798346"/>
                  <a:gd name="connsiteY56" fmla="*/ 276894 h 340887"/>
                  <a:gd name="connsiteX57" fmla="*/ 197134 w 798346"/>
                  <a:gd name="connsiteY57" fmla="*/ 303095 h 340887"/>
                  <a:gd name="connsiteX58" fmla="*/ 229898 w 798346"/>
                  <a:gd name="connsiteY58" fmla="*/ 306364 h 340887"/>
                  <a:gd name="connsiteX59" fmla="*/ 290522 w 798346"/>
                  <a:gd name="connsiteY59" fmla="*/ 307999 h 340887"/>
                  <a:gd name="connsiteX60" fmla="*/ 336362 w 798346"/>
                  <a:gd name="connsiteY60" fmla="*/ 317830 h 340887"/>
                  <a:gd name="connsiteX61" fmla="*/ 364222 w 798346"/>
                  <a:gd name="connsiteY61" fmla="*/ 324393 h 340887"/>
                  <a:gd name="connsiteX62" fmla="*/ 390423 w 798346"/>
                  <a:gd name="connsiteY62" fmla="*/ 330955 h 340887"/>
                  <a:gd name="connsiteX63" fmla="*/ 410086 w 798346"/>
                  <a:gd name="connsiteY63" fmla="*/ 340763 h 340887"/>
                  <a:gd name="connsiteX64" fmla="*/ 454315 w 798346"/>
                  <a:gd name="connsiteY64" fmla="*/ 317830 h 340887"/>
                  <a:gd name="connsiteX65" fmla="*/ 511622 w 798346"/>
                  <a:gd name="connsiteY65" fmla="*/ 316172 h 340887"/>
                  <a:gd name="connsiteX66" fmla="*/ 557486 w 798346"/>
                  <a:gd name="connsiteY66" fmla="*/ 296533 h 340887"/>
                  <a:gd name="connsiteX67" fmla="*/ 588615 w 798346"/>
                  <a:gd name="connsiteY67" fmla="*/ 271942 h 340887"/>
                  <a:gd name="connsiteX68" fmla="*/ 582053 w 798346"/>
                  <a:gd name="connsiteY68" fmla="*/ 242448 h 340887"/>
                  <a:gd name="connsiteX69" fmla="*/ 606644 w 798346"/>
                  <a:gd name="connsiteY69" fmla="*/ 235885 h 340887"/>
                  <a:gd name="connsiteX70" fmla="*/ 647604 w 798346"/>
                  <a:gd name="connsiteY70" fmla="*/ 232616 h 340887"/>
                  <a:gd name="connsiteX71" fmla="*/ 685247 w 798346"/>
                  <a:gd name="connsiteY71" fmla="*/ 221174 h 340887"/>
                  <a:gd name="connsiteX72" fmla="*/ 708180 w 798346"/>
                  <a:gd name="connsiteY72" fmla="*/ 199877 h 340887"/>
                  <a:gd name="connsiteX73" fmla="*/ 739308 w 798346"/>
                  <a:gd name="connsiteY73" fmla="*/ 186776 h 340887"/>
                  <a:gd name="connsiteX74" fmla="*/ 772072 w 798346"/>
                  <a:gd name="connsiteY74" fmla="*/ 180214 h 340887"/>
                  <a:gd name="connsiteX75" fmla="*/ 798273 w 798346"/>
                  <a:gd name="connsiteY75" fmla="*/ 176945 h 340887"/>
                  <a:gd name="connsiteX76" fmla="*/ 765510 w 798346"/>
                  <a:gd name="connsiteY76" fmla="*/ 142546 h 34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798346" h="340887">
                    <a:moveTo>
                      <a:pt x="765558" y="142811"/>
                    </a:moveTo>
                    <a:cubicBezTo>
                      <a:pt x="757361" y="132979"/>
                      <a:pt x="744260" y="137883"/>
                      <a:pt x="740991" y="146080"/>
                    </a:cubicBezTo>
                    <a:cubicBezTo>
                      <a:pt x="737722" y="154277"/>
                      <a:pt x="731160" y="142811"/>
                      <a:pt x="716424" y="142811"/>
                    </a:cubicBezTo>
                    <a:cubicBezTo>
                      <a:pt x="701689" y="142811"/>
                      <a:pt x="700031" y="151008"/>
                      <a:pt x="690199" y="141152"/>
                    </a:cubicBezTo>
                    <a:cubicBezTo>
                      <a:pt x="680392" y="131321"/>
                      <a:pt x="693468" y="128052"/>
                      <a:pt x="693468" y="128052"/>
                    </a:cubicBezTo>
                    <a:lnTo>
                      <a:pt x="695103" y="114951"/>
                    </a:lnTo>
                    <a:lnTo>
                      <a:pt x="715439" y="74255"/>
                    </a:lnTo>
                    <a:cubicBezTo>
                      <a:pt x="709646" y="71875"/>
                      <a:pt x="701113" y="70962"/>
                      <a:pt x="697050" y="72476"/>
                    </a:cubicBezTo>
                    <a:cubicBezTo>
                      <a:pt x="691041" y="74736"/>
                      <a:pt x="676738" y="73221"/>
                      <a:pt x="675248" y="67957"/>
                    </a:cubicBezTo>
                    <a:cubicBezTo>
                      <a:pt x="673757" y="62693"/>
                      <a:pt x="649671" y="61923"/>
                      <a:pt x="643662" y="66443"/>
                    </a:cubicBezTo>
                    <a:cubicBezTo>
                      <a:pt x="637652" y="70962"/>
                      <a:pt x="624119" y="74712"/>
                      <a:pt x="623374" y="79976"/>
                    </a:cubicBezTo>
                    <a:cubicBezTo>
                      <a:pt x="622605" y="85264"/>
                      <a:pt x="608326" y="83750"/>
                      <a:pt x="603062" y="87500"/>
                    </a:cubicBezTo>
                    <a:cubicBezTo>
                      <a:pt x="597798" y="91250"/>
                      <a:pt x="570731" y="92764"/>
                      <a:pt x="569986" y="95745"/>
                    </a:cubicBezTo>
                    <a:cubicBezTo>
                      <a:pt x="569217" y="98749"/>
                      <a:pt x="540660" y="99519"/>
                      <a:pt x="536140" y="95745"/>
                    </a:cubicBezTo>
                    <a:cubicBezTo>
                      <a:pt x="531622" y="91995"/>
                      <a:pt x="506814" y="95745"/>
                      <a:pt x="503810" y="89735"/>
                    </a:cubicBezTo>
                    <a:cubicBezTo>
                      <a:pt x="500805" y="83702"/>
                      <a:pt x="490277" y="80721"/>
                      <a:pt x="490277" y="75433"/>
                    </a:cubicBezTo>
                    <a:cubicBezTo>
                      <a:pt x="490277" y="70144"/>
                      <a:pt x="471479" y="70168"/>
                      <a:pt x="469219" y="65673"/>
                    </a:cubicBezTo>
                    <a:cubicBezTo>
                      <a:pt x="466959" y="61154"/>
                      <a:pt x="451936" y="58895"/>
                      <a:pt x="449676" y="60409"/>
                    </a:cubicBezTo>
                    <a:cubicBezTo>
                      <a:pt x="447417" y="61899"/>
                      <a:pt x="430879" y="55890"/>
                      <a:pt x="426360" y="55121"/>
                    </a:cubicBezTo>
                    <a:cubicBezTo>
                      <a:pt x="421840" y="54376"/>
                      <a:pt x="407586" y="58149"/>
                      <a:pt x="403067" y="58149"/>
                    </a:cubicBezTo>
                    <a:cubicBezTo>
                      <a:pt x="398548" y="58149"/>
                      <a:pt x="390255" y="66419"/>
                      <a:pt x="385015" y="67164"/>
                    </a:cubicBezTo>
                    <a:cubicBezTo>
                      <a:pt x="379751" y="67909"/>
                      <a:pt x="365448" y="58149"/>
                      <a:pt x="362467" y="60385"/>
                    </a:cubicBezTo>
                    <a:cubicBezTo>
                      <a:pt x="359462" y="62645"/>
                      <a:pt x="350424" y="52861"/>
                      <a:pt x="346674" y="48342"/>
                    </a:cubicBezTo>
                    <a:cubicBezTo>
                      <a:pt x="342900" y="43823"/>
                      <a:pt x="346674" y="31059"/>
                      <a:pt x="343670" y="26540"/>
                    </a:cubicBezTo>
                    <a:cubicBezTo>
                      <a:pt x="340689" y="22021"/>
                      <a:pt x="324127" y="22021"/>
                      <a:pt x="318863" y="18992"/>
                    </a:cubicBezTo>
                    <a:cubicBezTo>
                      <a:pt x="313622" y="15987"/>
                      <a:pt x="305329" y="11516"/>
                      <a:pt x="300065" y="11516"/>
                    </a:cubicBezTo>
                    <a:cubicBezTo>
                      <a:pt x="294801" y="11516"/>
                      <a:pt x="286532" y="9978"/>
                      <a:pt x="284272" y="7718"/>
                    </a:cubicBezTo>
                    <a:cubicBezTo>
                      <a:pt x="282012" y="5459"/>
                      <a:pt x="270739" y="1709"/>
                      <a:pt x="265475" y="218"/>
                    </a:cubicBezTo>
                    <a:cubicBezTo>
                      <a:pt x="260210" y="-1296"/>
                      <a:pt x="259441" y="5459"/>
                      <a:pt x="256460" y="8463"/>
                    </a:cubicBezTo>
                    <a:cubicBezTo>
                      <a:pt x="253456" y="11492"/>
                      <a:pt x="244417" y="12213"/>
                      <a:pt x="242927" y="17477"/>
                    </a:cubicBezTo>
                    <a:cubicBezTo>
                      <a:pt x="241413" y="22766"/>
                      <a:pt x="230884" y="24256"/>
                      <a:pt x="232374" y="30242"/>
                    </a:cubicBezTo>
                    <a:cubicBezTo>
                      <a:pt x="233888" y="36275"/>
                      <a:pt x="237663" y="48294"/>
                      <a:pt x="241389" y="51299"/>
                    </a:cubicBezTo>
                    <a:cubicBezTo>
                      <a:pt x="245162" y="54303"/>
                      <a:pt x="242903" y="63318"/>
                      <a:pt x="240667" y="66322"/>
                    </a:cubicBezTo>
                    <a:cubicBezTo>
                      <a:pt x="238408" y="69351"/>
                      <a:pt x="222615" y="71611"/>
                      <a:pt x="219610" y="76851"/>
                    </a:cubicBezTo>
                    <a:cubicBezTo>
                      <a:pt x="216605" y="82115"/>
                      <a:pt x="209082" y="76106"/>
                      <a:pt x="201558" y="71587"/>
                    </a:cubicBezTo>
                    <a:cubicBezTo>
                      <a:pt x="194058" y="67068"/>
                      <a:pt x="185020" y="70072"/>
                      <a:pt x="181246" y="73077"/>
                    </a:cubicBezTo>
                    <a:cubicBezTo>
                      <a:pt x="177496" y="76106"/>
                      <a:pt x="163963" y="65553"/>
                      <a:pt x="160189" y="64808"/>
                    </a:cubicBezTo>
                    <a:cubicBezTo>
                      <a:pt x="156439" y="64039"/>
                      <a:pt x="155669" y="49760"/>
                      <a:pt x="151944" y="50505"/>
                    </a:cubicBezTo>
                    <a:cubicBezTo>
                      <a:pt x="148194" y="51275"/>
                      <a:pt x="121872" y="45986"/>
                      <a:pt x="116608" y="44496"/>
                    </a:cubicBezTo>
                    <a:cubicBezTo>
                      <a:pt x="111344" y="42982"/>
                      <a:pt x="100070" y="43727"/>
                      <a:pt x="98555" y="47501"/>
                    </a:cubicBezTo>
                    <a:cubicBezTo>
                      <a:pt x="97041" y="51275"/>
                      <a:pt x="83507" y="50505"/>
                      <a:pt x="81248" y="55025"/>
                    </a:cubicBezTo>
                    <a:cubicBezTo>
                      <a:pt x="78989" y="59544"/>
                      <a:pt x="68484" y="61803"/>
                      <a:pt x="64734" y="66298"/>
                    </a:cubicBezTo>
                    <a:cubicBezTo>
                      <a:pt x="60960" y="70817"/>
                      <a:pt x="48196" y="70817"/>
                      <a:pt x="45167" y="77572"/>
                    </a:cubicBezTo>
                    <a:cubicBezTo>
                      <a:pt x="42162" y="84351"/>
                      <a:pt x="26370" y="87356"/>
                      <a:pt x="21875" y="88101"/>
                    </a:cubicBezTo>
                    <a:cubicBezTo>
                      <a:pt x="17356" y="88846"/>
                      <a:pt x="5337" y="91105"/>
                      <a:pt x="4568" y="94879"/>
                    </a:cubicBezTo>
                    <a:cubicBezTo>
                      <a:pt x="4255" y="96490"/>
                      <a:pt x="2380" y="96706"/>
                      <a:pt x="0" y="96418"/>
                    </a:cubicBezTo>
                    <a:cubicBezTo>
                      <a:pt x="289" y="97451"/>
                      <a:pt x="625" y="98317"/>
                      <a:pt x="817" y="99471"/>
                    </a:cubicBezTo>
                    <a:cubicBezTo>
                      <a:pt x="3943" y="116634"/>
                      <a:pt x="11226" y="116129"/>
                      <a:pt x="19038" y="122883"/>
                    </a:cubicBezTo>
                    <a:cubicBezTo>
                      <a:pt x="26851" y="129638"/>
                      <a:pt x="33605" y="134830"/>
                      <a:pt x="41922" y="135359"/>
                    </a:cubicBezTo>
                    <a:cubicBezTo>
                      <a:pt x="50264" y="135864"/>
                      <a:pt x="62739" y="145767"/>
                      <a:pt x="63773" y="153051"/>
                    </a:cubicBezTo>
                    <a:cubicBezTo>
                      <a:pt x="64831" y="160334"/>
                      <a:pt x="72619" y="168652"/>
                      <a:pt x="77306" y="172281"/>
                    </a:cubicBezTo>
                    <a:cubicBezTo>
                      <a:pt x="81993" y="175935"/>
                      <a:pt x="75767" y="188411"/>
                      <a:pt x="75767" y="197785"/>
                    </a:cubicBezTo>
                    <a:cubicBezTo>
                      <a:pt x="75767" y="207160"/>
                      <a:pt x="64301" y="209227"/>
                      <a:pt x="70047" y="218602"/>
                    </a:cubicBezTo>
                    <a:cubicBezTo>
                      <a:pt x="75767" y="227977"/>
                      <a:pt x="115863" y="232640"/>
                      <a:pt x="127281" y="232640"/>
                    </a:cubicBezTo>
                    <a:cubicBezTo>
                      <a:pt x="138699" y="232640"/>
                      <a:pt x="142906" y="243578"/>
                      <a:pt x="146367" y="244130"/>
                    </a:cubicBezTo>
                    <a:cubicBezTo>
                      <a:pt x="153578" y="245308"/>
                      <a:pt x="154539" y="253962"/>
                      <a:pt x="162737" y="255621"/>
                    </a:cubicBezTo>
                    <a:cubicBezTo>
                      <a:pt x="170909" y="257255"/>
                      <a:pt x="179130" y="262159"/>
                      <a:pt x="182400" y="276894"/>
                    </a:cubicBezTo>
                    <a:cubicBezTo>
                      <a:pt x="185668" y="291629"/>
                      <a:pt x="195500" y="296581"/>
                      <a:pt x="197134" y="303095"/>
                    </a:cubicBezTo>
                    <a:cubicBezTo>
                      <a:pt x="198769" y="309634"/>
                      <a:pt x="216798" y="304730"/>
                      <a:pt x="229898" y="306364"/>
                    </a:cubicBezTo>
                    <a:cubicBezTo>
                      <a:pt x="242999" y="307999"/>
                      <a:pt x="280690" y="306364"/>
                      <a:pt x="290522" y="307999"/>
                    </a:cubicBezTo>
                    <a:cubicBezTo>
                      <a:pt x="300329" y="309658"/>
                      <a:pt x="323285" y="307999"/>
                      <a:pt x="336362" y="317830"/>
                    </a:cubicBezTo>
                    <a:cubicBezTo>
                      <a:pt x="349463" y="327662"/>
                      <a:pt x="356025" y="319465"/>
                      <a:pt x="364222" y="324393"/>
                    </a:cubicBezTo>
                    <a:cubicBezTo>
                      <a:pt x="372419" y="329296"/>
                      <a:pt x="378957" y="332590"/>
                      <a:pt x="390423" y="330955"/>
                    </a:cubicBezTo>
                    <a:cubicBezTo>
                      <a:pt x="401889" y="329296"/>
                      <a:pt x="401889" y="339152"/>
                      <a:pt x="410086" y="340763"/>
                    </a:cubicBezTo>
                    <a:cubicBezTo>
                      <a:pt x="418259" y="342397"/>
                      <a:pt x="433018" y="327662"/>
                      <a:pt x="454315" y="317830"/>
                    </a:cubicBezTo>
                    <a:cubicBezTo>
                      <a:pt x="475589" y="308023"/>
                      <a:pt x="500180" y="314561"/>
                      <a:pt x="511622" y="316172"/>
                    </a:cubicBezTo>
                    <a:cubicBezTo>
                      <a:pt x="523088" y="317830"/>
                      <a:pt x="544386" y="311268"/>
                      <a:pt x="557486" y="296533"/>
                    </a:cubicBezTo>
                    <a:cubicBezTo>
                      <a:pt x="570587" y="281774"/>
                      <a:pt x="586957" y="285043"/>
                      <a:pt x="588615" y="271942"/>
                    </a:cubicBezTo>
                    <a:cubicBezTo>
                      <a:pt x="590250" y="258842"/>
                      <a:pt x="575515" y="253914"/>
                      <a:pt x="582053" y="242448"/>
                    </a:cubicBezTo>
                    <a:cubicBezTo>
                      <a:pt x="588615" y="230982"/>
                      <a:pt x="600081" y="232616"/>
                      <a:pt x="606644" y="235885"/>
                    </a:cubicBezTo>
                    <a:cubicBezTo>
                      <a:pt x="613182" y="239154"/>
                      <a:pt x="631210" y="244082"/>
                      <a:pt x="647604" y="232616"/>
                    </a:cubicBezTo>
                    <a:cubicBezTo>
                      <a:pt x="663974" y="221174"/>
                      <a:pt x="670536" y="222809"/>
                      <a:pt x="685247" y="221174"/>
                    </a:cubicBezTo>
                    <a:cubicBezTo>
                      <a:pt x="700007" y="219516"/>
                      <a:pt x="698372" y="209684"/>
                      <a:pt x="708180" y="199877"/>
                    </a:cubicBezTo>
                    <a:cubicBezTo>
                      <a:pt x="718011" y="190045"/>
                      <a:pt x="729477" y="186776"/>
                      <a:pt x="739308" y="186776"/>
                    </a:cubicBezTo>
                    <a:cubicBezTo>
                      <a:pt x="749140" y="186776"/>
                      <a:pt x="762217" y="176945"/>
                      <a:pt x="772072" y="180214"/>
                    </a:cubicBezTo>
                    <a:cubicBezTo>
                      <a:pt x="781903" y="183483"/>
                      <a:pt x="796639" y="185117"/>
                      <a:pt x="798273" y="176945"/>
                    </a:cubicBezTo>
                    <a:cubicBezTo>
                      <a:pt x="799908" y="168724"/>
                      <a:pt x="773707" y="152378"/>
                      <a:pt x="765510" y="1425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7A4AAC3-3BF4-D498-F66E-7C9C3389F1C0}"/>
                  </a:ext>
                </a:extLst>
              </p:cNvPr>
              <p:cNvSpPr/>
              <p:nvPr/>
            </p:nvSpPr>
            <p:spPr bwMode="gray">
              <a:xfrm>
                <a:off x="4866030" y="1633937"/>
                <a:ext cx="238047" cy="169673"/>
              </a:xfrm>
              <a:custGeom>
                <a:avLst/>
                <a:gdLst>
                  <a:gd name="connsiteX0" fmla="*/ 223865 w 238047"/>
                  <a:gd name="connsiteY0" fmla="*/ 84205 h 169673"/>
                  <a:gd name="connsiteX1" fmla="*/ 209202 w 238047"/>
                  <a:gd name="connsiteY1" fmla="*/ 70119 h 169673"/>
                  <a:gd name="connsiteX2" fmla="*/ 197351 w 238047"/>
                  <a:gd name="connsiteY2" fmla="*/ 54326 h 169673"/>
                  <a:gd name="connsiteX3" fmla="*/ 194538 w 238047"/>
                  <a:gd name="connsiteY3" fmla="*/ 36273 h 169673"/>
                  <a:gd name="connsiteX4" fmla="*/ 192279 w 238047"/>
                  <a:gd name="connsiteY4" fmla="*/ 18774 h 169673"/>
                  <a:gd name="connsiteX5" fmla="*/ 168602 w 238047"/>
                  <a:gd name="connsiteY5" fmla="*/ 11995 h 169673"/>
                  <a:gd name="connsiteX6" fmla="*/ 155069 w 238047"/>
                  <a:gd name="connsiteY6" fmla="*/ 11995 h 169673"/>
                  <a:gd name="connsiteX7" fmla="*/ 142088 w 238047"/>
                  <a:gd name="connsiteY7" fmla="*/ 5793 h 169673"/>
                  <a:gd name="connsiteX8" fmla="*/ 128555 w 238047"/>
                  <a:gd name="connsiteY8" fmla="*/ 1875 h 169673"/>
                  <a:gd name="connsiteX9" fmla="*/ 127281 w 238047"/>
                  <a:gd name="connsiteY9" fmla="*/ 0 h 169673"/>
                  <a:gd name="connsiteX10" fmla="*/ 119372 w 238047"/>
                  <a:gd name="connsiteY10" fmla="*/ 3197 h 169673"/>
                  <a:gd name="connsiteX11" fmla="*/ 109589 w 238047"/>
                  <a:gd name="connsiteY11" fmla="*/ 12211 h 169673"/>
                  <a:gd name="connsiteX12" fmla="*/ 92305 w 238047"/>
                  <a:gd name="connsiteY12" fmla="*/ 14471 h 169673"/>
                  <a:gd name="connsiteX13" fmla="*/ 85527 w 238047"/>
                  <a:gd name="connsiteY13" fmla="*/ 27980 h 169673"/>
                  <a:gd name="connsiteX14" fmla="*/ 82498 w 238047"/>
                  <a:gd name="connsiteY14" fmla="*/ 37764 h 169673"/>
                  <a:gd name="connsiteX15" fmla="*/ 74253 w 238047"/>
                  <a:gd name="connsiteY15" fmla="*/ 44542 h 169673"/>
                  <a:gd name="connsiteX16" fmla="*/ 61465 w 238047"/>
                  <a:gd name="connsiteY16" fmla="*/ 56561 h 169673"/>
                  <a:gd name="connsiteX17" fmla="*/ 57715 w 238047"/>
                  <a:gd name="connsiteY17" fmla="*/ 68580 h 169673"/>
                  <a:gd name="connsiteX18" fmla="*/ 41177 w 238047"/>
                  <a:gd name="connsiteY18" fmla="*/ 73844 h 169673"/>
                  <a:gd name="connsiteX19" fmla="*/ 28413 w 238047"/>
                  <a:gd name="connsiteY19" fmla="*/ 79878 h 169673"/>
                  <a:gd name="connsiteX20" fmla="*/ 9784 w 238047"/>
                  <a:gd name="connsiteY20" fmla="*/ 78556 h 169673"/>
                  <a:gd name="connsiteX21" fmla="*/ 9591 w 238047"/>
                  <a:gd name="connsiteY21" fmla="*/ 80815 h 169673"/>
                  <a:gd name="connsiteX22" fmla="*/ 13533 w 238047"/>
                  <a:gd name="connsiteY22" fmla="*/ 99998 h 169673"/>
                  <a:gd name="connsiteX23" fmla="*/ 14663 w 238047"/>
                  <a:gd name="connsiteY23" fmla="*/ 121968 h 169673"/>
                  <a:gd name="connsiteX24" fmla="*/ 0 w 238047"/>
                  <a:gd name="connsiteY24" fmla="*/ 134949 h 169673"/>
                  <a:gd name="connsiteX25" fmla="*/ 8461 w 238047"/>
                  <a:gd name="connsiteY25" fmla="*/ 147929 h 169673"/>
                  <a:gd name="connsiteX26" fmla="*/ 8029 w 238047"/>
                  <a:gd name="connsiteY26" fmla="*/ 161895 h 169673"/>
                  <a:gd name="connsiteX27" fmla="*/ 21634 w 238047"/>
                  <a:gd name="connsiteY27" fmla="*/ 158842 h 169673"/>
                  <a:gd name="connsiteX28" fmla="*/ 38172 w 238047"/>
                  <a:gd name="connsiteY28" fmla="*/ 149059 h 169673"/>
                  <a:gd name="connsiteX29" fmla="*/ 81777 w 238047"/>
                  <a:gd name="connsiteY29" fmla="*/ 154347 h 169673"/>
                  <a:gd name="connsiteX30" fmla="*/ 105070 w 238047"/>
                  <a:gd name="connsiteY30" fmla="*/ 158097 h 169673"/>
                  <a:gd name="connsiteX31" fmla="*/ 122353 w 238047"/>
                  <a:gd name="connsiteY31" fmla="*/ 160357 h 169673"/>
                  <a:gd name="connsiteX32" fmla="*/ 138891 w 238047"/>
                  <a:gd name="connsiteY32" fmla="*/ 161871 h 169673"/>
                  <a:gd name="connsiteX33" fmla="*/ 155429 w 238047"/>
                  <a:gd name="connsiteY33" fmla="*/ 167135 h 169673"/>
                  <a:gd name="connsiteX34" fmla="*/ 178721 w 238047"/>
                  <a:gd name="connsiteY34" fmla="*/ 168650 h 169673"/>
                  <a:gd name="connsiteX35" fmla="*/ 183241 w 238047"/>
                  <a:gd name="connsiteY35" fmla="*/ 160381 h 169673"/>
                  <a:gd name="connsiteX36" fmla="*/ 198289 w 238047"/>
                  <a:gd name="connsiteY36" fmla="*/ 143843 h 169673"/>
                  <a:gd name="connsiteX37" fmla="*/ 214634 w 238047"/>
                  <a:gd name="connsiteY37" fmla="*/ 140573 h 169673"/>
                  <a:gd name="connsiteX38" fmla="*/ 210884 w 238047"/>
                  <a:gd name="connsiteY38" fmla="*/ 129949 h 169673"/>
                  <a:gd name="connsiteX39" fmla="*/ 206942 w 238047"/>
                  <a:gd name="connsiteY39" fmla="*/ 106247 h 169673"/>
                  <a:gd name="connsiteX40" fmla="*/ 224994 w 238047"/>
                  <a:gd name="connsiteY40" fmla="*/ 109084 h 169673"/>
                  <a:gd name="connsiteX41" fmla="*/ 237951 w 238047"/>
                  <a:gd name="connsiteY41" fmla="*/ 97233 h 169673"/>
                  <a:gd name="connsiteX42" fmla="*/ 223865 w 238047"/>
                  <a:gd name="connsiteY42" fmla="*/ 84277 h 169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38047" h="169673">
                    <a:moveTo>
                      <a:pt x="223865" y="84205"/>
                    </a:moveTo>
                    <a:cubicBezTo>
                      <a:pt x="219346" y="83075"/>
                      <a:pt x="216533" y="72931"/>
                      <a:pt x="209202" y="70119"/>
                    </a:cubicBezTo>
                    <a:cubicBezTo>
                      <a:pt x="201870" y="67282"/>
                      <a:pt x="203553" y="58268"/>
                      <a:pt x="197351" y="54326"/>
                    </a:cubicBezTo>
                    <a:cubicBezTo>
                      <a:pt x="191149" y="50383"/>
                      <a:pt x="195091" y="42499"/>
                      <a:pt x="194538" y="36273"/>
                    </a:cubicBezTo>
                    <a:cubicBezTo>
                      <a:pt x="193986" y="30071"/>
                      <a:pt x="195668" y="20480"/>
                      <a:pt x="192279" y="18774"/>
                    </a:cubicBezTo>
                    <a:cubicBezTo>
                      <a:pt x="188889" y="17067"/>
                      <a:pt x="174804" y="9182"/>
                      <a:pt x="168602" y="11995"/>
                    </a:cubicBezTo>
                    <a:cubicBezTo>
                      <a:pt x="162400" y="14807"/>
                      <a:pt x="157881" y="17067"/>
                      <a:pt x="155069" y="11995"/>
                    </a:cubicBezTo>
                    <a:cubicBezTo>
                      <a:pt x="152232" y="6923"/>
                      <a:pt x="148290" y="4111"/>
                      <a:pt x="142088" y="5793"/>
                    </a:cubicBezTo>
                    <a:cubicBezTo>
                      <a:pt x="135886" y="7500"/>
                      <a:pt x="131944" y="4687"/>
                      <a:pt x="128555" y="1875"/>
                    </a:cubicBezTo>
                    <a:cubicBezTo>
                      <a:pt x="128050" y="1442"/>
                      <a:pt x="127617" y="769"/>
                      <a:pt x="127281" y="0"/>
                    </a:cubicBezTo>
                    <a:cubicBezTo>
                      <a:pt x="124757" y="529"/>
                      <a:pt x="121488" y="1490"/>
                      <a:pt x="119372" y="3197"/>
                    </a:cubicBezTo>
                    <a:cubicBezTo>
                      <a:pt x="115598" y="6202"/>
                      <a:pt x="114853" y="12211"/>
                      <a:pt x="109589" y="12211"/>
                    </a:cubicBezTo>
                    <a:cubicBezTo>
                      <a:pt x="104324" y="12211"/>
                      <a:pt x="98315" y="9952"/>
                      <a:pt x="92305" y="14471"/>
                    </a:cubicBezTo>
                    <a:cubicBezTo>
                      <a:pt x="86272" y="18966"/>
                      <a:pt x="84758" y="24230"/>
                      <a:pt x="85527" y="27980"/>
                    </a:cubicBezTo>
                    <a:cubicBezTo>
                      <a:pt x="86272" y="31754"/>
                      <a:pt x="87017" y="37764"/>
                      <a:pt x="82498" y="37764"/>
                    </a:cubicBezTo>
                    <a:cubicBezTo>
                      <a:pt x="77979" y="37764"/>
                      <a:pt x="78748" y="43028"/>
                      <a:pt x="74253" y="44542"/>
                    </a:cubicBezTo>
                    <a:cubicBezTo>
                      <a:pt x="69734" y="46033"/>
                      <a:pt x="62210" y="52787"/>
                      <a:pt x="61465" y="56561"/>
                    </a:cubicBezTo>
                    <a:cubicBezTo>
                      <a:pt x="60720" y="60311"/>
                      <a:pt x="60720" y="68580"/>
                      <a:pt x="57715" y="68580"/>
                    </a:cubicBezTo>
                    <a:cubicBezTo>
                      <a:pt x="54710" y="68580"/>
                      <a:pt x="44182" y="70094"/>
                      <a:pt x="41177" y="73844"/>
                    </a:cubicBezTo>
                    <a:cubicBezTo>
                      <a:pt x="38172" y="77618"/>
                      <a:pt x="34422" y="81368"/>
                      <a:pt x="28413" y="79878"/>
                    </a:cubicBezTo>
                    <a:cubicBezTo>
                      <a:pt x="25312" y="79109"/>
                      <a:pt x="17067" y="78748"/>
                      <a:pt x="9784" y="78556"/>
                    </a:cubicBezTo>
                    <a:cubicBezTo>
                      <a:pt x="9880" y="79277"/>
                      <a:pt x="9880" y="80046"/>
                      <a:pt x="9591" y="80815"/>
                    </a:cubicBezTo>
                    <a:cubicBezTo>
                      <a:pt x="6779" y="88724"/>
                      <a:pt x="9038" y="96055"/>
                      <a:pt x="13533" y="99998"/>
                    </a:cubicBezTo>
                    <a:cubicBezTo>
                      <a:pt x="18052" y="103940"/>
                      <a:pt x="19735" y="119708"/>
                      <a:pt x="14663" y="121968"/>
                    </a:cubicBezTo>
                    <a:cubicBezTo>
                      <a:pt x="9591" y="124228"/>
                      <a:pt x="0" y="130982"/>
                      <a:pt x="0" y="134949"/>
                    </a:cubicBezTo>
                    <a:cubicBezTo>
                      <a:pt x="0" y="138915"/>
                      <a:pt x="10144" y="142280"/>
                      <a:pt x="8461" y="147929"/>
                    </a:cubicBezTo>
                    <a:cubicBezTo>
                      <a:pt x="7500" y="151126"/>
                      <a:pt x="7452" y="156871"/>
                      <a:pt x="8029" y="161895"/>
                    </a:cubicBezTo>
                    <a:cubicBezTo>
                      <a:pt x="12812" y="162087"/>
                      <a:pt x="17548" y="162929"/>
                      <a:pt x="21634" y="158842"/>
                    </a:cubicBezTo>
                    <a:cubicBezTo>
                      <a:pt x="26153" y="154323"/>
                      <a:pt x="28413" y="149059"/>
                      <a:pt x="38172" y="149059"/>
                    </a:cubicBezTo>
                    <a:cubicBezTo>
                      <a:pt x="47932" y="149059"/>
                      <a:pt x="77258" y="149059"/>
                      <a:pt x="81777" y="154347"/>
                    </a:cubicBezTo>
                    <a:cubicBezTo>
                      <a:pt x="86296" y="159611"/>
                      <a:pt x="98315" y="155068"/>
                      <a:pt x="105070" y="158097"/>
                    </a:cubicBezTo>
                    <a:cubicBezTo>
                      <a:pt x="111849" y="161126"/>
                      <a:pt x="121631" y="164106"/>
                      <a:pt x="122353" y="160357"/>
                    </a:cubicBezTo>
                    <a:cubicBezTo>
                      <a:pt x="123098" y="156607"/>
                      <a:pt x="132136" y="165645"/>
                      <a:pt x="138891" y="161871"/>
                    </a:cubicBezTo>
                    <a:cubicBezTo>
                      <a:pt x="145669" y="158097"/>
                      <a:pt x="151655" y="169371"/>
                      <a:pt x="155429" y="167135"/>
                    </a:cubicBezTo>
                    <a:cubicBezTo>
                      <a:pt x="159179" y="164876"/>
                      <a:pt x="174972" y="164876"/>
                      <a:pt x="178721" y="168650"/>
                    </a:cubicBezTo>
                    <a:cubicBezTo>
                      <a:pt x="182496" y="172424"/>
                      <a:pt x="183241" y="164876"/>
                      <a:pt x="183241" y="160381"/>
                    </a:cubicBezTo>
                    <a:cubicBezTo>
                      <a:pt x="183241" y="155886"/>
                      <a:pt x="198289" y="143843"/>
                      <a:pt x="198289" y="143843"/>
                    </a:cubicBezTo>
                    <a:cubicBezTo>
                      <a:pt x="198289" y="143843"/>
                      <a:pt x="208529" y="143290"/>
                      <a:pt x="214634" y="140573"/>
                    </a:cubicBezTo>
                    <a:cubicBezTo>
                      <a:pt x="213264" y="138626"/>
                      <a:pt x="212134" y="135405"/>
                      <a:pt x="210884" y="129949"/>
                    </a:cubicBezTo>
                    <a:cubicBezTo>
                      <a:pt x="208072" y="117521"/>
                      <a:pt x="203553" y="110214"/>
                      <a:pt x="206942" y="106247"/>
                    </a:cubicBezTo>
                    <a:cubicBezTo>
                      <a:pt x="210332" y="102305"/>
                      <a:pt x="219899" y="111343"/>
                      <a:pt x="224994" y="109084"/>
                    </a:cubicBezTo>
                    <a:cubicBezTo>
                      <a:pt x="230067" y="106824"/>
                      <a:pt x="239081" y="102305"/>
                      <a:pt x="237951" y="97233"/>
                    </a:cubicBezTo>
                    <a:cubicBezTo>
                      <a:pt x="236821" y="92161"/>
                      <a:pt x="228360" y="85407"/>
                      <a:pt x="223865" y="8427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310CD01-1A21-8162-609E-C512CCF0B900}"/>
                  </a:ext>
                </a:extLst>
              </p:cNvPr>
              <p:cNvSpPr/>
              <p:nvPr/>
            </p:nvSpPr>
            <p:spPr bwMode="gray">
              <a:xfrm>
                <a:off x="4572238" y="1116661"/>
                <a:ext cx="317109" cy="548711"/>
              </a:xfrm>
              <a:custGeom>
                <a:avLst/>
                <a:gdLst>
                  <a:gd name="connsiteX0" fmla="*/ 313576 w 317109"/>
                  <a:gd name="connsiteY0" fmla="*/ 126973 h 548711"/>
                  <a:gd name="connsiteX1" fmla="*/ 308744 w 317109"/>
                  <a:gd name="connsiteY1" fmla="*/ 113704 h 548711"/>
                  <a:gd name="connsiteX2" fmla="*/ 309946 w 317109"/>
                  <a:gd name="connsiteY2" fmla="*/ 91950 h 548711"/>
                  <a:gd name="connsiteX3" fmla="*/ 303889 w 317109"/>
                  <a:gd name="connsiteY3" fmla="*/ 68993 h 548711"/>
                  <a:gd name="connsiteX4" fmla="*/ 302711 w 317109"/>
                  <a:gd name="connsiteY4" fmla="*/ 44835 h 548711"/>
                  <a:gd name="connsiteX5" fmla="*/ 266462 w 317109"/>
                  <a:gd name="connsiteY5" fmla="*/ 23105 h 548711"/>
                  <a:gd name="connsiteX6" fmla="*/ 236270 w 317109"/>
                  <a:gd name="connsiteY6" fmla="*/ 1351 h 548711"/>
                  <a:gd name="connsiteX7" fmla="*/ 221775 w 317109"/>
                  <a:gd name="connsiteY7" fmla="*/ 20653 h 548711"/>
                  <a:gd name="connsiteX8" fmla="*/ 204853 w 317109"/>
                  <a:gd name="connsiteY8" fmla="*/ 25485 h 548711"/>
                  <a:gd name="connsiteX9" fmla="*/ 178291 w 317109"/>
                  <a:gd name="connsiteY9" fmla="*/ 20653 h 548711"/>
                  <a:gd name="connsiteX10" fmla="*/ 172257 w 317109"/>
                  <a:gd name="connsiteY10" fmla="*/ 38778 h 548711"/>
                  <a:gd name="connsiteX11" fmla="*/ 152907 w 317109"/>
                  <a:gd name="connsiteY11" fmla="*/ 46037 h 548711"/>
                  <a:gd name="connsiteX12" fmla="*/ 133581 w 317109"/>
                  <a:gd name="connsiteY12" fmla="*/ 60508 h 548711"/>
                  <a:gd name="connsiteX13" fmla="*/ 126345 w 317109"/>
                  <a:gd name="connsiteY13" fmla="*/ 78657 h 548711"/>
                  <a:gd name="connsiteX14" fmla="*/ 120312 w 317109"/>
                  <a:gd name="connsiteY14" fmla="*/ 91925 h 548711"/>
                  <a:gd name="connsiteX15" fmla="*/ 107019 w 317109"/>
                  <a:gd name="connsiteY15" fmla="*/ 111252 h 548711"/>
                  <a:gd name="connsiteX16" fmla="*/ 102211 w 317109"/>
                  <a:gd name="connsiteY16" fmla="*/ 125747 h 548711"/>
                  <a:gd name="connsiteX17" fmla="*/ 82884 w 317109"/>
                  <a:gd name="connsiteY17" fmla="*/ 130578 h 548711"/>
                  <a:gd name="connsiteX18" fmla="*/ 81683 w 317109"/>
                  <a:gd name="connsiteY18" fmla="*/ 153535 h 548711"/>
                  <a:gd name="connsiteX19" fmla="*/ 64760 w 317109"/>
                  <a:gd name="connsiteY19" fmla="*/ 186130 h 548711"/>
                  <a:gd name="connsiteX20" fmla="*/ 70818 w 317109"/>
                  <a:gd name="connsiteY20" fmla="*/ 199423 h 548711"/>
                  <a:gd name="connsiteX21" fmla="*/ 70818 w 317109"/>
                  <a:gd name="connsiteY21" fmla="*/ 213918 h 548711"/>
                  <a:gd name="connsiteX22" fmla="*/ 53895 w 317109"/>
                  <a:gd name="connsiteY22" fmla="*/ 215119 h 548711"/>
                  <a:gd name="connsiteX23" fmla="*/ 28535 w 317109"/>
                  <a:gd name="connsiteY23" fmla="*/ 232042 h 548711"/>
                  <a:gd name="connsiteX24" fmla="*/ 26107 w 317109"/>
                  <a:gd name="connsiteY24" fmla="*/ 257402 h 548711"/>
                  <a:gd name="connsiteX25" fmla="*/ 26107 w 317109"/>
                  <a:gd name="connsiteY25" fmla="*/ 282786 h 548711"/>
                  <a:gd name="connsiteX26" fmla="*/ 24905 w 317109"/>
                  <a:gd name="connsiteY26" fmla="*/ 306944 h 548711"/>
                  <a:gd name="connsiteX27" fmla="*/ 41804 w 317109"/>
                  <a:gd name="connsiteY27" fmla="*/ 325069 h 548711"/>
                  <a:gd name="connsiteX28" fmla="*/ 32141 w 317109"/>
                  <a:gd name="connsiteY28" fmla="*/ 338338 h 548711"/>
                  <a:gd name="connsiteX29" fmla="*/ 33342 w 317109"/>
                  <a:gd name="connsiteY29" fmla="*/ 350405 h 548711"/>
                  <a:gd name="connsiteX30" fmla="*/ 34568 w 317109"/>
                  <a:gd name="connsiteY30" fmla="*/ 374563 h 548711"/>
                  <a:gd name="connsiteX31" fmla="*/ 17646 w 317109"/>
                  <a:gd name="connsiteY31" fmla="*/ 380620 h 548711"/>
                  <a:gd name="connsiteX32" fmla="*/ 14016 w 317109"/>
                  <a:gd name="connsiteY32" fmla="*/ 401148 h 548711"/>
                  <a:gd name="connsiteX33" fmla="*/ 7983 w 317109"/>
                  <a:gd name="connsiteY33" fmla="*/ 418047 h 548711"/>
                  <a:gd name="connsiteX34" fmla="*/ 26 w 317109"/>
                  <a:gd name="connsiteY34" fmla="*/ 416917 h 548711"/>
                  <a:gd name="connsiteX35" fmla="*/ 26 w 317109"/>
                  <a:gd name="connsiteY35" fmla="*/ 419321 h 548711"/>
                  <a:gd name="connsiteX36" fmla="*/ 11300 w 317109"/>
                  <a:gd name="connsiteY36" fmla="*/ 444897 h 548711"/>
                  <a:gd name="connsiteX37" fmla="*/ 20314 w 317109"/>
                  <a:gd name="connsiteY37" fmla="*/ 471195 h 548711"/>
                  <a:gd name="connsiteX38" fmla="*/ 33102 w 317109"/>
                  <a:gd name="connsiteY38" fmla="*/ 494127 h 548711"/>
                  <a:gd name="connsiteX39" fmla="*/ 38367 w 317109"/>
                  <a:gd name="connsiteY39" fmla="*/ 513285 h 548711"/>
                  <a:gd name="connsiteX40" fmla="*/ 45506 w 317109"/>
                  <a:gd name="connsiteY40" fmla="*/ 524967 h 548711"/>
                  <a:gd name="connsiteX41" fmla="*/ 45890 w 317109"/>
                  <a:gd name="connsiteY41" fmla="*/ 546385 h 548711"/>
                  <a:gd name="connsiteX42" fmla="*/ 65818 w 317109"/>
                  <a:gd name="connsiteY42" fmla="*/ 546025 h 548711"/>
                  <a:gd name="connsiteX43" fmla="*/ 75217 w 317109"/>
                  <a:gd name="connsiteY43" fmla="*/ 530977 h 548711"/>
                  <a:gd name="connsiteX44" fmla="*/ 83101 w 317109"/>
                  <a:gd name="connsiteY44" fmla="*/ 522732 h 548711"/>
                  <a:gd name="connsiteX45" fmla="*/ 104158 w 317109"/>
                  <a:gd name="connsiteY45" fmla="*/ 520833 h 548711"/>
                  <a:gd name="connsiteX46" fmla="*/ 118821 w 317109"/>
                  <a:gd name="connsiteY46" fmla="*/ 509199 h 548711"/>
                  <a:gd name="connsiteX47" fmla="*/ 127835 w 317109"/>
                  <a:gd name="connsiteY47" fmla="*/ 512949 h 548711"/>
                  <a:gd name="connsiteX48" fmla="*/ 142114 w 317109"/>
                  <a:gd name="connsiteY48" fmla="*/ 488911 h 548711"/>
                  <a:gd name="connsiteX49" fmla="*/ 133100 w 317109"/>
                  <a:gd name="connsiteY49" fmla="*/ 490401 h 548711"/>
                  <a:gd name="connsiteX50" fmla="*/ 132715 w 317109"/>
                  <a:gd name="connsiteY50" fmla="*/ 472757 h 548711"/>
                  <a:gd name="connsiteX51" fmla="*/ 136850 w 317109"/>
                  <a:gd name="connsiteY51" fmla="*/ 436652 h 548711"/>
                  <a:gd name="connsiteX52" fmla="*/ 151128 w 317109"/>
                  <a:gd name="connsiteY52" fmla="*/ 421220 h 548711"/>
                  <a:gd name="connsiteX53" fmla="*/ 174060 w 317109"/>
                  <a:gd name="connsiteY53" fmla="*/ 399802 h 548711"/>
                  <a:gd name="connsiteX54" fmla="*/ 189084 w 317109"/>
                  <a:gd name="connsiteY54" fmla="*/ 379130 h 548711"/>
                  <a:gd name="connsiteX55" fmla="*/ 165022 w 317109"/>
                  <a:gd name="connsiteY55" fmla="*/ 352424 h 548711"/>
                  <a:gd name="connsiteX56" fmla="*/ 146969 w 317109"/>
                  <a:gd name="connsiteY56" fmla="*/ 347544 h 548711"/>
                  <a:gd name="connsiteX57" fmla="*/ 143965 w 317109"/>
                  <a:gd name="connsiteY57" fmla="*/ 318963 h 548711"/>
                  <a:gd name="connsiteX58" fmla="*/ 153340 w 317109"/>
                  <a:gd name="connsiteY58" fmla="*/ 294156 h 548711"/>
                  <a:gd name="connsiteX59" fmla="*/ 160118 w 317109"/>
                  <a:gd name="connsiteY59" fmla="*/ 274613 h 548711"/>
                  <a:gd name="connsiteX60" fmla="*/ 172161 w 317109"/>
                  <a:gd name="connsiteY60" fmla="*/ 262955 h 548711"/>
                  <a:gd name="connsiteX61" fmla="*/ 189829 w 317109"/>
                  <a:gd name="connsiteY61" fmla="*/ 243027 h 548711"/>
                  <a:gd name="connsiteX62" fmla="*/ 213867 w 317109"/>
                  <a:gd name="connsiteY62" fmla="*/ 229110 h 548711"/>
                  <a:gd name="connsiteX63" fmla="*/ 252976 w 317109"/>
                  <a:gd name="connsiteY63" fmla="*/ 199783 h 548711"/>
                  <a:gd name="connsiteX64" fmla="*/ 250332 w 317109"/>
                  <a:gd name="connsiteY64" fmla="*/ 175361 h 548711"/>
                  <a:gd name="connsiteX65" fmla="*/ 260116 w 317109"/>
                  <a:gd name="connsiteY65" fmla="*/ 154664 h 548711"/>
                  <a:gd name="connsiteX66" fmla="*/ 276654 w 317109"/>
                  <a:gd name="connsiteY66" fmla="*/ 141516 h 548711"/>
                  <a:gd name="connsiteX67" fmla="*/ 303336 w 317109"/>
                  <a:gd name="connsiteY67" fmla="*/ 138895 h 548711"/>
                  <a:gd name="connsiteX68" fmla="*/ 317109 w 317109"/>
                  <a:gd name="connsiteY68" fmla="*/ 139496 h 548711"/>
                  <a:gd name="connsiteX69" fmla="*/ 313528 w 317109"/>
                  <a:gd name="connsiteY69" fmla="*/ 126949 h 548711"/>
                  <a:gd name="connsiteX70" fmla="*/ 186488 w 317109"/>
                  <a:gd name="connsiteY70" fmla="*/ 457685 h 548711"/>
                  <a:gd name="connsiteX71" fmla="*/ 169180 w 317109"/>
                  <a:gd name="connsiteY71" fmla="*/ 490762 h 548711"/>
                  <a:gd name="connsiteX72" fmla="*/ 186488 w 317109"/>
                  <a:gd name="connsiteY72" fmla="*/ 457685 h 54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17109" h="548711">
                    <a:moveTo>
                      <a:pt x="313576" y="126973"/>
                    </a:moveTo>
                    <a:cubicBezTo>
                      <a:pt x="309946" y="123343"/>
                      <a:pt x="302711" y="113704"/>
                      <a:pt x="308744" y="113704"/>
                    </a:cubicBezTo>
                    <a:cubicBezTo>
                      <a:pt x="314778" y="113704"/>
                      <a:pt x="317206" y="95579"/>
                      <a:pt x="309946" y="91950"/>
                    </a:cubicBezTo>
                    <a:cubicBezTo>
                      <a:pt x="302711" y="88344"/>
                      <a:pt x="309946" y="72623"/>
                      <a:pt x="303889" y="68993"/>
                    </a:cubicBezTo>
                    <a:cubicBezTo>
                      <a:pt x="297831" y="65388"/>
                      <a:pt x="301485" y="53297"/>
                      <a:pt x="302711" y="44835"/>
                    </a:cubicBezTo>
                    <a:cubicBezTo>
                      <a:pt x="303889" y="36398"/>
                      <a:pt x="279755" y="29139"/>
                      <a:pt x="266462" y="23105"/>
                    </a:cubicBezTo>
                    <a:cubicBezTo>
                      <a:pt x="253193" y="17048"/>
                      <a:pt x="247159" y="7384"/>
                      <a:pt x="236270" y="1351"/>
                    </a:cubicBezTo>
                    <a:cubicBezTo>
                      <a:pt x="225405" y="-4707"/>
                      <a:pt x="221775" y="11014"/>
                      <a:pt x="221775" y="20653"/>
                    </a:cubicBezTo>
                    <a:cubicBezTo>
                      <a:pt x="221775" y="30292"/>
                      <a:pt x="212112" y="31518"/>
                      <a:pt x="204853" y="25485"/>
                    </a:cubicBezTo>
                    <a:cubicBezTo>
                      <a:pt x="197617" y="19451"/>
                      <a:pt x="189156" y="25485"/>
                      <a:pt x="178291" y="20653"/>
                    </a:cubicBezTo>
                    <a:cubicBezTo>
                      <a:pt x="167426" y="15822"/>
                      <a:pt x="172257" y="31518"/>
                      <a:pt x="172257" y="38778"/>
                    </a:cubicBezTo>
                    <a:cubicBezTo>
                      <a:pt x="172257" y="46037"/>
                      <a:pt x="160166" y="46037"/>
                      <a:pt x="152907" y="46037"/>
                    </a:cubicBezTo>
                    <a:cubicBezTo>
                      <a:pt x="145647" y="46037"/>
                      <a:pt x="133581" y="52071"/>
                      <a:pt x="133581" y="60508"/>
                    </a:cubicBezTo>
                    <a:cubicBezTo>
                      <a:pt x="133581" y="68945"/>
                      <a:pt x="122715" y="73801"/>
                      <a:pt x="126345" y="78657"/>
                    </a:cubicBezTo>
                    <a:cubicBezTo>
                      <a:pt x="129951" y="83488"/>
                      <a:pt x="125119" y="88320"/>
                      <a:pt x="120312" y="91925"/>
                    </a:cubicBezTo>
                    <a:cubicBezTo>
                      <a:pt x="115480" y="95555"/>
                      <a:pt x="110648" y="107646"/>
                      <a:pt x="107019" y="111252"/>
                    </a:cubicBezTo>
                    <a:cubicBezTo>
                      <a:pt x="103413" y="114882"/>
                      <a:pt x="109446" y="120915"/>
                      <a:pt x="102211" y="125747"/>
                    </a:cubicBezTo>
                    <a:cubicBezTo>
                      <a:pt x="94952" y="130578"/>
                      <a:pt x="86490" y="126949"/>
                      <a:pt x="82884" y="130578"/>
                    </a:cubicBezTo>
                    <a:cubicBezTo>
                      <a:pt x="79255" y="134208"/>
                      <a:pt x="82884" y="142669"/>
                      <a:pt x="81683" y="153535"/>
                    </a:cubicBezTo>
                    <a:cubicBezTo>
                      <a:pt x="80481" y="164400"/>
                      <a:pt x="72020" y="176491"/>
                      <a:pt x="64760" y="186130"/>
                    </a:cubicBezTo>
                    <a:cubicBezTo>
                      <a:pt x="57525" y="195793"/>
                      <a:pt x="67188" y="198221"/>
                      <a:pt x="70818" y="199423"/>
                    </a:cubicBezTo>
                    <a:cubicBezTo>
                      <a:pt x="74447" y="200625"/>
                      <a:pt x="74447" y="206658"/>
                      <a:pt x="70818" y="213918"/>
                    </a:cubicBezTo>
                    <a:cubicBezTo>
                      <a:pt x="67188" y="221153"/>
                      <a:pt x="58727" y="216345"/>
                      <a:pt x="53895" y="215119"/>
                    </a:cubicBezTo>
                    <a:cubicBezTo>
                      <a:pt x="49087" y="213918"/>
                      <a:pt x="35770" y="219951"/>
                      <a:pt x="28535" y="232042"/>
                    </a:cubicBezTo>
                    <a:cubicBezTo>
                      <a:pt x="21299" y="244109"/>
                      <a:pt x="23703" y="251369"/>
                      <a:pt x="26107" y="257402"/>
                    </a:cubicBezTo>
                    <a:cubicBezTo>
                      <a:pt x="28535" y="263460"/>
                      <a:pt x="20049" y="270695"/>
                      <a:pt x="26107" y="282786"/>
                    </a:cubicBezTo>
                    <a:cubicBezTo>
                      <a:pt x="32141" y="294853"/>
                      <a:pt x="23679" y="297281"/>
                      <a:pt x="24905" y="306944"/>
                    </a:cubicBezTo>
                    <a:cubicBezTo>
                      <a:pt x="26107" y="316607"/>
                      <a:pt x="40602" y="315381"/>
                      <a:pt x="41804" y="325069"/>
                    </a:cubicBezTo>
                    <a:cubicBezTo>
                      <a:pt x="43006" y="334732"/>
                      <a:pt x="36972" y="338338"/>
                      <a:pt x="32141" y="338338"/>
                    </a:cubicBezTo>
                    <a:cubicBezTo>
                      <a:pt x="27309" y="338338"/>
                      <a:pt x="28535" y="348001"/>
                      <a:pt x="33342" y="350405"/>
                    </a:cubicBezTo>
                    <a:cubicBezTo>
                      <a:pt x="38174" y="352832"/>
                      <a:pt x="36972" y="369755"/>
                      <a:pt x="34568" y="374563"/>
                    </a:cubicBezTo>
                    <a:cubicBezTo>
                      <a:pt x="32141" y="379394"/>
                      <a:pt x="16420" y="374563"/>
                      <a:pt x="17646" y="380620"/>
                    </a:cubicBezTo>
                    <a:cubicBezTo>
                      <a:pt x="18848" y="386678"/>
                      <a:pt x="14016" y="396317"/>
                      <a:pt x="14016" y="401148"/>
                    </a:cubicBezTo>
                    <a:cubicBezTo>
                      <a:pt x="14016" y="405980"/>
                      <a:pt x="12838" y="421677"/>
                      <a:pt x="7983" y="418047"/>
                    </a:cubicBezTo>
                    <a:cubicBezTo>
                      <a:pt x="6060" y="416605"/>
                      <a:pt x="3007" y="416509"/>
                      <a:pt x="26" y="416917"/>
                    </a:cubicBezTo>
                    <a:cubicBezTo>
                      <a:pt x="26" y="417686"/>
                      <a:pt x="50" y="418456"/>
                      <a:pt x="26" y="419321"/>
                    </a:cubicBezTo>
                    <a:cubicBezTo>
                      <a:pt x="-335" y="428720"/>
                      <a:pt x="3031" y="438143"/>
                      <a:pt x="11300" y="444897"/>
                    </a:cubicBezTo>
                    <a:cubicBezTo>
                      <a:pt x="19569" y="451676"/>
                      <a:pt x="13175" y="461796"/>
                      <a:pt x="20314" y="471195"/>
                    </a:cubicBezTo>
                    <a:cubicBezTo>
                      <a:pt x="27453" y="480593"/>
                      <a:pt x="25194" y="487348"/>
                      <a:pt x="33102" y="494127"/>
                    </a:cubicBezTo>
                    <a:cubicBezTo>
                      <a:pt x="40987" y="500906"/>
                      <a:pt x="41756" y="504655"/>
                      <a:pt x="38367" y="513285"/>
                    </a:cubicBezTo>
                    <a:cubicBezTo>
                      <a:pt x="35001" y="521939"/>
                      <a:pt x="45145" y="519679"/>
                      <a:pt x="45506" y="524967"/>
                    </a:cubicBezTo>
                    <a:cubicBezTo>
                      <a:pt x="45890" y="530232"/>
                      <a:pt x="43270" y="541121"/>
                      <a:pt x="45890" y="546385"/>
                    </a:cubicBezTo>
                    <a:cubicBezTo>
                      <a:pt x="48511" y="551649"/>
                      <a:pt x="53775" y="546385"/>
                      <a:pt x="65818" y="546025"/>
                    </a:cubicBezTo>
                    <a:cubicBezTo>
                      <a:pt x="77837" y="545640"/>
                      <a:pt x="74832" y="538116"/>
                      <a:pt x="75217" y="530977"/>
                    </a:cubicBezTo>
                    <a:cubicBezTo>
                      <a:pt x="75577" y="523838"/>
                      <a:pt x="81611" y="527227"/>
                      <a:pt x="83101" y="522732"/>
                    </a:cubicBezTo>
                    <a:cubicBezTo>
                      <a:pt x="84591" y="518213"/>
                      <a:pt x="95504" y="517083"/>
                      <a:pt x="104158" y="520833"/>
                    </a:cubicBezTo>
                    <a:cubicBezTo>
                      <a:pt x="112788" y="524607"/>
                      <a:pt x="117307" y="518237"/>
                      <a:pt x="118821" y="509199"/>
                    </a:cubicBezTo>
                    <a:cubicBezTo>
                      <a:pt x="120312" y="500184"/>
                      <a:pt x="125191" y="511050"/>
                      <a:pt x="127835" y="512949"/>
                    </a:cubicBezTo>
                    <a:cubicBezTo>
                      <a:pt x="130455" y="514824"/>
                      <a:pt x="138340" y="499031"/>
                      <a:pt x="142114" y="488911"/>
                    </a:cubicBezTo>
                    <a:cubicBezTo>
                      <a:pt x="145864" y="478743"/>
                      <a:pt x="141729" y="480642"/>
                      <a:pt x="133100" y="490401"/>
                    </a:cubicBezTo>
                    <a:cubicBezTo>
                      <a:pt x="124446" y="500160"/>
                      <a:pt x="129326" y="480642"/>
                      <a:pt x="132715" y="472757"/>
                    </a:cubicBezTo>
                    <a:cubicBezTo>
                      <a:pt x="136080" y="464849"/>
                      <a:pt x="135720" y="441917"/>
                      <a:pt x="136850" y="436652"/>
                    </a:cubicBezTo>
                    <a:cubicBezTo>
                      <a:pt x="137979" y="431388"/>
                      <a:pt x="140239" y="423480"/>
                      <a:pt x="151128" y="421220"/>
                    </a:cubicBezTo>
                    <a:cubicBezTo>
                      <a:pt x="162041" y="418961"/>
                      <a:pt x="176320" y="405427"/>
                      <a:pt x="174060" y="399802"/>
                    </a:cubicBezTo>
                    <a:cubicBezTo>
                      <a:pt x="171800" y="394153"/>
                      <a:pt x="189084" y="384755"/>
                      <a:pt x="189084" y="379130"/>
                    </a:cubicBezTo>
                    <a:cubicBezTo>
                      <a:pt x="189084" y="373505"/>
                      <a:pt x="171031" y="356198"/>
                      <a:pt x="165022" y="352424"/>
                    </a:cubicBezTo>
                    <a:cubicBezTo>
                      <a:pt x="158988" y="348650"/>
                      <a:pt x="145864" y="351679"/>
                      <a:pt x="146969" y="347544"/>
                    </a:cubicBezTo>
                    <a:cubicBezTo>
                      <a:pt x="148099" y="343410"/>
                      <a:pt x="145455" y="327232"/>
                      <a:pt x="143965" y="318963"/>
                    </a:cubicBezTo>
                    <a:cubicBezTo>
                      <a:pt x="142474" y="310694"/>
                      <a:pt x="153340" y="302064"/>
                      <a:pt x="153340" y="294156"/>
                    </a:cubicBezTo>
                    <a:cubicBezTo>
                      <a:pt x="153340" y="286248"/>
                      <a:pt x="152979" y="277257"/>
                      <a:pt x="160118" y="274613"/>
                    </a:cubicBezTo>
                    <a:cubicBezTo>
                      <a:pt x="167258" y="271993"/>
                      <a:pt x="162763" y="265214"/>
                      <a:pt x="172161" y="262955"/>
                    </a:cubicBezTo>
                    <a:cubicBezTo>
                      <a:pt x="181560" y="260695"/>
                      <a:pt x="179685" y="247162"/>
                      <a:pt x="189829" y="243027"/>
                    </a:cubicBezTo>
                    <a:cubicBezTo>
                      <a:pt x="199973" y="238893"/>
                      <a:pt x="200718" y="235504"/>
                      <a:pt x="213867" y="229110"/>
                    </a:cubicBezTo>
                    <a:cubicBezTo>
                      <a:pt x="227016" y="222715"/>
                      <a:pt x="249203" y="207692"/>
                      <a:pt x="252976" y="199783"/>
                    </a:cubicBezTo>
                    <a:cubicBezTo>
                      <a:pt x="256726" y="191899"/>
                      <a:pt x="239443" y="183630"/>
                      <a:pt x="250332" y="175361"/>
                    </a:cubicBezTo>
                    <a:cubicBezTo>
                      <a:pt x="261246" y="167092"/>
                      <a:pt x="252207" y="157693"/>
                      <a:pt x="260116" y="154664"/>
                    </a:cubicBezTo>
                    <a:cubicBezTo>
                      <a:pt x="268000" y="151660"/>
                      <a:pt x="271029" y="147525"/>
                      <a:pt x="276654" y="141516"/>
                    </a:cubicBezTo>
                    <a:cubicBezTo>
                      <a:pt x="282303" y="135482"/>
                      <a:pt x="289803" y="141131"/>
                      <a:pt x="303336" y="138895"/>
                    </a:cubicBezTo>
                    <a:cubicBezTo>
                      <a:pt x="308287" y="138078"/>
                      <a:pt x="312831" y="138463"/>
                      <a:pt x="317109" y="139496"/>
                    </a:cubicBezTo>
                    <a:cubicBezTo>
                      <a:pt x="316509" y="133535"/>
                      <a:pt x="315162" y="128607"/>
                      <a:pt x="313528" y="126949"/>
                    </a:cubicBezTo>
                    <a:close/>
                    <a:moveTo>
                      <a:pt x="186488" y="457685"/>
                    </a:moveTo>
                    <a:cubicBezTo>
                      <a:pt x="172209" y="458070"/>
                      <a:pt x="165527" y="486170"/>
                      <a:pt x="169180" y="490762"/>
                    </a:cubicBezTo>
                    <a:cubicBezTo>
                      <a:pt x="172185" y="494536"/>
                      <a:pt x="200742" y="457325"/>
                      <a:pt x="186488" y="45768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36B90E2-8FED-B9A3-5E18-5A53F530C028}"/>
                  </a:ext>
                </a:extLst>
              </p:cNvPr>
              <p:cNvSpPr/>
              <p:nvPr/>
            </p:nvSpPr>
            <p:spPr bwMode="gray">
              <a:xfrm>
                <a:off x="5616986" y="2089798"/>
                <a:ext cx="359833" cy="224824"/>
              </a:xfrm>
              <a:custGeom>
                <a:avLst/>
                <a:gdLst>
                  <a:gd name="connsiteX0" fmla="*/ 357863 w 359833"/>
                  <a:gd name="connsiteY0" fmla="*/ 142802 h 224824"/>
                  <a:gd name="connsiteX1" fmla="*/ 335315 w 359833"/>
                  <a:gd name="connsiteY1" fmla="*/ 135278 h 224824"/>
                  <a:gd name="connsiteX2" fmla="*/ 309017 w 359833"/>
                  <a:gd name="connsiteY2" fmla="*/ 117995 h 224824"/>
                  <a:gd name="connsiteX3" fmla="*/ 279691 w 359833"/>
                  <a:gd name="connsiteY3" fmla="*/ 100687 h 224824"/>
                  <a:gd name="connsiteX4" fmla="*/ 254115 w 359833"/>
                  <a:gd name="connsiteY4" fmla="*/ 81890 h 224824"/>
                  <a:gd name="connsiteX5" fmla="*/ 242841 w 359833"/>
                  <a:gd name="connsiteY5" fmla="*/ 60833 h 224824"/>
                  <a:gd name="connsiteX6" fmla="*/ 232336 w 359833"/>
                  <a:gd name="connsiteY6" fmla="*/ 44270 h 224824"/>
                  <a:gd name="connsiteX7" fmla="*/ 194741 w 359833"/>
                  <a:gd name="connsiteY7" fmla="*/ 39751 h 224824"/>
                  <a:gd name="connsiteX8" fmla="*/ 185727 w 359833"/>
                  <a:gd name="connsiteY8" fmla="*/ 12709 h 224824"/>
                  <a:gd name="connsiteX9" fmla="*/ 166185 w 359833"/>
                  <a:gd name="connsiteY9" fmla="*/ 5930 h 224824"/>
                  <a:gd name="connsiteX10" fmla="*/ 148156 w 359833"/>
                  <a:gd name="connsiteY10" fmla="*/ 1411 h 224824"/>
                  <a:gd name="connsiteX11" fmla="*/ 137627 w 359833"/>
                  <a:gd name="connsiteY11" fmla="*/ 6675 h 224824"/>
                  <a:gd name="connsiteX12" fmla="*/ 128613 w 359833"/>
                  <a:gd name="connsiteY12" fmla="*/ 16459 h 224824"/>
                  <a:gd name="connsiteX13" fmla="*/ 110561 w 359833"/>
                  <a:gd name="connsiteY13" fmla="*/ 29992 h 224824"/>
                  <a:gd name="connsiteX14" fmla="*/ 101547 w 359833"/>
                  <a:gd name="connsiteY14" fmla="*/ 41987 h 224824"/>
                  <a:gd name="connsiteX15" fmla="*/ 83663 w 359833"/>
                  <a:gd name="connsiteY15" fmla="*/ 37756 h 224824"/>
                  <a:gd name="connsiteX16" fmla="*/ 65874 w 359833"/>
                  <a:gd name="connsiteY16" fmla="*/ 33526 h 224824"/>
                  <a:gd name="connsiteX17" fmla="*/ 34745 w 359833"/>
                  <a:gd name="connsiteY17" fmla="*/ 9416 h 224824"/>
                  <a:gd name="connsiteX18" fmla="*/ 8496 w 359833"/>
                  <a:gd name="connsiteY18" fmla="*/ 23309 h 224824"/>
                  <a:gd name="connsiteX19" fmla="*/ 20323 w 359833"/>
                  <a:gd name="connsiteY19" fmla="*/ 18718 h 224824"/>
                  <a:gd name="connsiteX20" fmla="*/ 39866 w 359833"/>
                  <a:gd name="connsiteY20" fmla="*/ 42011 h 224824"/>
                  <a:gd name="connsiteX21" fmla="*/ 51909 w 359833"/>
                  <a:gd name="connsiteY21" fmla="*/ 57035 h 224824"/>
                  <a:gd name="connsiteX22" fmla="*/ 26332 w 359833"/>
                  <a:gd name="connsiteY22" fmla="*/ 62323 h 224824"/>
                  <a:gd name="connsiteX23" fmla="*/ 3015 w 359833"/>
                  <a:gd name="connsiteY23" fmla="*/ 62323 h 224824"/>
                  <a:gd name="connsiteX24" fmla="*/ 8280 w 359833"/>
                  <a:gd name="connsiteY24" fmla="*/ 83380 h 224824"/>
                  <a:gd name="connsiteX25" fmla="*/ 9770 w 359833"/>
                  <a:gd name="connsiteY25" fmla="*/ 99173 h 224824"/>
                  <a:gd name="connsiteX26" fmla="*/ 24073 w 359833"/>
                  <a:gd name="connsiteY26" fmla="*/ 105182 h 224824"/>
                  <a:gd name="connsiteX27" fmla="*/ 29337 w 359833"/>
                  <a:gd name="connsiteY27" fmla="*/ 125494 h 224824"/>
                  <a:gd name="connsiteX28" fmla="*/ 29361 w 359833"/>
                  <a:gd name="connsiteY28" fmla="*/ 159508 h 224824"/>
                  <a:gd name="connsiteX29" fmla="*/ 50370 w 359833"/>
                  <a:gd name="connsiteY29" fmla="*/ 155566 h 224824"/>
                  <a:gd name="connsiteX30" fmla="*/ 72918 w 359833"/>
                  <a:gd name="connsiteY30" fmla="*/ 139773 h 224824"/>
                  <a:gd name="connsiteX31" fmla="*/ 90970 w 359833"/>
                  <a:gd name="connsiteY31" fmla="*/ 137513 h 224824"/>
                  <a:gd name="connsiteX32" fmla="*/ 120296 w 359833"/>
                  <a:gd name="connsiteY32" fmla="*/ 138283 h 224824"/>
                  <a:gd name="connsiteX33" fmla="*/ 139094 w 359833"/>
                  <a:gd name="connsiteY33" fmla="*/ 146551 h 224824"/>
                  <a:gd name="connsiteX34" fmla="*/ 151137 w 359833"/>
                  <a:gd name="connsiteY34" fmla="*/ 152585 h 224824"/>
                  <a:gd name="connsiteX35" fmla="*/ 172939 w 359833"/>
                  <a:gd name="connsiteY35" fmla="*/ 159364 h 224824"/>
                  <a:gd name="connsiteX36" fmla="*/ 184213 w 359833"/>
                  <a:gd name="connsiteY36" fmla="*/ 168378 h 224824"/>
                  <a:gd name="connsiteX37" fmla="*/ 201496 w 359833"/>
                  <a:gd name="connsiteY37" fmla="*/ 182656 h 224824"/>
                  <a:gd name="connsiteX38" fmla="*/ 219549 w 359833"/>
                  <a:gd name="connsiteY38" fmla="*/ 185685 h 224824"/>
                  <a:gd name="connsiteX39" fmla="*/ 224067 w 359833"/>
                  <a:gd name="connsiteY39" fmla="*/ 216790 h 224824"/>
                  <a:gd name="connsiteX40" fmla="*/ 229476 w 359833"/>
                  <a:gd name="connsiteY40" fmla="*/ 216309 h 224824"/>
                  <a:gd name="connsiteX41" fmla="*/ 247553 w 359833"/>
                  <a:gd name="connsiteY41" fmla="*/ 221333 h 224824"/>
                  <a:gd name="connsiteX42" fmla="*/ 269643 w 359833"/>
                  <a:gd name="connsiteY42" fmla="*/ 213305 h 224824"/>
                  <a:gd name="connsiteX43" fmla="*/ 305796 w 359833"/>
                  <a:gd name="connsiteY43" fmla="*/ 192199 h 224824"/>
                  <a:gd name="connsiteX44" fmla="*/ 320868 w 359833"/>
                  <a:gd name="connsiteY44" fmla="*/ 167104 h 224824"/>
                  <a:gd name="connsiteX45" fmla="*/ 340940 w 359833"/>
                  <a:gd name="connsiteY45" fmla="*/ 155061 h 224824"/>
                  <a:gd name="connsiteX46" fmla="*/ 359833 w 359833"/>
                  <a:gd name="connsiteY46" fmla="*/ 159580 h 224824"/>
                  <a:gd name="connsiteX47" fmla="*/ 357911 w 359833"/>
                  <a:gd name="connsiteY47" fmla="*/ 142826 h 22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59833" h="224824">
                    <a:moveTo>
                      <a:pt x="357863" y="142802"/>
                    </a:moveTo>
                    <a:cubicBezTo>
                      <a:pt x="357863" y="142802"/>
                      <a:pt x="341324" y="134533"/>
                      <a:pt x="335315" y="135278"/>
                    </a:cubicBezTo>
                    <a:cubicBezTo>
                      <a:pt x="329305" y="136047"/>
                      <a:pt x="319546" y="121745"/>
                      <a:pt x="309017" y="117995"/>
                    </a:cubicBezTo>
                    <a:cubicBezTo>
                      <a:pt x="298489" y="114221"/>
                      <a:pt x="284210" y="107466"/>
                      <a:pt x="279691" y="100687"/>
                    </a:cubicBezTo>
                    <a:cubicBezTo>
                      <a:pt x="275172" y="93909"/>
                      <a:pt x="256374" y="87154"/>
                      <a:pt x="254115" y="81890"/>
                    </a:cubicBezTo>
                    <a:cubicBezTo>
                      <a:pt x="251855" y="76625"/>
                      <a:pt x="248105" y="67611"/>
                      <a:pt x="242841" y="60833"/>
                    </a:cubicBezTo>
                    <a:cubicBezTo>
                      <a:pt x="237577" y="54054"/>
                      <a:pt x="237601" y="45040"/>
                      <a:pt x="232336" y="44270"/>
                    </a:cubicBezTo>
                    <a:cubicBezTo>
                      <a:pt x="227072" y="43549"/>
                      <a:pt x="194741" y="44270"/>
                      <a:pt x="194741" y="39751"/>
                    </a:cubicBezTo>
                    <a:cubicBezTo>
                      <a:pt x="194741" y="35232"/>
                      <a:pt x="192482" y="14199"/>
                      <a:pt x="185727" y="12709"/>
                    </a:cubicBezTo>
                    <a:cubicBezTo>
                      <a:pt x="178948" y="11194"/>
                      <a:pt x="169934" y="9680"/>
                      <a:pt x="166185" y="5930"/>
                    </a:cubicBezTo>
                    <a:cubicBezTo>
                      <a:pt x="162435" y="2156"/>
                      <a:pt x="150416" y="-2339"/>
                      <a:pt x="148156" y="1411"/>
                    </a:cubicBezTo>
                    <a:cubicBezTo>
                      <a:pt x="145896" y="5185"/>
                      <a:pt x="139887" y="6675"/>
                      <a:pt x="137627" y="6675"/>
                    </a:cubicBezTo>
                    <a:cubicBezTo>
                      <a:pt x="135368" y="6675"/>
                      <a:pt x="136137" y="17204"/>
                      <a:pt x="128613" y="16459"/>
                    </a:cubicBezTo>
                    <a:cubicBezTo>
                      <a:pt x="121090" y="15690"/>
                      <a:pt x="110561" y="24704"/>
                      <a:pt x="110561" y="29992"/>
                    </a:cubicBezTo>
                    <a:cubicBezTo>
                      <a:pt x="110561" y="35280"/>
                      <a:pt x="111330" y="42756"/>
                      <a:pt x="101547" y="41987"/>
                    </a:cubicBezTo>
                    <a:cubicBezTo>
                      <a:pt x="96643" y="41602"/>
                      <a:pt x="89672" y="40689"/>
                      <a:pt x="83663" y="37756"/>
                    </a:cubicBezTo>
                    <a:cubicBezTo>
                      <a:pt x="82268" y="38862"/>
                      <a:pt x="74120" y="44511"/>
                      <a:pt x="65874" y="33526"/>
                    </a:cubicBezTo>
                    <a:cubicBezTo>
                      <a:pt x="56837" y="21483"/>
                      <a:pt x="42774" y="9416"/>
                      <a:pt x="34745" y="9416"/>
                    </a:cubicBezTo>
                    <a:cubicBezTo>
                      <a:pt x="27534" y="9416"/>
                      <a:pt x="2607" y="9464"/>
                      <a:pt x="8496" y="23309"/>
                    </a:cubicBezTo>
                    <a:cubicBezTo>
                      <a:pt x="10227" y="20185"/>
                      <a:pt x="13616" y="18141"/>
                      <a:pt x="20323" y="18718"/>
                    </a:cubicBezTo>
                    <a:cubicBezTo>
                      <a:pt x="38375" y="20209"/>
                      <a:pt x="30082" y="41266"/>
                      <a:pt x="39866" y="42011"/>
                    </a:cubicBezTo>
                    <a:cubicBezTo>
                      <a:pt x="49649" y="42756"/>
                      <a:pt x="60923" y="57804"/>
                      <a:pt x="51909" y="57035"/>
                    </a:cubicBezTo>
                    <a:cubicBezTo>
                      <a:pt x="42894" y="56289"/>
                      <a:pt x="35370" y="65304"/>
                      <a:pt x="26332" y="62323"/>
                    </a:cubicBezTo>
                    <a:cubicBezTo>
                      <a:pt x="17318" y="59294"/>
                      <a:pt x="6020" y="51794"/>
                      <a:pt x="3015" y="62323"/>
                    </a:cubicBezTo>
                    <a:cubicBezTo>
                      <a:pt x="35" y="72827"/>
                      <a:pt x="-3763" y="84125"/>
                      <a:pt x="8280" y="83380"/>
                    </a:cubicBezTo>
                    <a:cubicBezTo>
                      <a:pt x="20323" y="82611"/>
                      <a:pt x="18039" y="90904"/>
                      <a:pt x="9770" y="99173"/>
                    </a:cubicBezTo>
                    <a:cubicBezTo>
                      <a:pt x="1501" y="107418"/>
                      <a:pt x="22559" y="97659"/>
                      <a:pt x="24073" y="105182"/>
                    </a:cubicBezTo>
                    <a:cubicBezTo>
                      <a:pt x="25563" y="112706"/>
                      <a:pt x="32342" y="113451"/>
                      <a:pt x="29337" y="125494"/>
                    </a:cubicBezTo>
                    <a:cubicBezTo>
                      <a:pt x="27438" y="133114"/>
                      <a:pt x="28856" y="148282"/>
                      <a:pt x="29361" y="159508"/>
                    </a:cubicBezTo>
                    <a:cubicBezTo>
                      <a:pt x="37342" y="159460"/>
                      <a:pt x="48086" y="158787"/>
                      <a:pt x="50370" y="155566"/>
                    </a:cubicBezTo>
                    <a:cubicBezTo>
                      <a:pt x="54144" y="150302"/>
                      <a:pt x="66139" y="139773"/>
                      <a:pt x="72918" y="139773"/>
                    </a:cubicBezTo>
                    <a:cubicBezTo>
                      <a:pt x="79696" y="139773"/>
                      <a:pt x="87196" y="142802"/>
                      <a:pt x="90970" y="137513"/>
                    </a:cubicBezTo>
                    <a:cubicBezTo>
                      <a:pt x="94744" y="132249"/>
                      <a:pt x="116546" y="133763"/>
                      <a:pt x="120296" y="138283"/>
                    </a:cubicBezTo>
                    <a:cubicBezTo>
                      <a:pt x="124070" y="142802"/>
                      <a:pt x="136089" y="146551"/>
                      <a:pt x="139094" y="146551"/>
                    </a:cubicBezTo>
                    <a:cubicBezTo>
                      <a:pt x="142099" y="146551"/>
                      <a:pt x="143613" y="153330"/>
                      <a:pt x="151137" y="152585"/>
                    </a:cubicBezTo>
                    <a:cubicBezTo>
                      <a:pt x="158637" y="151840"/>
                      <a:pt x="172939" y="154845"/>
                      <a:pt x="172939" y="159364"/>
                    </a:cubicBezTo>
                    <a:cubicBezTo>
                      <a:pt x="172939" y="163883"/>
                      <a:pt x="178204" y="168378"/>
                      <a:pt x="184213" y="168378"/>
                    </a:cubicBezTo>
                    <a:cubicBezTo>
                      <a:pt x="190223" y="168378"/>
                      <a:pt x="195487" y="183426"/>
                      <a:pt x="201496" y="182656"/>
                    </a:cubicBezTo>
                    <a:cubicBezTo>
                      <a:pt x="207530" y="181911"/>
                      <a:pt x="219549" y="181911"/>
                      <a:pt x="219549" y="185685"/>
                    </a:cubicBezTo>
                    <a:cubicBezTo>
                      <a:pt x="219549" y="188834"/>
                      <a:pt x="220630" y="206646"/>
                      <a:pt x="224067" y="216790"/>
                    </a:cubicBezTo>
                    <a:cubicBezTo>
                      <a:pt x="226159" y="215708"/>
                      <a:pt x="228274" y="215516"/>
                      <a:pt x="229476" y="216309"/>
                    </a:cubicBezTo>
                    <a:cubicBezTo>
                      <a:pt x="232481" y="218329"/>
                      <a:pt x="245557" y="214290"/>
                      <a:pt x="247553" y="221333"/>
                    </a:cubicBezTo>
                    <a:cubicBezTo>
                      <a:pt x="249572" y="228352"/>
                      <a:pt x="270629" y="224338"/>
                      <a:pt x="269643" y="213305"/>
                    </a:cubicBezTo>
                    <a:cubicBezTo>
                      <a:pt x="268634" y="202247"/>
                      <a:pt x="302767" y="202247"/>
                      <a:pt x="305796" y="192199"/>
                    </a:cubicBezTo>
                    <a:cubicBezTo>
                      <a:pt x="308801" y="182152"/>
                      <a:pt x="312840" y="164075"/>
                      <a:pt x="320868" y="167104"/>
                    </a:cubicBezTo>
                    <a:cubicBezTo>
                      <a:pt x="328873" y="170133"/>
                      <a:pt x="333896" y="154051"/>
                      <a:pt x="340940" y="155061"/>
                    </a:cubicBezTo>
                    <a:cubicBezTo>
                      <a:pt x="347382" y="155998"/>
                      <a:pt x="352141" y="161022"/>
                      <a:pt x="359833" y="159580"/>
                    </a:cubicBezTo>
                    <a:lnTo>
                      <a:pt x="357911" y="14282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6A0ABA1-D3EE-AF5C-9739-2FA7F463B72C}"/>
                  </a:ext>
                </a:extLst>
              </p:cNvPr>
              <p:cNvSpPr/>
              <p:nvPr/>
            </p:nvSpPr>
            <p:spPr bwMode="gray">
              <a:xfrm>
                <a:off x="4592143" y="3115012"/>
                <a:ext cx="466214" cy="481244"/>
              </a:xfrm>
              <a:custGeom>
                <a:avLst/>
                <a:gdLst>
                  <a:gd name="connsiteX0" fmla="*/ 426720 w 466214"/>
                  <a:gd name="connsiteY0" fmla="*/ 317389 h 481244"/>
                  <a:gd name="connsiteX1" fmla="*/ 415446 w 466214"/>
                  <a:gd name="connsiteY1" fmla="*/ 223233 h 481244"/>
                  <a:gd name="connsiteX2" fmla="*/ 417802 w 466214"/>
                  <a:gd name="connsiteY2" fmla="*/ 225613 h 481244"/>
                  <a:gd name="connsiteX3" fmla="*/ 416576 w 466214"/>
                  <a:gd name="connsiteY3" fmla="*/ 206334 h 481244"/>
                  <a:gd name="connsiteX4" fmla="*/ 414893 w 466214"/>
                  <a:gd name="connsiteY4" fmla="*/ 205805 h 481244"/>
                  <a:gd name="connsiteX5" fmla="*/ 409798 w 466214"/>
                  <a:gd name="connsiteY5" fmla="*/ 198426 h 481244"/>
                  <a:gd name="connsiteX6" fmla="*/ 415446 w 466214"/>
                  <a:gd name="connsiteY6" fmla="*/ 191094 h 481244"/>
                  <a:gd name="connsiteX7" fmla="*/ 420518 w 466214"/>
                  <a:gd name="connsiteY7" fmla="*/ 174748 h 481244"/>
                  <a:gd name="connsiteX8" fmla="*/ 423619 w 466214"/>
                  <a:gd name="connsiteY8" fmla="*/ 172321 h 481244"/>
                  <a:gd name="connsiteX9" fmla="*/ 427850 w 466214"/>
                  <a:gd name="connsiteY9" fmla="*/ 153884 h 481244"/>
                  <a:gd name="connsiteX10" fmla="*/ 432369 w 466214"/>
                  <a:gd name="connsiteY10" fmla="*/ 131889 h 481244"/>
                  <a:gd name="connsiteX11" fmla="*/ 438571 w 466214"/>
                  <a:gd name="connsiteY11" fmla="*/ 113837 h 481244"/>
                  <a:gd name="connsiteX12" fmla="*/ 448162 w 466214"/>
                  <a:gd name="connsiteY12" fmla="*/ 99750 h 481244"/>
                  <a:gd name="connsiteX13" fmla="*/ 458883 w 466214"/>
                  <a:gd name="connsiteY13" fmla="*/ 92419 h 481244"/>
                  <a:gd name="connsiteX14" fmla="*/ 466214 w 466214"/>
                  <a:gd name="connsiteY14" fmla="*/ 79439 h 481244"/>
                  <a:gd name="connsiteX15" fmla="*/ 457753 w 466214"/>
                  <a:gd name="connsiteY15" fmla="*/ 67035 h 481244"/>
                  <a:gd name="connsiteX16" fmla="*/ 460012 w 466214"/>
                  <a:gd name="connsiteY16" fmla="*/ 45040 h 481244"/>
                  <a:gd name="connsiteX17" fmla="*/ 460373 w 466214"/>
                  <a:gd name="connsiteY17" fmla="*/ 44896 h 481244"/>
                  <a:gd name="connsiteX18" fmla="*/ 430999 w 466214"/>
                  <a:gd name="connsiteY18" fmla="*/ 20137 h 481244"/>
                  <a:gd name="connsiteX19" fmla="*/ 418451 w 466214"/>
                  <a:gd name="connsiteY19" fmla="*/ 23286 h 481244"/>
                  <a:gd name="connsiteX20" fmla="*/ 404293 w 466214"/>
                  <a:gd name="connsiteY20" fmla="*/ 21700 h 481244"/>
                  <a:gd name="connsiteX21" fmla="*/ 388572 w 466214"/>
                  <a:gd name="connsiteY21" fmla="*/ 21700 h 481244"/>
                  <a:gd name="connsiteX22" fmla="*/ 377562 w 466214"/>
                  <a:gd name="connsiteY22" fmla="*/ 9128 h 481244"/>
                  <a:gd name="connsiteX23" fmla="*/ 370976 w 466214"/>
                  <a:gd name="connsiteY23" fmla="*/ 2469 h 481244"/>
                  <a:gd name="connsiteX24" fmla="*/ 371361 w 466214"/>
                  <a:gd name="connsiteY24" fmla="*/ 3503 h 481244"/>
                  <a:gd name="connsiteX25" fmla="*/ 352539 w 466214"/>
                  <a:gd name="connsiteY25" fmla="*/ 6652 h 481244"/>
                  <a:gd name="connsiteX26" fmla="*/ 324319 w 466214"/>
                  <a:gd name="connsiteY26" fmla="*/ 3503 h 481244"/>
                  <a:gd name="connsiteX27" fmla="*/ 303911 w 466214"/>
                  <a:gd name="connsiteY27" fmla="*/ 6652 h 481244"/>
                  <a:gd name="connsiteX28" fmla="*/ 277253 w 466214"/>
                  <a:gd name="connsiteY28" fmla="*/ 14488 h 481244"/>
                  <a:gd name="connsiteX29" fmla="*/ 256844 w 466214"/>
                  <a:gd name="connsiteY29" fmla="*/ 14488 h 481244"/>
                  <a:gd name="connsiteX30" fmla="*/ 249008 w 466214"/>
                  <a:gd name="connsiteY30" fmla="*/ 31723 h 481244"/>
                  <a:gd name="connsiteX31" fmla="*/ 200404 w 466214"/>
                  <a:gd name="connsiteY31" fmla="*/ 22325 h 481244"/>
                  <a:gd name="connsiteX32" fmla="*/ 180020 w 466214"/>
                  <a:gd name="connsiteY32" fmla="*/ 8214 h 481244"/>
                  <a:gd name="connsiteX33" fmla="*/ 153362 w 466214"/>
                  <a:gd name="connsiteY33" fmla="*/ 28598 h 481244"/>
                  <a:gd name="connsiteX34" fmla="*/ 153362 w 466214"/>
                  <a:gd name="connsiteY34" fmla="*/ 45641 h 481244"/>
                  <a:gd name="connsiteX35" fmla="*/ 149588 w 466214"/>
                  <a:gd name="connsiteY35" fmla="*/ 72011 h 481244"/>
                  <a:gd name="connsiteX36" fmla="*/ 140141 w 466214"/>
                  <a:gd name="connsiteY36" fmla="*/ 98741 h 481244"/>
                  <a:gd name="connsiteX37" fmla="*/ 121271 w 466214"/>
                  <a:gd name="connsiteY37" fmla="*/ 152177 h 481244"/>
                  <a:gd name="connsiteX38" fmla="*/ 99276 w 466214"/>
                  <a:gd name="connsiteY38" fmla="*/ 180469 h 481244"/>
                  <a:gd name="connsiteX39" fmla="*/ 97690 w 466214"/>
                  <a:gd name="connsiteY39" fmla="*/ 222920 h 481244"/>
                  <a:gd name="connsiteX40" fmla="*/ 88243 w 466214"/>
                  <a:gd name="connsiteY40" fmla="*/ 241790 h 481244"/>
                  <a:gd name="connsiteX41" fmla="*/ 72522 w 466214"/>
                  <a:gd name="connsiteY41" fmla="*/ 255948 h 481244"/>
                  <a:gd name="connsiteX42" fmla="*/ 61537 w 466214"/>
                  <a:gd name="connsiteY42" fmla="*/ 257511 h 481244"/>
                  <a:gd name="connsiteX43" fmla="*/ 41105 w 466214"/>
                  <a:gd name="connsiteY43" fmla="*/ 255948 h 481244"/>
                  <a:gd name="connsiteX44" fmla="*/ 23822 w 466214"/>
                  <a:gd name="connsiteY44" fmla="*/ 254362 h 481244"/>
                  <a:gd name="connsiteX45" fmla="*/ 0 w 466214"/>
                  <a:gd name="connsiteY45" fmla="*/ 266982 h 481244"/>
                  <a:gd name="connsiteX46" fmla="*/ 9038 w 466214"/>
                  <a:gd name="connsiteY46" fmla="*/ 295058 h 481244"/>
                  <a:gd name="connsiteX47" fmla="*/ 9687 w 466214"/>
                  <a:gd name="connsiteY47" fmla="*/ 297606 h 481244"/>
                  <a:gd name="connsiteX48" fmla="*/ 24062 w 466214"/>
                  <a:gd name="connsiteY48" fmla="*/ 289770 h 481244"/>
                  <a:gd name="connsiteX49" fmla="*/ 106392 w 466214"/>
                  <a:gd name="connsiteY49" fmla="*/ 289770 h 481244"/>
                  <a:gd name="connsiteX50" fmla="*/ 110911 w 466214"/>
                  <a:gd name="connsiteY50" fmla="*/ 311187 h 481244"/>
                  <a:gd name="connsiteX51" fmla="*/ 121055 w 466214"/>
                  <a:gd name="connsiteY51" fmla="*/ 330369 h 481244"/>
                  <a:gd name="connsiteX52" fmla="*/ 142496 w 466214"/>
                  <a:gd name="connsiteY52" fmla="*/ 346163 h 481244"/>
                  <a:gd name="connsiteX53" fmla="*/ 171823 w 466214"/>
                  <a:gd name="connsiteY53" fmla="*/ 341643 h 481244"/>
                  <a:gd name="connsiteX54" fmla="*/ 181966 w 466214"/>
                  <a:gd name="connsiteY54" fmla="*/ 319072 h 481244"/>
                  <a:gd name="connsiteX55" fmla="*/ 202279 w 466214"/>
                  <a:gd name="connsiteY55" fmla="*/ 319072 h 481244"/>
                  <a:gd name="connsiteX56" fmla="*/ 214682 w 466214"/>
                  <a:gd name="connsiteY56" fmla="*/ 324697 h 481244"/>
                  <a:gd name="connsiteX57" fmla="*/ 231605 w 466214"/>
                  <a:gd name="connsiteY57" fmla="*/ 328086 h 481244"/>
                  <a:gd name="connsiteX58" fmla="*/ 236124 w 466214"/>
                  <a:gd name="connsiteY58" fmla="*/ 348398 h 481244"/>
                  <a:gd name="connsiteX59" fmla="*/ 232734 w 466214"/>
                  <a:gd name="connsiteY59" fmla="*/ 384479 h 481244"/>
                  <a:gd name="connsiteX60" fmla="*/ 245138 w 466214"/>
                  <a:gd name="connsiteY60" fmla="*/ 404767 h 481244"/>
                  <a:gd name="connsiteX61" fmla="*/ 245138 w 466214"/>
                  <a:gd name="connsiteY61" fmla="*/ 425079 h 481244"/>
                  <a:gd name="connsiteX62" fmla="*/ 258671 w 466214"/>
                  <a:gd name="connsiteY62" fmla="*/ 418300 h 481244"/>
                  <a:gd name="connsiteX63" fmla="*/ 281243 w 466214"/>
                  <a:gd name="connsiteY63" fmla="*/ 416040 h 481244"/>
                  <a:gd name="connsiteX64" fmla="*/ 288118 w 466214"/>
                  <a:gd name="connsiteY64" fmla="*/ 416329 h 481244"/>
                  <a:gd name="connsiteX65" fmla="*/ 294776 w 466214"/>
                  <a:gd name="connsiteY65" fmla="*/ 422819 h 481244"/>
                  <a:gd name="connsiteX66" fmla="*/ 301555 w 466214"/>
                  <a:gd name="connsiteY66" fmla="*/ 428468 h 481244"/>
                  <a:gd name="connsiteX67" fmla="*/ 317348 w 466214"/>
                  <a:gd name="connsiteY67" fmla="*/ 427338 h 481244"/>
                  <a:gd name="connsiteX68" fmla="*/ 325232 w 466214"/>
                  <a:gd name="connsiteY68" fmla="*/ 439766 h 481244"/>
                  <a:gd name="connsiteX69" fmla="*/ 346674 w 466214"/>
                  <a:gd name="connsiteY69" fmla="*/ 446545 h 481244"/>
                  <a:gd name="connsiteX70" fmla="*/ 357948 w 466214"/>
                  <a:gd name="connsiteY70" fmla="*/ 443155 h 481244"/>
                  <a:gd name="connsiteX71" fmla="*/ 366962 w 466214"/>
                  <a:gd name="connsiteY71" fmla="*/ 438636 h 481244"/>
                  <a:gd name="connsiteX72" fmla="*/ 380495 w 466214"/>
                  <a:gd name="connsiteY72" fmla="*/ 453299 h 481244"/>
                  <a:gd name="connsiteX73" fmla="*/ 399677 w 466214"/>
                  <a:gd name="connsiteY73" fmla="*/ 457818 h 481244"/>
                  <a:gd name="connsiteX74" fmla="*/ 409822 w 466214"/>
                  <a:gd name="connsiteY74" fmla="*/ 479236 h 481244"/>
                  <a:gd name="connsiteX75" fmla="*/ 427850 w 466214"/>
                  <a:gd name="connsiteY75" fmla="*/ 479236 h 481244"/>
                  <a:gd name="connsiteX76" fmla="*/ 432369 w 466214"/>
                  <a:gd name="connsiteY76" fmla="*/ 467962 h 481244"/>
                  <a:gd name="connsiteX77" fmla="*/ 429004 w 466214"/>
                  <a:gd name="connsiteY77" fmla="*/ 449910 h 481244"/>
                  <a:gd name="connsiteX78" fmla="*/ 412081 w 466214"/>
                  <a:gd name="connsiteY78" fmla="*/ 455559 h 481244"/>
                  <a:gd name="connsiteX79" fmla="*/ 395158 w 466214"/>
                  <a:gd name="connsiteY79" fmla="*/ 435247 h 481244"/>
                  <a:gd name="connsiteX80" fmla="*/ 400807 w 466214"/>
                  <a:gd name="connsiteY80" fmla="*/ 411545 h 481244"/>
                  <a:gd name="connsiteX81" fmla="*/ 401937 w 466214"/>
                  <a:gd name="connsiteY81" fmla="*/ 383349 h 481244"/>
                  <a:gd name="connsiteX82" fmla="*/ 405326 w 466214"/>
                  <a:gd name="connsiteY82" fmla="*/ 369816 h 481244"/>
                  <a:gd name="connsiteX83" fmla="*/ 412105 w 466214"/>
                  <a:gd name="connsiteY83" fmla="*/ 352917 h 481244"/>
                  <a:gd name="connsiteX84" fmla="*/ 442705 w 466214"/>
                  <a:gd name="connsiteY84" fmla="*/ 348350 h 481244"/>
                  <a:gd name="connsiteX85" fmla="*/ 443667 w 466214"/>
                  <a:gd name="connsiteY85" fmla="*/ 347268 h 481244"/>
                  <a:gd name="connsiteX86" fmla="*/ 445325 w 466214"/>
                  <a:gd name="connsiteY86" fmla="*/ 343350 h 481244"/>
                  <a:gd name="connsiteX87" fmla="*/ 426768 w 466214"/>
                  <a:gd name="connsiteY87" fmla="*/ 317365 h 48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66214" h="481244">
                    <a:moveTo>
                      <a:pt x="426720" y="317389"/>
                    </a:moveTo>
                    <a:cubicBezTo>
                      <a:pt x="414316" y="310610"/>
                      <a:pt x="409221" y="225469"/>
                      <a:pt x="415446" y="223233"/>
                    </a:cubicBezTo>
                    <a:cubicBezTo>
                      <a:pt x="416264" y="222944"/>
                      <a:pt x="417033" y="223834"/>
                      <a:pt x="417802" y="225613"/>
                    </a:cubicBezTo>
                    <a:lnTo>
                      <a:pt x="416576" y="206334"/>
                    </a:lnTo>
                    <a:cubicBezTo>
                      <a:pt x="416576" y="206334"/>
                      <a:pt x="415855" y="206190"/>
                      <a:pt x="414893" y="205805"/>
                    </a:cubicBezTo>
                    <a:cubicBezTo>
                      <a:pt x="412898" y="204988"/>
                      <a:pt x="409798" y="203041"/>
                      <a:pt x="409798" y="198426"/>
                    </a:cubicBezTo>
                    <a:cubicBezTo>
                      <a:pt x="409798" y="191647"/>
                      <a:pt x="415446" y="191094"/>
                      <a:pt x="415446" y="191094"/>
                    </a:cubicBezTo>
                    <a:cubicBezTo>
                      <a:pt x="415446" y="191094"/>
                      <a:pt x="414316" y="177008"/>
                      <a:pt x="420518" y="174748"/>
                    </a:cubicBezTo>
                    <a:cubicBezTo>
                      <a:pt x="421768" y="174292"/>
                      <a:pt x="422754" y="173402"/>
                      <a:pt x="423619" y="172321"/>
                    </a:cubicBezTo>
                    <a:cubicBezTo>
                      <a:pt x="427105" y="168066"/>
                      <a:pt x="427850" y="159773"/>
                      <a:pt x="427850" y="153884"/>
                    </a:cubicBezTo>
                    <a:cubicBezTo>
                      <a:pt x="427850" y="146528"/>
                      <a:pt x="429557" y="138091"/>
                      <a:pt x="432369" y="131889"/>
                    </a:cubicBezTo>
                    <a:cubicBezTo>
                      <a:pt x="435205" y="125687"/>
                      <a:pt x="434075" y="117250"/>
                      <a:pt x="438571" y="113837"/>
                    </a:cubicBezTo>
                    <a:cubicBezTo>
                      <a:pt x="443090" y="110471"/>
                      <a:pt x="442513" y="101433"/>
                      <a:pt x="448162" y="99750"/>
                    </a:cubicBezTo>
                    <a:cubicBezTo>
                      <a:pt x="453810" y="98044"/>
                      <a:pt x="458306" y="95808"/>
                      <a:pt x="458883" y="92419"/>
                    </a:cubicBezTo>
                    <a:cubicBezTo>
                      <a:pt x="459436" y="89030"/>
                      <a:pt x="466214" y="84511"/>
                      <a:pt x="466214" y="79439"/>
                    </a:cubicBezTo>
                    <a:cubicBezTo>
                      <a:pt x="466214" y="74366"/>
                      <a:pt x="457753" y="73237"/>
                      <a:pt x="457753" y="67035"/>
                    </a:cubicBezTo>
                    <a:cubicBezTo>
                      <a:pt x="457753" y="60833"/>
                      <a:pt x="460012" y="45040"/>
                      <a:pt x="460012" y="45040"/>
                    </a:cubicBezTo>
                    <a:cubicBezTo>
                      <a:pt x="460012" y="45040"/>
                      <a:pt x="460229" y="44968"/>
                      <a:pt x="460373" y="44896"/>
                    </a:cubicBezTo>
                    <a:cubicBezTo>
                      <a:pt x="448234" y="33791"/>
                      <a:pt x="434220" y="22252"/>
                      <a:pt x="430999" y="20137"/>
                    </a:cubicBezTo>
                    <a:cubicBezTo>
                      <a:pt x="426311" y="16964"/>
                      <a:pt x="418451" y="23286"/>
                      <a:pt x="418451" y="23286"/>
                    </a:cubicBezTo>
                    <a:cubicBezTo>
                      <a:pt x="418451" y="23286"/>
                      <a:pt x="410590" y="15426"/>
                      <a:pt x="404293" y="21700"/>
                    </a:cubicBezTo>
                    <a:cubicBezTo>
                      <a:pt x="397995" y="27998"/>
                      <a:pt x="388572" y="21700"/>
                      <a:pt x="388572" y="21700"/>
                    </a:cubicBezTo>
                    <a:cubicBezTo>
                      <a:pt x="388572" y="21700"/>
                      <a:pt x="380712" y="16988"/>
                      <a:pt x="377562" y="9128"/>
                    </a:cubicBezTo>
                    <a:cubicBezTo>
                      <a:pt x="376288" y="5931"/>
                      <a:pt x="373933" y="4032"/>
                      <a:pt x="370976" y="2469"/>
                    </a:cubicBezTo>
                    <a:lnTo>
                      <a:pt x="371361" y="3503"/>
                    </a:lnTo>
                    <a:lnTo>
                      <a:pt x="352539" y="6652"/>
                    </a:lnTo>
                    <a:cubicBezTo>
                      <a:pt x="352539" y="6652"/>
                      <a:pt x="329030" y="-5920"/>
                      <a:pt x="324319" y="3503"/>
                    </a:cubicBezTo>
                    <a:cubicBezTo>
                      <a:pt x="319607" y="12902"/>
                      <a:pt x="314896" y="6652"/>
                      <a:pt x="303911" y="6652"/>
                    </a:cubicBezTo>
                    <a:cubicBezTo>
                      <a:pt x="292925" y="6652"/>
                      <a:pt x="283526" y="11339"/>
                      <a:pt x="277253" y="14488"/>
                    </a:cubicBezTo>
                    <a:cubicBezTo>
                      <a:pt x="270979" y="17613"/>
                      <a:pt x="261556" y="11339"/>
                      <a:pt x="256844" y="14488"/>
                    </a:cubicBezTo>
                    <a:cubicBezTo>
                      <a:pt x="252157" y="17613"/>
                      <a:pt x="249008" y="31723"/>
                      <a:pt x="249008" y="31723"/>
                    </a:cubicBezTo>
                    <a:lnTo>
                      <a:pt x="200404" y="22325"/>
                    </a:lnTo>
                    <a:cubicBezTo>
                      <a:pt x="200404" y="22325"/>
                      <a:pt x="191005" y="8214"/>
                      <a:pt x="180020" y="8214"/>
                    </a:cubicBezTo>
                    <a:cubicBezTo>
                      <a:pt x="169034" y="8214"/>
                      <a:pt x="153362" y="28598"/>
                      <a:pt x="153362" y="28598"/>
                    </a:cubicBezTo>
                    <a:lnTo>
                      <a:pt x="153362" y="45641"/>
                    </a:lnTo>
                    <a:cubicBezTo>
                      <a:pt x="155236" y="55905"/>
                      <a:pt x="152857" y="66578"/>
                      <a:pt x="149588" y="72011"/>
                    </a:cubicBezTo>
                    <a:cubicBezTo>
                      <a:pt x="144876" y="79871"/>
                      <a:pt x="140141" y="83020"/>
                      <a:pt x="140141" y="98741"/>
                    </a:cubicBezTo>
                    <a:cubicBezTo>
                      <a:pt x="140141" y="114462"/>
                      <a:pt x="121271" y="139629"/>
                      <a:pt x="121271" y="152177"/>
                    </a:cubicBezTo>
                    <a:cubicBezTo>
                      <a:pt x="121271" y="164725"/>
                      <a:pt x="99276" y="172609"/>
                      <a:pt x="99276" y="180469"/>
                    </a:cubicBezTo>
                    <a:cubicBezTo>
                      <a:pt x="99276" y="188330"/>
                      <a:pt x="97690" y="205613"/>
                      <a:pt x="97690" y="222920"/>
                    </a:cubicBezTo>
                    <a:cubicBezTo>
                      <a:pt x="97690" y="240228"/>
                      <a:pt x="88243" y="226069"/>
                      <a:pt x="88243" y="241790"/>
                    </a:cubicBezTo>
                    <a:cubicBezTo>
                      <a:pt x="88243" y="257511"/>
                      <a:pt x="80382" y="248088"/>
                      <a:pt x="72522" y="255948"/>
                    </a:cubicBezTo>
                    <a:cubicBezTo>
                      <a:pt x="64662" y="263785"/>
                      <a:pt x="61537" y="265371"/>
                      <a:pt x="61537" y="257511"/>
                    </a:cubicBezTo>
                    <a:cubicBezTo>
                      <a:pt x="61537" y="249650"/>
                      <a:pt x="50528" y="248088"/>
                      <a:pt x="41105" y="255948"/>
                    </a:cubicBezTo>
                    <a:cubicBezTo>
                      <a:pt x="31682" y="263785"/>
                      <a:pt x="28533" y="255948"/>
                      <a:pt x="23822" y="254362"/>
                    </a:cubicBezTo>
                    <a:cubicBezTo>
                      <a:pt x="21225" y="253496"/>
                      <a:pt x="10456" y="259818"/>
                      <a:pt x="0" y="266982"/>
                    </a:cubicBezTo>
                    <a:cubicBezTo>
                      <a:pt x="4687" y="276669"/>
                      <a:pt x="7139" y="286453"/>
                      <a:pt x="9038" y="295058"/>
                    </a:cubicBezTo>
                    <a:cubicBezTo>
                      <a:pt x="9230" y="295875"/>
                      <a:pt x="9471" y="296741"/>
                      <a:pt x="9687" y="297606"/>
                    </a:cubicBezTo>
                    <a:cubicBezTo>
                      <a:pt x="15240" y="293664"/>
                      <a:pt x="20865" y="290226"/>
                      <a:pt x="24062" y="289770"/>
                    </a:cubicBezTo>
                    <a:cubicBezTo>
                      <a:pt x="31946" y="288664"/>
                      <a:pt x="106392" y="289770"/>
                      <a:pt x="106392" y="289770"/>
                    </a:cubicBezTo>
                    <a:cubicBezTo>
                      <a:pt x="106392" y="289770"/>
                      <a:pt x="113170" y="301043"/>
                      <a:pt x="110911" y="311187"/>
                    </a:cubicBezTo>
                    <a:cubicBezTo>
                      <a:pt x="108651" y="321355"/>
                      <a:pt x="115430" y="316836"/>
                      <a:pt x="121055" y="330369"/>
                    </a:cubicBezTo>
                    <a:cubicBezTo>
                      <a:pt x="126703" y="343903"/>
                      <a:pt x="131199" y="349528"/>
                      <a:pt x="142496" y="346163"/>
                    </a:cubicBezTo>
                    <a:cubicBezTo>
                      <a:pt x="153770" y="342773"/>
                      <a:pt x="167303" y="340514"/>
                      <a:pt x="171823" y="341643"/>
                    </a:cubicBezTo>
                    <a:cubicBezTo>
                      <a:pt x="176342" y="342749"/>
                      <a:pt x="175212" y="322461"/>
                      <a:pt x="181966" y="319072"/>
                    </a:cubicBezTo>
                    <a:cubicBezTo>
                      <a:pt x="188745" y="315682"/>
                      <a:pt x="202279" y="319072"/>
                      <a:pt x="202279" y="319072"/>
                    </a:cubicBezTo>
                    <a:cubicBezTo>
                      <a:pt x="202279" y="319072"/>
                      <a:pt x="203384" y="324697"/>
                      <a:pt x="214682" y="324697"/>
                    </a:cubicBezTo>
                    <a:cubicBezTo>
                      <a:pt x="225980" y="324697"/>
                      <a:pt x="231605" y="320177"/>
                      <a:pt x="231605" y="328086"/>
                    </a:cubicBezTo>
                    <a:cubicBezTo>
                      <a:pt x="231605" y="335995"/>
                      <a:pt x="232734" y="344985"/>
                      <a:pt x="236124" y="348398"/>
                    </a:cubicBezTo>
                    <a:cubicBezTo>
                      <a:pt x="239513" y="351763"/>
                      <a:pt x="227110" y="379984"/>
                      <a:pt x="232734" y="384479"/>
                    </a:cubicBezTo>
                    <a:cubicBezTo>
                      <a:pt x="238384" y="388998"/>
                      <a:pt x="246268" y="399142"/>
                      <a:pt x="245138" y="404767"/>
                    </a:cubicBezTo>
                    <a:cubicBezTo>
                      <a:pt x="244008" y="410416"/>
                      <a:pt x="240619" y="423949"/>
                      <a:pt x="245138" y="425079"/>
                    </a:cubicBezTo>
                    <a:cubicBezTo>
                      <a:pt x="249657" y="426209"/>
                      <a:pt x="250787" y="418300"/>
                      <a:pt x="258671" y="418300"/>
                    </a:cubicBezTo>
                    <a:cubicBezTo>
                      <a:pt x="266556" y="418300"/>
                      <a:pt x="273358" y="419430"/>
                      <a:pt x="281243" y="416040"/>
                    </a:cubicBezTo>
                    <a:cubicBezTo>
                      <a:pt x="283839" y="414935"/>
                      <a:pt x="286147" y="415344"/>
                      <a:pt x="288118" y="416329"/>
                    </a:cubicBezTo>
                    <a:cubicBezTo>
                      <a:pt x="292180" y="418300"/>
                      <a:pt x="294776" y="422819"/>
                      <a:pt x="294776" y="422819"/>
                    </a:cubicBezTo>
                    <a:cubicBezTo>
                      <a:pt x="294776" y="422819"/>
                      <a:pt x="297036" y="430728"/>
                      <a:pt x="301555" y="428468"/>
                    </a:cubicBezTo>
                    <a:cubicBezTo>
                      <a:pt x="306074" y="426209"/>
                      <a:pt x="318478" y="422819"/>
                      <a:pt x="317348" y="427338"/>
                    </a:cubicBezTo>
                    <a:cubicBezTo>
                      <a:pt x="316218" y="431858"/>
                      <a:pt x="320737" y="442001"/>
                      <a:pt x="325232" y="439766"/>
                    </a:cubicBezTo>
                    <a:cubicBezTo>
                      <a:pt x="329751" y="437506"/>
                      <a:pt x="341001" y="446545"/>
                      <a:pt x="346674" y="446545"/>
                    </a:cubicBezTo>
                    <a:cubicBezTo>
                      <a:pt x="352347" y="446545"/>
                      <a:pt x="357948" y="446545"/>
                      <a:pt x="357948" y="443155"/>
                    </a:cubicBezTo>
                    <a:cubicBezTo>
                      <a:pt x="357948" y="439766"/>
                      <a:pt x="364727" y="434141"/>
                      <a:pt x="366962" y="438636"/>
                    </a:cubicBezTo>
                    <a:cubicBezTo>
                      <a:pt x="369221" y="443155"/>
                      <a:pt x="374846" y="453299"/>
                      <a:pt x="380495" y="453299"/>
                    </a:cubicBezTo>
                    <a:cubicBezTo>
                      <a:pt x="386144" y="453299"/>
                      <a:pt x="399677" y="453299"/>
                      <a:pt x="399677" y="457818"/>
                    </a:cubicBezTo>
                    <a:cubicBezTo>
                      <a:pt x="399677" y="462337"/>
                      <a:pt x="404197" y="474717"/>
                      <a:pt x="409822" y="479236"/>
                    </a:cubicBezTo>
                    <a:cubicBezTo>
                      <a:pt x="415470" y="483755"/>
                      <a:pt x="427850" y="479236"/>
                      <a:pt x="427850" y="479236"/>
                    </a:cubicBezTo>
                    <a:cubicBezTo>
                      <a:pt x="427850" y="479236"/>
                      <a:pt x="432369" y="475847"/>
                      <a:pt x="432369" y="467962"/>
                    </a:cubicBezTo>
                    <a:cubicBezTo>
                      <a:pt x="432369" y="460078"/>
                      <a:pt x="432369" y="449910"/>
                      <a:pt x="429004" y="449910"/>
                    </a:cubicBezTo>
                    <a:cubicBezTo>
                      <a:pt x="425638" y="449910"/>
                      <a:pt x="419990" y="457818"/>
                      <a:pt x="412081" y="455559"/>
                    </a:cubicBezTo>
                    <a:cubicBezTo>
                      <a:pt x="404197" y="453299"/>
                      <a:pt x="398547" y="437506"/>
                      <a:pt x="395158" y="435247"/>
                    </a:cubicBezTo>
                    <a:cubicBezTo>
                      <a:pt x="391769" y="432987"/>
                      <a:pt x="400807" y="418324"/>
                      <a:pt x="400807" y="411545"/>
                    </a:cubicBezTo>
                    <a:cubicBezTo>
                      <a:pt x="400807" y="404767"/>
                      <a:pt x="406456" y="385609"/>
                      <a:pt x="401937" y="383349"/>
                    </a:cubicBezTo>
                    <a:cubicBezTo>
                      <a:pt x="397418" y="381090"/>
                      <a:pt x="399677" y="374335"/>
                      <a:pt x="405326" y="369816"/>
                    </a:cubicBezTo>
                    <a:cubicBezTo>
                      <a:pt x="410975" y="365297"/>
                      <a:pt x="403067" y="352917"/>
                      <a:pt x="412105" y="352917"/>
                    </a:cubicBezTo>
                    <a:cubicBezTo>
                      <a:pt x="420591" y="352917"/>
                      <a:pt x="437826" y="353830"/>
                      <a:pt x="442705" y="348350"/>
                    </a:cubicBezTo>
                    <a:cubicBezTo>
                      <a:pt x="443042" y="347965"/>
                      <a:pt x="443451" y="347677"/>
                      <a:pt x="443667" y="347268"/>
                    </a:cubicBezTo>
                    <a:cubicBezTo>
                      <a:pt x="444316" y="346018"/>
                      <a:pt x="444820" y="344696"/>
                      <a:pt x="445325" y="343350"/>
                    </a:cubicBezTo>
                    <a:cubicBezTo>
                      <a:pt x="439532" y="333831"/>
                      <a:pt x="433739" y="321187"/>
                      <a:pt x="426768" y="31736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00F2E43-9375-BF11-B439-B790BC37C2EB}"/>
                  </a:ext>
                </a:extLst>
              </p:cNvPr>
              <p:cNvSpPr/>
              <p:nvPr/>
            </p:nvSpPr>
            <p:spPr bwMode="gray">
              <a:xfrm>
                <a:off x="5016315" y="3275578"/>
                <a:ext cx="276555" cy="280281"/>
              </a:xfrm>
              <a:custGeom>
                <a:avLst/>
                <a:gdLst>
                  <a:gd name="connsiteX0" fmla="*/ 258551 w 276555"/>
                  <a:gd name="connsiteY0" fmla="*/ 224682 h 280281"/>
                  <a:gd name="connsiteX1" fmla="*/ 249176 w 276555"/>
                  <a:gd name="connsiteY1" fmla="*/ 198745 h 280281"/>
                  <a:gd name="connsiteX2" fmla="*/ 246532 w 276555"/>
                  <a:gd name="connsiteY2" fmla="*/ 177664 h 280281"/>
                  <a:gd name="connsiteX3" fmla="*/ 251051 w 276555"/>
                  <a:gd name="connsiteY3" fmla="*/ 158505 h 280281"/>
                  <a:gd name="connsiteX4" fmla="*/ 237518 w 276555"/>
                  <a:gd name="connsiteY4" fmla="*/ 137088 h 280281"/>
                  <a:gd name="connsiteX5" fmla="*/ 248720 w 276555"/>
                  <a:gd name="connsiteY5" fmla="*/ 98435 h 280281"/>
                  <a:gd name="connsiteX6" fmla="*/ 206076 w 276555"/>
                  <a:gd name="connsiteY6" fmla="*/ 68099 h 280281"/>
                  <a:gd name="connsiteX7" fmla="*/ 207351 w 276555"/>
                  <a:gd name="connsiteY7" fmla="*/ 52499 h 280281"/>
                  <a:gd name="connsiteX8" fmla="*/ 111271 w 276555"/>
                  <a:gd name="connsiteY8" fmla="*/ 1466 h 280281"/>
                  <a:gd name="connsiteX9" fmla="*/ 98988 w 276555"/>
                  <a:gd name="connsiteY9" fmla="*/ 25432 h 280281"/>
                  <a:gd name="connsiteX10" fmla="*/ 100694 w 276555"/>
                  <a:gd name="connsiteY10" fmla="*/ 41225 h 280281"/>
                  <a:gd name="connsiteX11" fmla="*/ 59518 w 276555"/>
                  <a:gd name="connsiteY11" fmla="*/ 38965 h 280281"/>
                  <a:gd name="connsiteX12" fmla="*/ 59373 w 276555"/>
                  <a:gd name="connsiteY12" fmla="*/ 0 h 280281"/>
                  <a:gd name="connsiteX13" fmla="*/ 38172 w 276555"/>
                  <a:gd name="connsiteY13" fmla="*/ 1731 h 280281"/>
                  <a:gd name="connsiteX14" fmla="*/ 26201 w 276555"/>
                  <a:gd name="connsiteY14" fmla="*/ 4952 h 280281"/>
                  <a:gd name="connsiteX15" fmla="*/ 30384 w 276555"/>
                  <a:gd name="connsiteY15" fmla="*/ 16057 h 280281"/>
                  <a:gd name="connsiteX16" fmla="*/ 34278 w 276555"/>
                  <a:gd name="connsiteY16" fmla="*/ 32956 h 280281"/>
                  <a:gd name="connsiteX17" fmla="*/ 24134 w 276555"/>
                  <a:gd name="connsiteY17" fmla="*/ 37787 h 280281"/>
                  <a:gd name="connsiteX18" fmla="*/ 25168 w 276555"/>
                  <a:gd name="connsiteY18" fmla="*/ 51176 h 280281"/>
                  <a:gd name="connsiteX19" fmla="*/ 31682 w 276555"/>
                  <a:gd name="connsiteY19" fmla="*/ 55071 h 280281"/>
                  <a:gd name="connsiteX20" fmla="*/ 10865 w 276555"/>
                  <a:gd name="connsiteY20" fmla="*/ 84998 h 280281"/>
                  <a:gd name="connsiteX21" fmla="*/ 0 w 276555"/>
                  <a:gd name="connsiteY21" fmla="*/ 91440 h 280281"/>
                  <a:gd name="connsiteX22" fmla="*/ 15552 w 276555"/>
                  <a:gd name="connsiteY22" fmla="*/ 139876 h 280281"/>
                  <a:gd name="connsiteX23" fmla="*/ 29085 w 276555"/>
                  <a:gd name="connsiteY23" fmla="*/ 173144 h 280281"/>
                  <a:gd name="connsiteX24" fmla="*/ 35287 w 276555"/>
                  <a:gd name="connsiteY24" fmla="*/ 193457 h 280281"/>
                  <a:gd name="connsiteX25" fmla="*/ 21153 w 276555"/>
                  <a:gd name="connsiteY25" fmla="*/ 182784 h 280281"/>
                  <a:gd name="connsiteX26" fmla="*/ 19494 w 276555"/>
                  <a:gd name="connsiteY26" fmla="*/ 186702 h 280281"/>
                  <a:gd name="connsiteX27" fmla="*/ 18533 w 276555"/>
                  <a:gd name="connsiteY27" fmla="*/ 187784 h 280281"/>
                  <a:gd name="connsiteX28" fmla="*/ 36898 w 276555"/>
                  <a:gd name="connsiteY28" fmla="*/ 198240 h 280281"/>
                  <a:gd name="connsiteX29" fmla="*/ 60311 w 276555"/>
                  <a:gd name="connsiteY29" fmla="*/ 207326 h 280281"/>
                  <a:gd name="connsiteX30" fmla="*/ 92858 w 276555"/>
                  <a:gd name="connsiteY30" fmla="*/ 221653 h 280281"/>
                  <a:gd name="connsiteX31" fmla="*/ 94492 w 276555"/>
                  <a:gd name="connsiteY31" fmla="*/ 224153 h 280281"/>
                  <a:gd name="connsiteX32" fmla="*/ 111632 w 276555"/>
                  <a:gd name="connsiteY32" fmla="*/ 224201 h 280281"/>
                  <a:gd name="connsiteX33" fmla="*/ 115358 w 276555"/>
                  <a:gd name="connsiteY33" fmla="*/ 222759 h 280281"/>
                  <a:gd name="connsiteX34" fmla="*/ 133626 w 276555"/>
                  <a:gd name="connsiteY34" fmla="*/ 274272 h 280281"/>
                  <a:gd name="connsiteX35" fmla="*/ 148049 w 276555"/>
                  <a:gd name="connsiteY35" fmla="*/ 275762 h 280281"/>
                  <a:gd name="connsiteX36" fmla="*/ 163097 w 276555"/>
                  <a:gd name="connsiteY36" fmla="*/ 272757 h 280281"/>
                  <a:gd name="connsiteX37" fmla="*/ 171365 w 276555"/>
                  <a:gd name="connsiteY37" fmla="*/ 280281 h 280281"/>
                  <a:gd name="connsiteX38" fmla="*/ 193168 w 276555"/>
                  <a:gd name="connsiteY38" fmla="*/ 277277 h 280281"/>
                  <a:gd name="connsiteX39" fmla="*/ 208216 w 276555"/>
                  <a:gd name="connsiteY39" fmla="*/ 275762 h 280281"/>
                  <a:gd name="connsiteX40" fmla="*/ 216484 w 276555"/>
                  <a:gd name="connsiteY40" fmla="*/ 266003 h 280281"/>
                  <a:gd name="connsiteX41" fmla="*/ 231508 w 276555"/>
                  <a:gd name="connsiteY41" fmla="*/ 266748 h 280281"/>
                  <a:gd name="connsiteX42" fmla="*/ 249561 w 276555"/>
                  <a:gd name="connsiteY42" fmla="*/ 262229 h 280281"/>
                  <a:gd name="connsiteX43" fmla="*/ 276555 w 276555"/>
                  <a:gd name="connsiteY43" fmla="*/ 247734 h 280281"/>
                  <a:gd name="connsiteX44" fmla="*/ 258575 w 276555"/>
                  <a:gd name="connsiteY44" fmla="*/ 224634 h 28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6555" h="280281">
                    <a:moveTo>
                      <a:pt x="258551" y="224682"/>
                    </a:moveTo>
                    <a:cubicBezTo>
                      <a:pt x="257806" y="209273"/>
                      <a:pt x="248768" y="209273"/>
                      <a:pt x="249176" y="198745"/>
                    </a:cubicBezTo>
                    <a:cubicBezTo>
                      <a:pt x="249561" y="188216"/>
                      <a:pt x="250306" y="178817"/>
                      <a:pt x="246532" y="177664"/>
                    </a:cubicBezTo>
                    <a:cubicBezTo>
                      <a:pt x="242782" y="176558"/>
                      <a:pt x="245042" y="167520"/>
                      <a:pt x="251051" y="158505"/>
                    </a:cubicBezTo>
                    <a:cubicBezTo>
                      <a:pt x="257085" y="149491"/>
                      <a:pt x="240162" y="148362"/>
                      <a:pt x="237518" y="137088"/>
                    </a:cubicBezTo>
                    <a:cubicBezTo>
                      <a:pt x="236412" y="132280"/>
                      <a:pt x="241772" y="116079"/>
                      <a:pt x="248720" y="98435"/>
                    </a:cubicBezTo>
                    <a:cubicBezTo>
                      <a:pt x="227638" y="83916"/>
                      <a:pt x="206076" y="68099"/>
                      <a:pt x="206076" y="68099"/>
                    </a:cubicBezTo>
                    <a:lnTo>
                      <a:pt x="207351" y="52499"/>
                    </a:lnTo>
                    <a:lnTo>
                      <a:pt x="111271" y="1466"/>
                    </a:lnTo>
                    <a:cubicBezTo>
                      <a:pt x="110646" y="13197"/>
                      <a:pt x="105839" y="22259"/>
                      <a:pt x="98988" y="25432"/>
                    </a:cubicBezTo>
                    <a:cubicBezTo>
                      <a:pt x="91656" y="28797"/>
                      <a:pt x="109132" y="39518"/>
                      <a:pt x="100694" y="41225"/>
                    </a:cubicBezTo>
                    <a:cubicBezTo>
                      <a:pt x="92233" y="42908"/>
                      <a:pt x="73051" y="33316"/>
                      <a:pt x="59518" y="38965"/>
                    </a:cubicBezTo>
                    <a:cubicBezTo>
                      <a:pt x="50431" y="42763"/>
                      <a:pt x="52306" y="19999"/>
                      <a:pt x="59373" y="0"/>
                    </a:cubicBezTo>
                    <a:lnTo>
                      <a:pt x="38172" y="1731"/>
                    </a:lnTo>
                    <a:cubicBezTo>
                      <a:pt x="38172" y="1731"/>
                      <a:pt x="32427" y="3197"/>
                      <a:pt x="26201" y="4952"/>
                    </a:cubicBezTo>
                    <a:lnTo>
                      <a:pt x="30384" y="16057"/>
                    </a:lnTo>
                    <a:cubicBezTo>
                      <a:pt x="30384" y="16057"/>
                      <a:pt x="35576" y="26442"/>
                      <a:pt x="34278" y="32956"/>
                    </a:cubicBezTo>
                    <a:cubicBezTo>
                      <a:pt x="33701" y="35912"/>
                      <a:pt x="29013" y="37211"/>
                      <a:pt x="24134" y="37787"/>
                    </a:cubicBezTo>
                    <a:cubicBezTo>
                      <a:pt x="25865" y="45479"/>
                      <a:pt x="25168" y="51176"/>
                      <a:pt x="25168" y="51176"/>
                    </a:cubicBezTo>
                    <a:lnTo>
                      <a:pt x="31682" y="55071"/>
                    </a:lnTo>
                    <a:cubicBezTo>
                      <a:pt x="31682" y="55071"/>
                      <a:pt x="17355" y="82402"/>
                      <a:pt x="10865" y="84998"/>
                    </a:cubicBezTo>
                    <a:cubicBezTo>
                      <a:pt x="9110" y="85695"/>
                      <a:pt x="5024" y="88195"/>
                      <a:pt x="0" y="91440"/>
                    </a:cubicBezTo>
                    <a:cubicBezTo>
                      <a:pt x="3822" y="110646"/>
                      <a:pt x="8533" y="133458"/>
                      <a:pt x="15552" y="139876"/>
                    </a:cubicBezTo>
                    <a:cubicBezTo>
                      <a:pt x="28509" y="151703"/>
                      <a:pt x="26273" y="165260"/>
                      <a:pt x="29085" y="173144"/>
                    </a:cubicBezTo>
                    <a:cubicBezTo>
                      <a:pt x="31898" y="181053"/>
                      <a:pt x="43172" y="190067"/>
                      <a:pt x="35287" y="193457"/>
                    </a:cubicBezTo>
                    <a:cubicBezTo>
                      <a:pt x="30191" y="195644"/>
                      <a:pt x="25672" y="190187"/>
                      <a:pt x="21153" y="182784"/>
                    </a:cubicBezTo>
                    <a:cubicBezTo>
                      <a:pt x="20672" y="184106"/>
                      <a:pt x="20143" y="185428"/>
                      <a:pt x="19494" y="186702"/>
                    </a:cubicBezTo>
                    <a:cubicBezTo>
                      <a:pt x="19278" y="187111"/>
                      <a:pt x="18869" y="187423"/>
                      <a:pt x="18533" y="187784"/>
                    </a:cubicBezTo>
                    <a:cubicBezTo>
                      <a:pt x="25432" y="192880"/>
                      <a:pt x="33509" y="198240"/>
                      <a:pt x="36898" y="198240"/>
                    </a:cubicBezTo>
                    <a:cubicBezTo>
                      <a:pt x="43412" y="198240"/>
                      <a:pt x="53821" y="206052"/>
                      <a:pt x="60311" y="207326"/>
                    </a:cubicBezTo>
                    <a:cubicBezTo>
                      <a:pt x="66825" y="208624"/>
                      <a:pt x="90022" y="217903"/>
                      <a:pt x="92858" y="221653"/>
                    </a:cubicBezTo>
                    <a:cubicBezTo>
                      <a:pt x="93363" y="222302"/>
                      <a:pt x="93891" y="223167"/>
                      <a:pt x="94492" y="224153"/>
                    </a:cubicBezTo>
                    <a:cubicBezTo>
                      <a:pt x="100021" y="223840"/>
                      <a:pt x="107329" y="223672"/>
                      <a:pt x="111632" y="224201"/>
                    </a:cubicBezTo>
                    <a:cubicBezTo>
                      <a:pt x="112569" y="223360"/>
                      <a:pt x="113723" y="222759"/>
                      <a:pt x="115358" y="222759"/>
                    </a:cubicBezTo>
                    <a:cubicBezTo>
                      <a:pt x="123939" y="222759"/>
                      <a:pt x="134083" y="255330"/>
                      <a:pt x="133626" y="274272"/>
                    </a:cubicBezTo>
                    <a:cubicBezTo>
                      <a:pt x="138770" y="274945"/>
                      <a:pt x="145789" y="275762"/>
                      <a:pt x="148049" y="275762"/>
                    </a:cubicBezTo>
                    <a:cubicBezTo>
                      <a:pt x="151823" y="275762"/>
                      <a:pt x="156318" y="270498"/>
                      <a:pt x="163097" y="272757"/>
                    </a:cubicBezTo>
                    <a:cubicBezTo>
                      <a:pt x="169875" y="275017"/>
                      <a:pt x="165356" y="280281"/>
                      <a:pt x="171365" y="280281"/>
                    </a:cubicBezTo>
                    <a:cubicBezTo>
                      <a:pt x="177375" y="280281"/>
                      <a:pt x="189394" y="276531"/>
                      <a:pt x="193168" y="277277"/>
                    </a:cubicBezTo>
                    <a:cubicBezTo>
                      <a:pt x="196942" y="278022"/>
                      <a:pt x="207446" y="280281"/>
                      <a:pt x="208216" y="275762"/>
                    </a:cubicBezTo>
                    <a:cubicBezTo>
                      <a:pt x="208961" y="271243"/>
                      <a:pt x="211244" y="264488"/>
                      <a:pt x="216484" y="266003"/>
                    </a:cubicBezTo>
                    <a:cubicBezTo>
                      <a:pt x="221749" y="267517"/>
                      <a:pt x="225499" y="272012"/>
                      <a:pt x="231508" y="266748"/>
                    </a:cubicBezTo>
                    <a:cubicBezTo>
                      <a:pt x="237542" y="261484"/>
                      <a:pt x="247301" y="266748"/>
                      <a:pt x="249561" y="262229"/>
                    </a:cubicBezTo>
                    <a:cubicBezTo>
                      <a:pt x="250738" y="259873"/>
                      <a:pt x="264104" y="253383"/>
                      <a:pt x="276555" y="247734"/>
                    </a:cubicBezTo>
                    <a:cubicBezTo>
                      <a:pt x="275834" y="233263"/>
                      <a:pt x="259320" y="239705"/>
                      <a:pt x="258575" y="2246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A9C137A-BAF8-A607-ED25-6B477CC46213}"/>
                  </a:ext>
                </a:extLst>
              </p:cNvPr>
              <p:cNvSpPr/>
              <p:nvPr/>
            </p:nvSpPr>
            <p:spPr bwMode="gray">
              <a:xfrm>
                <a:off x="6676949" y="3113217"/>
                <a:ext cx="1165544" cy="412193"/>
              </a:xfrm>
              <a:custGeom>
                <a:avLst/>
                <a:gdLst>
                  <a:gd name="connsiteX0" fmla="*/ 81365 w 1165544"/>
                  <a:gd name="connsiteY0" fmla="*/ 173514 h 412193"/>
                  <a:gd name="connsiteX1" fmla="*/ 93384 w 1165544"/>
                  <a:gd name="connsiteY1" fmla="*/ 187793 h 412193"/>
                  <a:gd name="connsiteX2" fmla="*/ 81365 w 1165544"/>
                  <a:gd name="connsiteY2" fmla="*/ 173514 h 412193"/>
                  <a:gd name="connsiteX3" fmla="*/ 327224 w 1165544"/>
                  <a:gd name="connsiteY3" fmla="*/ 219379 h 412193"/>
                  <a:gd name="connsiteX4" fmla="*/ 313691 w 1165544"/>
                  <a:gd name="connsiteY4" fmla="*/ 225388 h 412193"/>
                  <a:gd name="connsiteX5" fmla="*/ 327224 w 1165544"/>
                  <a:gd name="connsiteY5" fmla="*/ 219379 h 412193"/>
                  <a:gd name="connsiteX6" fmla="*/ 44515 w 1165544"/>
                  <a:gd name="connsiteY6" fmla="*/ 108829 h 412193"/>
                  <a:gd name="connsiteX7" fmla="*/ 60308 w 1165544"/>
                  <a:gd name="connsiteY7" fmla="*/ 129140 h 412193"/>
                  <a:gd name="connsiteX8" fmla="*/ 44515 w 1165544"/>
                  <a:gd name="connsiteY8" fmla="*/ 108829 h 412193"/>
                  <a:gd name="connsiteX9" fmla="*/ 612169 w 1165544"/>
                  <a:gd name="connsiteY9" fmla="*/ 237383 h 412193"/>
                  <a:gd name="connsiteX10" fmla="*/ 619693 w 1165544"/>
                  <a:gd name="connsiteY10" fmla="*/ 264450 h 412193"/>
                  <a:gd name="connsiteX11" fmla="*/ 622698 w 1165544"/>
                  <a:gd name="connsiteY11" fmla="*/ 293776 h 412193"/>
                  <a:gd name="connsiteX12" fmla="*/ 635462 w 1165544"/>
                  <a:gd name="connsiteY12" fmla="*/ 268969 h 412193"/>
                  <a:gd name="connsiteX13" fmla="*/ 632457 w 1165544"/>
                  <a:gd name="connsiteY13" fmla="*/ 222359 h 412193"/>
                  <a:gd name="connsiteX14" fmla="*/ 648995 w 1165544"/>
                  <a:gd name="connsiteY14" fmla="*/ 232864 h 412193"/>
                  <a:gd name="connsiteX15" fmla="*/ 661783 w 1165544"/>
                  <a:gd name="connsiteY15" fmla="*/ 258440 h 412193"/>
                  <a:gd name="connsiteX16" fmla="*/ 685100 w 1165544"/>
                  <a:gd name="connsiteY16" fmla="*/ 261445 h 412193"/>
                  <a:gd name="connsiteX17" fmla="*/ 686590 w 1165544"/>
                  <a:gd name="connsiteY17" fmla="*/ 241878 h 412193"/>
                  <a:gd name="connsiteX18" fmla="*/ 681326 w 1165544"/>
                  <a:gd name="connsiteY18" fmla="*/ 212576 h 412193"/>
                  <a:gd name="connsiteX19" fmla="*/ 673057 w 1165544"/>
                  <a:gd name="connsiteY19" fmla="*/ 191519 h 412193"/>
                  <a:gd name="connsiteX20" fmla="*/ 711397 w 1165544"/>
                  <a:gd name="connsiteY20" fmla="*/ 163683 h 412193"/>
                  <a:gd name="connsiteX21" fmla="*/ 659524 w 1165544"/>
                  <a:gd name="connsiteY21" fmla="*/ 178731 h 412193"/>
                  <a:gd name="connsiteX22" fmla="*/ 627962 w 1165544"/>
                  <a:gd name="connsiteY22" fmla="*/ 153924 h 412193"/>
                  <a:gd name="connsiteX23" fmla="*/ 712166 w 1165544"/>
                  <a:gd name="connsiteY23" fmla="*/ 135126 h 412193"/>
                  <a:gd name="connsiteX24" fmla="*/ 756516 w 1165544"/>
                  <a:gd name="connsiteY24" fmla="*/ 108805 h 412193"/>
                  <a:gd name="connsiteX25" fmla="*/ 729449 w 1165544"/>
                  <a:gd name="connsiteY25" fmla="*/ 119333 h 412193"/>
                  <a:gd name="connsiteX26" fmla="*/ 665557 w 1165544"/>
                  <a:gd name="connsiteY26" fmla="*/ 112554 h 412193"/>
                  <a:gd name="connsiteX27" fmla="*/ 634716 w 1165544"/>
                  <a:gd name="connsiteY27" fmla="*/ 125343 h 412193"/>
                  <a:gd name="connsiteX28" fmla="*/ 616688 w 1165544"/>
                  <a:gd name="connsiteY28" fmla="*/ 162938 h 412193"/>
                  <a:gd name="connsiteX29" fmla="*/ 596376 w 1165544"/>
                  <a:gd name="connsiteY29" fmla="*/ 211807 h 412193"/>
                  <a:gd name="connsiteX30" fmla="*/ 612169 w 1165544"/>
                  <a:gd name="connsiteY30" fmla="*/ 237359 h 412193"/>
                  <a:gd name="connsiteX31" fmla="*/ 268572 w 1165544"/>
                  <a:gd name="connsiteY31" fmla="*/ 256950 h 412193"/>
                  <a:gd name="connsiteX32" fmla="*/ 272322 w 1165544"/>
                  <a:gd name="connsiteY32" fmla="*/ 230628 h 412193"/>
                  <a:gd name="connsiteX33" fmla="*/ 282851 w 1165544"/>
                  <a:gd name="connsiteY33" fmla="*/ 224619 h 412193"/>
                  <a:gd name="connsiteX34" fmla="*/ 283595 w 1165544"/>
                  <a:gd name="connsiteY34" fmla="*/ 208826 h 412193"/>
                  <a:gd name="connsiteX35" fmla="*/ 262538 w 1165544"/>
                  <a:gd name="connsiteY35" fmla="*/ 188514 h 412193"/>
                  <a:gd name="connsiteX36" fmla="*/ 259533 w 1165544"/>
                  <a:gd name="connsiteY36" fmla="*/ 199788 h 412193"/>
                  <a:gd name="connsiteX37" fmla="*/ 269293 w 1165544"/>
                  <a:gd name="connsiteY37" fmla="*/ 211807 h 412193"/>
                  <a:gd name="connsiteX38" fmla="*/ 253500 w 1165544"/>
                  <a:gd name="connsiteY38" fmla="*/ 207288 h 412193"/>
                  <a:gd name="connsiteX39" fmla="*/ 237707 w 1165544"/>
                  <a:gd name="connsiteY39" fmla="*/ 193778 h 412193"/>
                  <a:gd name="connsiteX40" fmla="*/ 215160 w 1165544"/>
                  <a:gd name="connsiteY40" fmla="*/ 171207 h 412193"/>
                  <a:gd name="connsiteX41" fmla="*/ 209895 w 1165544"/>
                  <a:gd name="connsiteY41" fmla="*/ 153154 h 412193"/>
                  <a:gd name="connsiteX42" fmla="*/ 197107 w 1165544"/>
                  <a:gd name="connsiteY42" fmla="*/ 129862 h 412193"/>
                  <a:gd name="connsiteX43" fmla="*/ 183574 w 1165544"/>
                  <a:gd name="connsiteY43" fmla="*/ 118588 h 412193"/>
                  <a:gd name="connsiteX44" fmla="*/ 170786 w 1165544"/>
                  <a:gd name="connsiteY44" fmla="*/ 105800 h 412193"/>
                  <a:gd name="connsiteX45" fmla="*/ 154993 w 1165544"/>
                  <a:gd name="connsiteY45" fmla="*/ 98276 h 412193"/>
                  <a:gd name="connsiteX46" fmla="*/ 135450 w 1165544"/>
                  <a:gd name="connsiteY46" fmla="*/ 90007 h 412193"/>
                  <a:gd name="connsiteX47" fmla="*/ 113624 w 1165544"/>
                  <a:gd name="connsiteY47" fmla="*/ 68181 h 412193"/>
                  <a:gd name="connsiteX48" fmla="*/ 70765 w 1165544"/>
                  <a:gd name="connsiteY48" fmla="*/ 29864 h 412193"/>
                  <a:gd name="connsiteX49" fmla="*/ 33938 w 1165544"/>
                  <a:gd name="connsiteY49" fmla="*/ 12557 h 412193"/>
                  <a:gd name="connsiteX50" fmla="*/ 838 w 1165544"/>
                  <a:gd name="connsiteY50" fmla="*/ 2798 h 412193"/>
                  <a:gd name="connsiteX51" fmla="*/ 35428 w 1165544"/>
                  <a:gd name="connsiteY51" fmla="*/ 51667 h 412193"/>
                  <a:gd name="connsiteX52" fmla="*/ 70019 w 1165544"/>
                  <a:gd name="connsiteY52" fmla="*/ 87771 h 412193"/>
                  <a:gd name="connsiteX53" fmla="*/ 97831 w 1165544"/>
                  <a:gd name="connsiteY53" fmla="*/ 138924 h 412193"/>
                  <a:gd name="connsiteX54" fmla="*/ 136940 w 1165544"/>
                  <a:gd name="connsiteY54" fmla="*/ 197552 h 412193"/>
                  <a:gd name="connsiteX55" fmla="*/ 173791 w 1165544"/>
                  <a:gd name="connsiteY55" fmla="*/ 241157 h 412193"/>
                  <a:gd name="connsiteX56" fmla="*/ 219631 w 1165544"/>
                  <a:gd name="connsiteY56" fmla="*/ 281012 h 412193"/>
                  <a:gd name="connsiteX57" fmla="*/ 232443 w 1165544"/>
                  <a:gd name="connsiteY57" fmla="*/ 293776 h 412193"/>
                  <a:gd name="connsiteX58" fmla="*/ 259509 w 1165544"/>
                  <a:gd name="connsiteY58" fmla="*/ 294545 h 412193"/>
                  <a:gd name="connsiteX59" fmla="*/ 268524 w 1165544"/>
                  <a:gd name="connsiteY59" fmla="*/ 256926 h 412193"/>
                  <a:gd name="connsiteX60" fmla="*/ 843004 w 1165544"/>
                  <a:gd name="connsiteY60" fmla="*/ 136664 h 412193"/>
                  <a:gd name="connsiteX61" fmla="*/ 852018 w 1165544"/>
                  <a:gd name="connsiteY61" fmla="*/ 117843 h 412193"/>
                  <a:gd name="connsiteX62" fmla="*/ 836971 w 1165544"/>
                  <a:gd name="connsiteY62" fmla="*/ 111064 h 412193"/>
                  <a:gd name="connsiteX63" fmla="*/ 819664 w 1165544"/>
                  <a:gd name="connsiteY63" fmla="*/ 101305 h 412193"/>
                  <a:gd name="connsiteX64" fmla="*/ 833197 w 1165544"/>
                  <a:gd name="connsiteY64" fmla="*/ 156952 h 412193"/>
                  <a:gd name="connsiteX65" fmla="*/ 842981 w 1165544"/>
                  <a:gd name="connsiteY65" fmla="*/ 136640 h 412193"/>
                  <a:gd name="connsiteX66" fmla="*/ 781347 w 1165544"/>
                  <a:gd name="connsiteY66" fmla="*/ 230628 h 412193"/>
                  <a:gd name="connsiteX67" fmla="*/ 812188 w 1165544"/>
                  <a:gd name="connsiteY67" fmla="*/ 238897 h 412193"/>
                  <a:gd name="connsiteX68" fmla="*/ 781347 w 1165544"/>
                  <a:gd name="connsiteY68" fmla="*/ 230628 h 412193"/>
                  <a:gd name="connsiteX69" fmla="*/ 721950 w 1165544"/>
                  <a:gd name="connsiteY69" fmla="*/ 357693 h 412193"/>
                  <a:gd name="connsiteX70" fmla="*/ 667817 w 1165544"/>
                  <a:gd name="connsiteY70" fmla="*/ 362211 h 412193"/>
                  <a:gd name="connsiteX71" fmla="*/ 620462 w 1165544"/>
                  <a:gd name="connsiteY71" fmla="*/ 368990 h 412193"/>
                  <a:gd name="connsiteX72" fmla="*/ 661807 w 1165544"/>
                  <a:gd name="connsiteY72" fmla="*/ 376490 h 412193"/>
                  <a:gd name="connsiteX73" fmla="*/ 713681 w 1165544"/>
                  <a:gd name="connsiteY73" fmla="*/ 365216 h 412193"/>
                  <a:gd name="connsiteX74" fmla="*/ 721974 w 1165544"/>
                  <a:gd name="connsiteY74" fmla="*/ 357693 h 412193"/>
                  <a:gd name="connsiteX75" fmla="*/ 882835 w 1165544"/>
                  <a:gd name="connsiteY75" fmla="*/ 220100 h 412193"/>
                  <a:gd name="connsiteX76" fmla="*/ 833221 w 1165544"/>
                  <a:gd name="connsiteY76" fmla="*/ 229114 h 412193"/>
                  <a:gd name="connsiteX77" fmla="*/ 867811 w 1165544"/>
                  <a:gd name="connsiteY77" fmla="*/ 234378 h 412193"/>
                  <a:gd name="connsiteX78" fmla="*/ 900142 w 1165544"/>
                  <a:gd name="connsiteY78" fmla="*/ 245652 h 412193"/>
                  <a:gd name="connsiteX79" fmla="*/ 882835 w 1165544"/>
                  <a:gd name="connsiteY79" fmla="*/ 220100 h 412193"/>
                  <a:gd name="connsiteX80" fmla="*/ 486595 w 1165544"/>
                  <a:gd name="connsiteY80" fmla="*/ 349423 h 412193"/>
                  <a:gd name="connsiteX81" fmla="*/ 442245 w 1165544"/>
                  <a:gd name="connsiteY81" fmla="*/ 342645 h 412193"/>
                  <a:gd name="connsiteX82" fmla="*/ 467798 w 1165544"/>
                  <a:gd name="connsiteY82" fmla="*/ 325337 h 412193"/>
                  <a:gd name="connsiteX83" fmla="*/ 437750 w 1165544"/>
                  <a:gd name="connsiteY83" fmla="*/ 324592 h 412193"/>
                  <a:gd name="connsiteX84" fmla="*/ 385131 w 1165544"/>
                  <a:gd name="connsiteY84" fmla="*/ 318559 h 412193"/>
                  <a:gd name="connsiteX85" fmla="*/ 330998 w 1165544"/>
                  <a:gd name="connsiteY85" fmla="*/ 306540 h 412193"/>
                  <a:gd name="connsiteX86" fmla="*/ 271600 w 1165544"/>
                  <a:gd name="connsiteY86" fmla="*/ 303535 h 412193"/>
                  <a:gd name="connsiteX87" fmla="*/ 259582 w 1165544"/>
                  <a:gd name="connsiteY87" fmla="*/ 318559 h 412193"/>
                  <a:gd name="connsiteX88" fmla="*/ 278379 w 1165544"/>
                  <a:gd name="connsiteY88" fmla="*/ 322333 h 412193"/>
                  <a:gd name="connsiteX89" fmla="*/ 291913 w 1165544"/>
                  <a:gd name="connsiteY89" fmla="*/ 336611 h 412193"/>
                  <a:gd name="connsiteX90" fmla="*/ 337031 w 1165544"/>
                  <a:gd name="connsiteY90" fmla="*/ 340385 h 412193"/>
                  <a:gd name="connsiteX91" fmla="*/ 385155 w 1165544"/>
                  <a:gd name="connsiteY91" fmla="*/ 352404 h 412193"/>
                  <a:gd name="connsiteX92" fmla="*/ 448303 w 1165544"/>
                  <a:gd name="connsiteY92" fmla="*/ 362909 h 412193"/>
                  <a:gd name="connsiteX93" fmla="*/ 482124 w 1165544"/>
                  <a:gd name="connsiteY93" fmla="*/ 364423 h 412193"/>
                  <a:gd name="connsiteX94" fmla="*/ 512196 w 1165544"/>
                  <a:gd name="connsiteY94" fmla="*/ 365168 h 412193"/>
                  <a:gd name="connsiteX95" fmla="*/ 486620 w 1165544"/>
                  <a:gd name="connsiteY95" fmla="*/ 349399 h 412193"/>
                  <a:gd name="connsiteX96" fmla="*/ 1078335 w 1165544"/>
                  <a:gd name="connsiteY96" fmla="*/ 185509 h 412193"/>
                  <a:gd name="connsiteX97" fmla="*/ 1055763 w 1165544"/>
                  <a:gd name="connsiteY97" fmla="*/ 205821 h 412193"/>
                  <a:gd name="connsiteX98" fmla="*/ 1014418 w 1165544"/>
                  <a:gd name="connsiteY98" fmla="*/ 232119 h 412193"/>
                  <a:gd name="connsiteX99" fmla="*/ 987352 w 1165544"/>
                  <a:gd name="connsiteY99" fmla="*/ 168971 h 412193"/>
                  <a:gd name="connsiteX100" fmla="*/ 929469 w 1165544"/>
                  <a:gd name="connsiteY100" fmla="*/ 161448 h 412193"/>
                  <a:gd name="connsiteX101" fmla="*/ 907642 w 1165544"/>
                  <a:gd name="connsiteY101" fmla="*/ 178010 h 412193"/>
                  <a:gd name="connsiteX102" fmla="*/ 921175 w 1165544"/>
                  <a:gd name="connsiteY102" fmla="*/ 184788 h 412193"/>
                  <a:gd name="connsiteX103" fmla="*/ 935478 w 1165544"/>
                  <a:gd name="connsiteY103" fmla="*/ 202071 h 412193"/>
                  <a:gd name="connsiteX104" fmla="*/ 976078 w 1165544"/>
                  <a:gd name="connsiteY104" fmla="*/ 204331 h 412193"/>
                  <a:gd name="connsiteX105" fmla="*/ 973819 w 1165544"/>
                  <a:gd name="connsiteY105" fmla="*/ 211855 h 412193"/>
                  <a:gd name="connsiteX106" fmla="*/ 952040 w 1165544"/>
                  <a:gd name="connsiteY106" fmla="*/ 215629 h 412193"/>
                  <a:gd name="connsiteX107" fmla="*/ 936992 w 1165544"/>
                  <a:gd name="connsiteY107" fmla="*/ 219403 h 412193"/>
                  <a:gd name="connsiteX108" fmla="*/ 952785 w 1165544"/>
                  <a:gd name="connsiteY108" fmla="*/ 241950 h 412193"/>
                  <a:gd name="connsiteX109" fmla="*/ 970093 w 1165544"/>
                  <a:gd name="connsiteY109" fmla="*/ 241950 h 412193"/>
                  <a:gd name="connsiteX110" fmla="*/ 996390 w 1165544"/>
                  <a:gd name="connsiteY110" fmla="*/ 249474 h 412193"/>
                  <a:gd name="connsiteX111" fmla="*/ 1018938 w 1165544"/>
                  <a:gd name="connsiteY111" fmla="*/ 261493 h 412193"/>
                  <a:gd name="connsiteX112" fmla="*/ 1090354 w 1165544"/>
                  <a:gd name="connsiteY112" fmla="*/ 286300 h 412193"/>
                  <a:gd name="connsiteX113" fmla="*/ 1104632 w 1165544"/>
                  <a:gd name="connsiteY113" fmla="*/ 315626 h 412193"/>
                  <a:gd name="connsiteX114" fmla="*/ 1103887 w 1165544"/>
                  <a:gd name="connsiteY114" fmla="*/ 338174 h 412193"/>
                  <a:gd name="connsiteX115" fmla="*/ 1079825 w 1165544"/>
                  <a:gd name="connsiteY115" fmla="*/ 358486 h 412193"/>
                  <a:gd name="connsiteX116" fmla="*/ 1138478 w 1165544"/>
                  <a:gd name="connsiteY116" fmla="*/ 355457 h 412193"/>
                  <a:gd name="connsiteX117" fmla="*/ 1165545 w 1165544"/>
                  <a:gd name="connsiteY117" fmla="*/ 376562 h 412193"/>
                  <a:gd name="connsiteX118" fmla="*/ 1165545 w 1165544"/>
                  <a:gd name="connsiteY118" fmla="*/ 216086 h 412193"/>
                  <a:gd name="connsiteX119" fmla="*/ 1078335 w 1165544"/>
                  <a:gd name="connsiteY119" fmla="*/ 185533 h 412193"/>
                  <a:gd name="connsiteX120" fmla="*/ 752839 w 1165544"/>
                  <a:gd name="connsiteY120" fmla="*/ 376081 h 412193"/>
                  <a:gd name="connsiteX121" fmla="*/ 744569 w 1165544"/>
                  <a:gd name="connsiteY121" fmla="*/ 379567 h 412193"/>
                  <a:gd name="connsiteX122" fmla="*/ 740843 w 1165544"/>
                  <a:gd name="connsiteY122" fmla="*/ 386850 h 412193"/>
                  <a:gd name="connsiteX123" fmla="*/ 732550 w 1165544"/>
                  <a:gd name="connsiteY123" fmla="*/ 382259 h 412193"/>
                  <a:gd name="connsiteX124" fmla="*/ 720435 w 1165544"/>
                  <a:gd name="connsiteY124" fmla="*/ 411057 h 412193"/>
                  <a:gd name="connsiteX125" fmla="*/ 752358 w 1165544"/>
                  <a:gd name="connsiteY125" fmla="*/ 392812 h 412193"/>
                  <a:gd name="connsiteX126" fmla="*/ 755795 w 1165544"/>
                  <a:gd name="connsiteY126" fmla="*/ 388509 h 412193"/>
                  <a:gd name="connsiteX127" fmla="*/ 758319 w 1165544"/>
                  <a:gd name="connsiteY127" fmla="*/ 386201 h 412193"/>
                  <a:gd name="connsiteX128" fmla="*/ 760867 w 1165544"/>
                  <a:gd name="connsiteY128" fmla="*/ 384519 h 412193"/>
                  <a:gd name="connsiteX129" fmla="*/ 752839 w 1165544"/>
                  <a:gd name="connsiteY129" fmla="*/ 376057 h 412193"/>
                  <a:gd name="connsiteX130" fmla="*/ 543757 w 1165544"/>
                  <a:gd name="connsiteY130" fmla="*/ 182505 h 412193"/>
                  <a:gd name="connsiteX131" fmla="*/ 558781 w 1165544"/>
                  <a:gd name="connsiteY131" fmla="*/ 143419 h 412193"/>
                  <a:gd name="connsiteX132" fmla="*/ 597121 w 1165544"/>
                  <a:gd name="connsiteY132" fmla="*/ 121593 h 412193"/>
                  <a:gd name="connsiteX133" fmla="*/ 579838 w 1165544"/>
                  <a:gd name="connsiteY133" fmla="*/ 101281 h 412193"/>
                  <a:gd name="connsiteX134" fmla="*/ 571569 w 1165544"/>
                  <a:gd name="connsiteY134" fmla="*/ 80969 h 412193"/>
                  <a:gd name="connsiteX135" fmla="*/ 563300 w 1165544"/>
                  <a:gd name="connsiteY135" fmla="*/ 58421 h 412193"/>
                  <a:gd name="connsiteX136" fmla="*/ 564790 w 1165544"/>
                  <a:gd name="connsiteY136" fmla="*/ 39624 h 412193"/>
                  <a:gd name="connsiteX137" fmla="*/ 568564 w 1165544"/>
                  <a:gd name="connsiteY137" fmla="*/ 37700 h 412193"/>
                  <a:gd name="connsiteX138" fmla="*/ 556545 w 1165544"/>
                  <a:gd name="connsiteY138" fmla="*/ 33614 h 412193"/>
                  <a:gd name="connsiteX139" fmla="*/ 517436 w 1165544"/>
                  <a:gd name="connsiteY139" fmla="*/ 50176 h 412193"/>
                  <a:gd name="connsiteX140" fmla="*/ 502388 w 1165544"/>
                  <a:gd name="connsiteY140" fmla="*/ 72724 h 412193"/>
                  <a:gd name="connsiteX141" fmla="*/ 494864 w 1165544"/>
                  <a:gd name="connsiteY141" fmla="*/ 96786 h 412193"/>
                  <a:gd name="connsiteX142" fmla="*/ 472292 w 1165544"/>
                  <a:gd name="connsiteY142" fmla="*/ 111833 h 412193"/>
                  <a:gd name="connsiteX143" fmla="*/ 448255 w 1165544"/>
                  <a:gd name="connsiteY143" fmla="*/ 107314 h 412193"/>
                  <a:gd name="connsiteX144" fmla="*/ 422679 w 1165544"/>
                  <a:gd name="connsiteY144" fmla="*/ 117819 h 412193"/>
                  <a:gd name="connsiteX145" fmla="*/ 389602 w 1165544"/>
                  <a:gd name="connsiteY145" fmla="*/ 120848 h 412193"/>
                  <a:gd name="connsiteX146" fmla="*/ 368545 w 1165544"/>
                  <a:gd name="connsiteY146" fmla="*/ 110319 h 412193"/>
                  <a:gd name="connsiteX147" fmla="*/ 360925 w 1165544"/>
                  <a:gd name="connsiteY147" fmla="*/ 94069 h 412193"/>
                  <a:gd name="connsiteX148" fmla="*/ 358017 w 1165544"/>
                  <a:gd name="connsiteY148" fmla="*/ 93781 h 412193"/>
                  <a:gd name="connsiteX149" fmla="*/ 341479 w 1165544"/>
                  <a:gd name="connsiteY149" fmla="*/ 129116 h 412193"/>
                  <a:gd name="connsiteX150" fmla="*/ 355012 w 1165544"/>
                  <a:gd name="connsiteY150" fmla="*/ 164476 h 412193"/>
                  <a:gd name="connsiteX151" fmla="*/ 376838 w 1165544"/>
                  <a:gd name="connsiteY151" fmla="*/ 190029 h 412193"/>
                  <a:gd name="connsiteX152" fmla="*/ 400876 w 1165544"/>
                  <a:gd name="connsiteY152" fmla="*/ 223874 h 412193"/>
                  <a:gd name="connsiteX153" fmla="*/ 421188 w 1165544"/>
                  <a:gd name="connsiteY153" fmla="*/ 233633 h 412193"/>
                  <a:gd name="connsiteX154" fmla="*/ 455033 w 1165544"/>
                  <a:gd name="connsiteY154" fmla="*/ 229859 h 412193"/>
                  <a:gd name="connsiteX155" fmla="*/ 487364 w 1165544"/>
                  <a:gd name="connsiteY155" fmla="*/ 244907 h 412193"/>
                  <a:gd name="connsiteX156" fmla="*/ 524190 w 1165544"/>
                  <a:gd name="connsiteY156" fmla="*/ 238873 h 412193"/>
                  <a:gd name="connsiteX157" fmla="*/ 543757 w 1165544"/>
                  <a:gd name="connsiteY157" fmla="*/ 182505 h 412193"/>
                  <a:gd name="connsiteX158" fmla="*/ 600150 w 1165544"/>
                  <a:gd name="connsiteY158" fmla="*/ 393028 h 412193"/>
                  <a:gd name="connsiteX159" fmla="*/ 622698 w 1165544"/>
                  <a:gd name="connsiteY159" fmla="*/ 404278 h 412193"/>
                  <a:gd name="connsiteX160" fmla="*/ 646735 w 1165544"/>
                  <a:gd name="connsiteY160" fmla="*/ 405792 h 412193"/>
                  <a:gd name="connsiteX161" fmla="*/ 600126 w 1165544"/>
                  <a:gd name="connsiteY161" fmla="*/ 393028 h 412193"/>
                  <a:gd name="connsiteX162" fmla="*/ 562555 w 1165544"/>
                  <a:gd name="connsiteY162" fmla="*/ 356178 h 412193"/>
                  <a:gd name="connsiteX163" fmla="*/ 539262 w 1165544"/>
                  <a:gd name="connsiteY163" fmla="*/ 359183 h 412193"/>
                  <a:gd name="connsiteX164" fmla="*/ 527219 w 1165544"/>
                  <a:gd name="connsiteY164" fmla="*/ 372716 h 412193"/>
                  <a:gd name="connsiteX165" fmla="*/ 564069 w 1165544"/>
                  <a:gd name="connsiteY165" fmla="*/ 378726 h 412193"/>
                  <a:gd name="connsiteX166" fmla="*/ 600150 w 1165544"/>
                  <a:gd name="connsiteY166" fmla="*/ 368221 h 412193"/>
                  <a:gd name="connsiteX167" fmla="*/ 562555 w 1165544"/>
                  <a:gd name="connsiteY167" fmla="*/ 356202 h 41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</a:cxnLst>
                <a:rect l="l" t="t" r="r" b="b"/>
                <a:pathLst>
                  <a:path w="1165544" h="412193">
                    <a:moveTo>
                      <a:pt x="81365" y="173514"/>
                    </a:moveTo>
                    <a:cubicBezTo>
                      <a:pt x="79874" y="177264"/>
                      <a:pt x="88120" y="192312"/>
                      <a:pt x="93384" y="187793"/>
                    </a:cubicBezTo>
                    <a:cubicBezTo>
                      <a:pt x="98648" y="183274"/>
                      <a:pt x="86100" y="161640"/>
                      <a:pt x="81365" y="173514"/>
                    </a:cubicBezTo>
                    <a:close/>
                    <a:moveTo>
                      <a:pt x="327224" y="219379"/>
                    </a:moveTo>
                    <a:cubicBezTo>
                      <a:pt x="327224" y="212600"/>
                      <a:pt x="307826" y="215869"/>
                      <a:pt x="313691" y="225388"/>
                    </a:cubicBezTo>
                    <a:cubicBezTo>
                      <a:pt x="319700" y="235147"/>
                      <a:pt x="327224" y="226157"/>
                      <a:pt x="327224" y="219379"/>
                    </a:cubicBezTo>
                    <a:close/>
                    <a:moveTo>
                      <a:pt x="44515" y="108829"/>
                    </a:moveTo>
                    <a:cubicBezTo>
                      <a:pt x="43025" y="116352"/>
                      <a:pt x="51294" y="138155"/>
                      <a:pt x="60308" y="129140"/>
                    </a:cubicBezTo>
                    <a:cubicBezTo>
                      <a:pt x="69346" y="120126"/>
                      <a:pt x="46006" y="101497"/>
                      <a:pt x="44515" y="108829"/>
                    </a:cubicBezTo>
                    <a:close/>
                    <a:moveTo>
                      <a:pt x="612169" y="237383"/>
                    </a:moveTo>
                    <a:cubicBezTo>
                      <a:pt x="623443" y="238152"/>
                      <a:pt x="621952" y="254690"/>
                      <a:pt x="619693" y="264450"/>
                    </a:cubicBezTo>
                    <a:cubicBezTo>
                      <a:pt x="617433" y="274209"/>
                      <a:pt x="612890" y="297454"/>
                      <a:pt x="622698" y="293776"/>
                    </a:cubicBezTo>
                    <a:cubicBezTo>
                      <a:pt x="634740" y="289257"/>
                      <a:pt x="642241" y="274233"/>
                      <a:pt x="635462" y="268969"/>
                    </a:cubicBezTo>
                    <a:cubicBezTo>
                      <a:pt x="628707" y="263704"/>
                      <a:pt x="629452" y="230628"/>
                      <a:pt x="632457" y="222359"/>
                    </a:cubicBezTo>
                    <a:cubicBezTo>
                      <a:pt x="635462" y="214090"/>
                      <a:pt x="655774" y="220100"/>
                      <a:pt x="648995" y="232864"/>
                    </a:cubicBezTo>
                    <a:cubicBezTo>
                      <a:pt x="642217" y="245652"/>
                      <a:pt x="661783" y="244138"/>
                      <a:pt x="661783" y="258440"/>
                    </a:cubicBezTo>
                    <a:cubicBezTo>
                      <a:pt x="661783" y="272743"/>
                      <a:pt x="673057" y="265219"/>
                      <a:pt x="685100" y="261445"/>
                    </a:cubicBezTo>
                    <a:cubicBezTo>
                      <a:pt x="697143" y="257671"/>
                      <a:pt x="694883" y="250916"/>
                      <a:pt x="686590" y="241878"/>
                    </a:cubicBezTo>
                    <a:cubicBezTo>
                      <a:pt x="678321" y="232864"/>
                      <a:pt x="692624" y="220076"/>
                      <a:pt x="681326" y="212576"/>
                    </a:cubicBezTo>
                    <a:cubicBezTo>
                      <a:pt x="670052" y="205052"/>
                      <a:pt x="662528" y="193778"/>
                      <a:pt x="673057" y="191519"/>
                    </a:cubicBezTo>
                    <a:cubicBezTo>
                      <a:pt x="683586" y="189259"/>
                      <a:pt x="715171" y="171207"/>
                      <a:pt x="711397" y="163683"/>
                    </a:cubicBezTo>
                    <a:cubicBezTo>
                      <a:pt x="707647" y="156183"/>
                      <a:pt x="663298" y="165197"/>
                      <a:pt x="659524" y="178731"/>
                    </a:cubicBezTo>
                    <a:cubicBezTo>
                      <a:pt x="655774" y="192264"/>
                      <a:pt x="624188" y="177216"/>
                      <a:pt x="627962" y="153924"/>
                    </a:cubicBezTo>
                    <a:cubicBezTo>
                      <a:pt x="631736" y="130631"/>
                      <a:pt x="694138" y="126857"/>
                      <a:pt x="712166" y="135126"/>
                    </a:cubicBezTo>
                    <a:cubicBezTo>
                      <a:pt x="730195" y="143395"/>
                      <a:pt x="749738" y="121593"/>
                      <a:pt x="756516" y="108805"/>
                    </a:cubicBezTo>
                    <a:cubicBezTo>
                      <a:pt x="763295" y="96040"/>
                      <a:pt x="742238" y="111064"/>
                      <a:pt x="729449" y="119333"/>
                    </a:cubicBezTo>
                    <a:cubicBezTo>
                      <a:pt x="716686" y="127602"/>
                      <a:pt x="682840" y="118588"/>
                      <a:pt x="665557" y="112554"/>
                    </a:cubicBezTo>
                    <a:cubicBezTo>
                      <a:pt x="648274" y="106521"/>
                      <a:pt x="649019" y="123083"/>
                      <a:pt x="634716" y="125343"/>
                    </a:cubicBezTo>
                    <a:cubicBezTo>
                      <a:pt x="620438" y="127602"/>
                      <a:pt x="623443" y="159188"/>
                      <a:pt x="616688" y="162938"/>
                    </a:cubicBezTo>
                    <a:cubicBezTo>
                      <a:pt x="609909" y="166712"/>
                      <a:pt x="609909" y="190005"/>
                      <a:pt x="596376" y="211807"/>
                    </a:cubicBezTo>
                    <a:cubicBezTo>
                      <a:pt x="582843" y="233633"/>
                      <a:pt x="600895" y="236614"/>
                      <a:pt x="612169" y="237359"/>
                    </a:cubicBezTo>
                    <a:close/>
                    <a:moveTo>
                      <a:pt x="268572" y="256950"/>
                    </a:moveTo>
                    <a:cubicBezTo>
                      <a:pt x="267827" y="246421"/>
                      <a:pt x="272322" y="235893"/>
                      <a:pt x="272322" y="230628"/>
                    </a:cubicBezTo>
                    <a:cubicBezTo>
                      <a:pt x="272322" y="225364"/>
                      <a:pt x="276072" y="223104"/>
                      <a:pt x="282851" y="224619"/>
                    </a:cubicBezTo>
                    <a:cubicBezTo>
                      <a:pt x="289629" y="226133"/>
                      <a:pt x="288884" y="210340"/>
                      <a:pt x="283595" y="208826"/>
                    </a:cubicBezTo>
                    <a:cubicBezTo>
                      <a:pt x="278307" y="207312"/>
                      <a:pt x="275326" y="188514"/>
                      <a:pt x="262538" y="188514"/>
                    </a:cubicBezTo>
                    <a:cubicBezTo>
                      <a:pt x="249750" y="188514"/>
                      <a:pt x="252010" y="199043"/>
                      <a:pt x="259533" y="199788"/>
                    </a:cubicBezTo>
                    <a:cubicBezTo>
                      <a:pt x="267058" y="200533"/>
                      <a:pt x="271552" y="206566"/>
                      <a:pt x="269293" y="211807"/>
                    </a:cubicBezTo>
                    <a:cubicBezTo>
                      <a:pt x="267033" y="217095"/>
                      <a:pt x="264029" y="206543"/>
                      <a:pt x="253500" y="207288"/>
                    </a:cubicBezTo>
                    <a:cubicBezTo>
                      <a:pt x="242972" y="208057"/>
                      <a:pt x="249750" y="194524"/>
                      <a:pt x="237707" y="193778"/>
                    </a:cubicBezTo>
                    <a:cubicBezTo>
                      <a:pt x="225688" y="193009"/>
                      <a:pt x="227948" y="171207"/>
                      <a:pt x="215160" y="171207"/>
                    </a:cubicBezTo>
                    <a:cubicBezTo>
                      <a:pt x="202372" y="171207"/>
                      <a:pt x="201627" y="160678"/>
                      <a:pt x="209895" y="153154"/>
                    </a:cubicBezTo>
                    <a:cubicBezTo>
                      <a:pt x="218164" y="145630"/>
                      <a:pt x="197107" y="138876"/>
                      <a:pt x="197107" y="129862"/>
                    </a:cubicBezTo>
                    <a:cubicBezTo>
                      <a:pt x="197107" y="120848"/>
                      <a:pt x="183574" y="126088"/>
                      <a:pt x="183574" y="118588"/>
                    </a:cubicBezTo>
                    <a:cubicBezTo>
                      <a:pt x="183574" y="111088"/>
                      <a:pt x="177565" y="114814"/>
                      <a:pt x="170786" y="105800"/>
                    </a:cubicBezTo>
                    <a:cubicBezTo>
                      <a:pt x="164007" y="96786"/>
                      <a:pt x="161002" y="105055"/>
                      <a:pt x="154993" y="98276"/>
                    </a:cubicBezTo>
                    <a:cubicBezTo>
                      <a:pt x="148983" y="91497"/>
                      <a:pt x="140714" y="87747"/>
                      <a:pt x="135450" y="90007"/>
                    </a:cubicBezTo>
                    <a:cubicBezTo>
                      <a:pt x="130186" y="92267"/>
                      <a:pt x="118143" y="80248"/>
                      <a:pt x="113624" y="68181"/>
                    </a:cubicBezTo>
                    <a:cubicBezTo>
                      <a:pt x="110042" y="58614"/>
                      <a:pt x="75283" y="42628"/>
                      <a:pt x="70765" y="29864"/>
                    </a:cubicBezTo>
                    <a:cubicBezTo>
                      <a:pt x="66245" y="17076"/>
                      <a:pt x="54250" y="11812"/>
                      <a:pt x="33938" y="12557"/>
                    </a:cubicBezTo>
                    <a:cubicBezTo>
                      <a:pt x="13627" y="13326"/>
                      <a:pt x="5622" y="-7322"/>
                      <a:pt x="838" y="2798"/>
                    </a:cubicBezTo>
                    <a:cubicBezTo>
                      <a:pt x="-5171" y="15586"/>
                      <a:pt x="22665" y="44143"/>
                      <a:pt x="35428" y="51667"/>
                    </a:cubicBezTo>
                    <a:cubicBezTo>
                      <a:pt x="48217" y="59190"/>
                      <a:pt x="54972" y="86257"/>
                      <a:pt x="70019" y="87771"/>
                    </a:cubicBezTo>
                    <a:cubicBezTo>
                      <a:pt x="85043" y="89286"/>
                      <a:pt x="86533" y="136664"/>
                      <a:pt x="97831" y="138924"/>
                    </a:cubicBezTo>
                    <a:cubicBezTo>
                      <a:pt x="109105" y="141183"/>
                      <a:pt x="133191" y="178010"/>
                      <a:pt x="136940" y="197552"/>
                    </a:cubicBezTo>
                    <a:cubicBezTo>
                      <a:pt x="140690" y="217119"/>
                      <a:pt x="165498" y="226878"/>
                      <a:pt x="173791" y="241157"/>
                    </a:cubicBezTo>
                    <a:cubicBezTo>
                      <a:pt x="182059" y="255435"/>
                      <a:pt x="215136" y="275002"/>
                      <a:pt x="219631" y="281012"/>
                    </a:cubicBezTo>
                    <a:cubicBezTo>
                      <a:pt x="224150" y="287021"/>
                      <a:pt x="228645" y="300555"/>
                      <a:pt x="232443" y="293776"/>
                    </a:cubicBezTo>
                    <a:cubicBezTo>
                      <a:pt x="236193" y="286997"/>
                      <a:pt x="251986" y="293776"/>
                      <a:pt x="259509" y="294545"/>
                    </a:cubicBezTo>
                    <a:cubicBezTo>
                      <a:pt x="267033" y="295290"/>
                      <a:pt x="269269" y="267478"/>
                      <a:pt x="268524" y="256926"/>
                    </a:cubicBezTo>
                    <a:close/>
                    <a:moveTo>
                      <a:pt x="843004" y="136664"/>
                    </a:moveTo>
                    <a:cubicBezTo>
                      <a:pt x="859543" y="138155"/>
                      <a:pt x="852018" y="128395"/>
                      <a:pt x="852018" y="117843"/>
                    </a:cubicBezTo>
                    <a:cubicBezTo>
                      <a:pt x="852018" y="107290"/>
                      <a:pt x="836971" y="116352"/>
                      <a:pt x="836971" y="111064"/>
                    </a:cubicBezTo>
                    <a:cubicBezTo>
                      <a:pt x="836971" y="105776"/>
                      <a:pt x="831707" y="84767"/>
                      <a:pt x="819664" y="101305"/>
                    </a:cubicBezTo>
                    <a:cubicBezTo>
                      <a:pt x="807645" y="117843"/>
                      <a:pt x="823558" y="158707"/>
                      <a:pt x="833197" y="156952"/>
                    </a:cubicBezTo>
                    <a:cubicBezTo>
                      <a:pt x="841466" y="155438"/>
                      <a:pt x="826418" y="135126"/>
                      <a:pt x="842981" y="136640"/>
                    </a:cubicBezTo>
                    <a:close/>
                    <a:moveTo>
                      <a:pt x="781347" y="230628"/>
                    </a:moveTo>
                    <a:cubicBezTo>
                      <a:pt x="784352" y="242671"/>
                      <a:pt x="806155" y="249450"/>
                      <a:pt x="812188" y="238897"/>
                    </a:cubicBezTo>
                    <a:cubicBezTo>
                      <a:pt x="818198" y="228369"/>
                      <a:pt x="777862" y="216686"/>
                      <a:pt x="781347" y="230628"/>
                    </a:cubicBezTo>
                    <a:close/>
                    <a:moveTo>
                      <a:pt x="721950" y="357693"/>
                    </a:moveTo>
                    <a:cubicBezTo>
                      <a:pt x="701638" y="354688"/>
                      <a:pt x="688104" y="369712"/>
                      <a:pt x="667817" y="362211"/>
                    </a:cubicBezTo>
                    <a:cubicBezTo>
                      <a:pt x="647529" y="354688"/>
                      <a:pt x="617145" y="362356"/>
                      <a:pt x="620462" y="368990"/>
                    </a:cubicBezTo>
                    <a:cubicBezTo>
                      <a:pt x="623467" y="375024"/>
                      <a:pt x="641495" y="375769"/>
                      <a:pt x="661807" y="376490"/>
                    </a:cubicBezTo>
                    <a:cubicBezTo>
                      <a:pt x="682119" y="377259"/>
                      <a:pt x="700147" y="365986"/>
                      <a:pt x="713681" y="365216"/>
                    </a:cubicBezTo>
                    <a:cubicBezTo>
                      <a:pt x="727214" y="364471"/>
                      <a:pt x="742262" y="360697"/>
                      <a:pt x="721974" y="357693"/>
                    </a:cubicBezTo>
                    <a:close/>
                    <a:moveTo>
                      <a:pt x="882835" y="220100"/>
                    </a:moveTo>
                    <a:cubicBezTo>
                      <a:pt x="863293" y="214066"/>
                      <a:pt x="829928" y="219210"/>
                      <a:pt x="833221" y="229114"/>
                    </a:cubicBezTo>
                    <a:cubicBezTo>
                      <a:pt x="836226" y="238128"/>
                      <a:pt x="852018" y="234378"/>
                      <a:pt x="867811" y="234378"/>
                    </a:cubicBezTo>
                    <a:cubicBezTo>
                      <a:pt x="883604" y="234378"/>
                      <a:pt x="891849" y="245652"/>
                      <a:pt x="900142" y="245652"/>
                    </a:cubicBezTo>
                    <a:cubicBezTo>
                      <a:pt x="908436" y="245652"/>
                      <a:pt x="902402" y="226109"/>
                      <a:pt x="882835" y="220100"/>
                    </a:cubicBezTo>
                    <a:close/>
                    <a:moveTo>
                      <a:pt x="486595" y="349423"/>
                    </a:moveTo>
                    <a:cubicBezTo>
                      <a:pt x="485874" y="340409"/>
                      <a:pt x="456524" y="348654"/>
                      <a:pt x="442245" y="342645"/>
                    </a:cubicBezTo>
                    <a:cubicBezTo>
                      <a:pt x="427967" y="336635"/>
                      <a:pt x="458038" y="331371"/>
                      <a:pt x="467798" y="325337"/>
                    </a:cubicBezTo>
                    <a:cubicBezTo>
                      <a:pt x="477581" y="319328"/>
                      <a:pt x="461788" y="317093"/>
                      <a:pt x="437750" y="324592"/>
                    </a:cubicBezTo>
                    <a:cubicBezTo>
                      <a:pt x="413688" y="332116"/>
                      <a:pt x="385876" y="308054"/>
                      <a:pt x="385131" y="318559"/>
                    </a:cubicBezTo>
                    <a:cubicBezTo>
                      <a:pt x="384386" y="329088"/>
                      <a:pt x="341503" y="314040"/>
                      <a:pt x="330998" y="306540"/>
                    </a:cubicBezTo>
                    <a:cubicBezTo>
                      <a:pt x="320494" y="299016"/>
                      <a:pt x="279870" y="289233"/>
                      <a:pt x="271600" y="303535"/>
                    </a:cubicBezTo>
                    <a:cubicBezTo>
                      <a:pt x="263332" y="317814"/>
                      <a:pt x="256192" y="305002"/>
                      <a:pt x="259582" y="318559"/>
                    </a:cubicBezTo>
                    <a:cubicBezTo>
                      <a:pt x="261842" y="327573"/>
                      <a:pt x="271600" y="322333"/>
                      <a:pt x="278379" y="322333"/>
                    </a:cubicBezTo>
                    <a:cubicBezTo>
                      <a:pt x="285158" y="322333"/>
                      <a:pt x="282153" y="335097"/>
                      <a:pt x="291913" y="336611"/>
                    </a:cubicBezTo>
                    <a:cubicBezTo>
                      <a:pt x="301696" y="338126"/>
                      <a:pt x="334027" y="347140"/>
                      <a:pt x="337031" y="340385"/>
                    </a:cubicBezTo>
                    <a:cubicBezTo>
                      <a:pt x="340036" y="333607"/>
                      <a:pt x="370132" y="340385"/>
                      <a:pt x="385155" y="352404"/>
                    </a:cubicBezTo>
                    <a:cubicBezTo>
                      <a:pt x="400203" y="364423"/>
                      <a:pt x="434770" y="365168"/>
                      <a:pt x="448303" y="362909"/>
                    </a:cubicBezTo>
                    <a:cubicBezTo>
                      <a:pt x="461836" y="360649"/>
                      <a:pt x="476860" y="371947"/>
                      <a:pt x="482124" y="364423"/>
                    </a:cubicBezTo>
                    <a:cubicBezTo>
                      <a:pt x="487412" y="356923"/>
                      <a:pt x="497148" y="376442"/>
                      <a:pt x="512196" y="365168"/>
                    </a:cubicBezTo>
                    <a:cubicBezTo>
                      <a:pt x="527243" y="353918"/>
                      <a:pt x="487388" y="358414"/>
                      <a:pt x="486620" y="349399"/>
                    </a:cubicBezTo>
                    <a:close/>
                    <a:moveTo>
                      <a:pt x="1078335" y="185509"/>
                    </a:moveTo>
                    <a:cubicBezTo>
                      <a:pt x="1067062" y="186254"/>
                      <a:pt x="1065547" y="205821"/>
                      <a:pt x="1055763" y="205821"/>
                    </a:cubicBezTo>
                    <a:cubicBezTo>
                      <a:pt x="1045980" y="205821"/>
                      <a:pt x="1032471" y="226133"/>
                      <a:pt x="1014418" y="232119"/>
                    </a:cubicBezTo>
                    <a:cubicBezTo>
                      <a:pt x="996366" y="238152"/>
                      <a:pt x="995621" y="180245"/>
                      <a:pt x="987352" y="168971"/>
                    </a:cubicBezTo>
                    <a:cubicBezTo>
                      <a:pt x="979107" y="157697"/>
                      <a:pt x="933964" y="148659"/>
                      <a:pt x="929469" y="161448"/>
                    </a:cubicBezTo>
                    <a:cubicBezTo>
                      <a:pt x="924949" y="174236"/>
                      <a:pt x="909277" y="167505"/>
                      <a:pt x="907642" y="178010"/>
                    </a:cubicBezTo>
                    <a:cubicBezTo>
                      <a:pt x="906152" y="187769"/>
                      <a:pt x="911416" y="184788"/>
                      <a:pt x="921175" y="184788"/>
                    </a:cubicBezTo>
                    <a:cubicBezTo>
                      <a:pt x="930935" y="184788"/>
                      <a:pt x="930959" y="192312"/>
                      <a:pt x="935478" y="202071"/>
                    </a:cubicBezTo>
                    <a:cubicBezTo>
                      <a:pt x="939997" y="211831"/>
                      <a:pt x="967040" y="205076"/>
                      <a:pt x="976078" y="204331"/>
                    </a:cubicBezTo>
                    <a:cubicBezTo>
                      <a:pt x="985092" y="203586"/>
                      <a:pt x="986607" y="216350"/>
                      <a:pt x="973819" y="211855"/>
                    </a:cubicBezTo>
                    <a:cubicBezTo>
                      <a:pt x="961054" y="207336"/>
                      <a:pt x="961054" y="217888"/>
                      <a:pt x="952040" y="215629"/>
                    </a:cubicBezTo>
                    <a:cubicBezTo>
                      <a:pt x="943026" y="213369"/>
                      <a:pt x="930983" y="214114"/>
                      <a:pt x="936992" y="219403"/>
                    </a:cubicBezTo>
                    <a:cubicBezTo>
                      <a:pt x="943026" y="224667"/>
                      <a:pt x="952785" y="229907"/>
                      <a:pt x="952785" y="241950"/>
                    </a:cubicBezTo>
                    <a:cubicBezTo>
                      <a:pt x="952785" y="253993"/>
                      <a:pt x="970093" y="251734"/>
                      <a:pt x="970093" y="241950"/>
                    </a:cubicBezTo>
                    <a:cubicBezTo>
                      <a:pt x="970093" y="232167"/>
                      <a:pt x="979107" y="244979"/>
                      <a:pt x="996390" y="249474"/>
                    </a:cubicBezTo>
                    <a:cubicBezTo>
                      <a:pt x="1013673" y="253993"/>
                      <a:pt x="1001654" y="260748"/>
                      <a:pt x="1018938" y="261493"/>
                    </a:cubicBezTo>
                    <a:cubicBezTo>
                      <a:pt x="1036221" y="262238"/>
                      <a:pt x="1075330" y="275026"/>
                      <a:pt x="1090354" y="286300"/>
                    </a:cubicBezTo>
                    <a:cubicBezTo>
                      <a:pt x="1105402" y="297574"/>
                      <a:pt x="1094873" y="305098"/>
                      <a:pt x="1104632" y="315626"/>
                    </a:cubicBezTo>
                    <a:cubicBezTo>
                      <a:pt x="1114416" y="326131"/>
                      <a:pt x="1117421" y="338174"/>
                      <a:pt x="1103887" y="338174"/>
                    </a:cubicBezTo>
                    <a:cubicBezTo>
                      <a:pt x="1090354" y="338174"/>
                      <a:pt x="1076076" y="351707"/>
                      <a:pt x="1079825" y="358486"/>
                    </a:cubicBezTo>
                    <a:cubicBezTo>
                      <a:pt x="1083575" y="365240"/>
                      <a:pt x="1127949" y="355457"/>
                      <a:pt x="1138478" y="355457"/>
                    </a:cubicBezTo>
                    <a:cubicBezTo>
                      <a:pt x="1145377" y="355457"/>
                      <a:pt x="1152324" y="367692"/>
                      <a:pt x="1165545" y="376562"/>
                    </a:cubicBezTo>
                    <a:lnTo>
                      <a:pt x="1165545" y="216086"/>
                    </a:lnTo>
                    <a:cubicBezTo>
                      <a:pt x="1132997" y="205124"/>
                      <a:pt x="1087589" y="184884"/>
                      <a:pt x="1078335" y="185533"/>
                    </a:cubicBezTo>
                    <a:close/>
                    <a:moveTo>
                      <a:pt x="752839" y="376081"/>
                    </a:moveTo>
                    <a:cubicBezTo>
                      <a:pt x="750507" y="377620"/>
                      <a:pt x="747839" y="378846"/>
                      <a:pt x="744569" y="379567"/>
                    </a:cubicBezTo>
                    <a:cubicBezTo>
                      <a:pt x="743560" y="382379"/>
                      <a:pt x="742575" y="385480"/>
                      <a:pt x="740843" y="386850"/>
                    </a:cubicBezTo>
                    <a:cubicBezTo>
                      <a:pt x="738728" y="388509"/>
                      <a:pt x="735123" y="385168"/>
                      <a:pt x="732550" y="382259"/>
                    </a:cubicBezTo>
                    <a:cubicBezTo>
                      <a:pt x="718007" y="388293"/>
                      <a:pt x="710339" y="405672"/>
                      <a:pt x="720435" y="411057"/>
                    </a:cubicBezTo>
                    <a:cubicBezTo>
                      <a:pt x="730147" y="416249"/>
                      <a:pt x="744281" y="402523"/>
                      <a:pt x="752358" y="392812"/>
                    </a:cubicBezTo>
                    <a:cubicBezTo>
                      <a:pt x="753680" y="391225"/>
                      <a:pt x="754834" y="389759"/>
                      <a:pt x="755795" y="388509"/>
                    </a:cubicBezTo>
                    <a:cubicBezTo>
                      <a:pt x="756348" y="387764"/>
                      <a:pt x="757261" y="386995"/>
                      <a:pt x="758319" y="386201"/>
                    </a:cubicBezTo>
                    <a:cubicBezTo>
                      <a:pt x="759064" y="385648"/>
                      <a:pt x="759930" y="385096"/>
                      <a:pt x="760867" y="384519"/>
                    </a:cubicBezTo>
                    <a:cubicBezTo>
                      <a:pt x="758487" y="381225"/>
                      <a:pt x="755483" y="378029"/>
                      <a:pt x="752839" y="376057"/>
                    </a:cubicBezTo>
                    <a:close/>
                    <a:moveTo>
                      <a:pt x="543757" y="182505"/>
                    </a:moveTo>
                    <a:cubicBezTo>
                      <a:pt x="557291" y="174236"/>
                      <a:pt x="560271" y="158443"/>
                      <a:pt x="558781" y="143419"/>
                    </a:cubicBezTo>
                    <a:cubicBezTo>
                      <a:pt x="557291" y="128371"/>
                      <a:pt x="591857" y="127626"/>
                      <a:pt x="597121" y="121593"/>
                    </a:cubicBezTo>
                    <a:cubicBezTo>
                      <a:pt x="602386" y="115559"/>
                      <a:pt x="589597" y="105800"/>
                      <a:pt x="579838" y="101281"/>
                    </a:cubicBezTo>
                    <a:cubicBezTo>
                      <a:pt x="570055" y="96762"/>
                      <a:pt x="578324" y="87002"/>
                      <a:pt x="571569" y="80969"/>
                    </a:cubicBezTo>
                    <a:cubicBezTo>
                      <a:pt x="564790" y="74935"/>
                      <a:pt x="553516" y="59166"/>
                      <a:pt x="563300" y="58421"/>
                    </a:cubicBezTo>
                    <a:cubicBezTo>
                      <a:pt x="573084" y="57676"/>
                      <a:pt x="556545" y="44143"/>
                      <a:pt x="564790" y="39624"/>
                    </a:cubicBezTo>
                    <a:cubicBezTo>
                      <a:pt x="565896" y="39023"/>
                      <a:pt x="567194" y="38374"/>
                      <a:pt x="568564" y="37700"/>
                    </a:cubicBezTo>
                    <a:cubicBezTo>
                      <a:pt x="563612" y="35273"/>
                      <a:pt x="559310" y="33614"/>
                      <a:pt x="556545" y="33614"/>
                    </a:cubicBezTo>
                    <a:cubicBezTo>
                      <a:pt x="544502" y="33614"/>
                      <a:pt x="515946" y="30609"/>
                      <a:pt x="517436" y="50176"/>
                    </a:cubicBezTo>
                    <a:cubicBezTo>
                      <a:pt x="518950" y="69719"/>
                      <a:pt x="500898" y="62195"/>
                      <a:pt x="502388" y="72724"/>
                    </a:cubicBezTo>
                    <a:cubicBezTo>
                      <a:pt x="503879" y="83252"/>
                      <a:pt x="493374" y="83252"/>
                      <a:pt x="494864" y="96786"/>
                    </a:cubicBezTo>
                    <a:cubicBezTo>
                      <a:pt x="496378" y="110319"/>
                      <a:pt x="487364" y="104309"/>
                      <a:pt x="472292" y="111833"/>
                    </a:cubicBezTo>
                    <a:cubicBezTo>
                      <a:pt x="457269" y="119357"/>
                      <a:pt x="463278" y="107314"/>
                      <a:pt x="448255" y="107314"/>
                    </a:cubicBezTo>
                    <a:cubicBezTo>
                      <a:pt x="433231" y="107314"/>
                      <a:pt x="431717" y="114838"/>
                      <a:pt x="422679" y="117819"/>
                    </a:cubicBezTo>
                    <a:cubicBezTo>
                      <a:pt x="413664" y="120823"/>
                      <a:pt x="395612" y="116328"/>
                      <a:pt x="389602" y="120848"/>
                    </a:cubicBezTo>
                    <a:cubicBezTo>
                      <a:pt x="383593" y="125367"/>
                      <a:pt x="374579" y="110319"/>
                      <a:pt x="368545" y="110319"/>
                    </a:cubicBezTo>
                    <a:cubicBezTo>
                      <a:pt x="365468" y="110319"/>
                      <a:pt x="362825" y="102098"/>
                      <a:pt x="360925" y="94069"/>
                    </a:cubicBezTo>
                    <a:cubicBezTo>
                      <a:pt x="359867" y="93853"/>
                      <a:pt x="358858" y="93733"/>
                      <a:pt x="358017" y="93781"/>
                    </a:cubicBezTo>
                    <a:cubicBezTo>
                      <a:pt x="348257" y="94526"/>
                      <a:pt x="332080" y="120367"/>
                      <a:pt x="341479" y="129116"/>
                    </a:cubicBezTo>
                    <a:cubicBezTo>
                      <a:pt x="352752" y="139645"/>
                      <a:pt x="349748" y="156183"/>
                      <a:pt x="355012" y="164476"/>
                    </a:cubicBezTo>
                    <a:cubicBezTo>
                      <a:pt x="360276" y="172721"/>
                      <a:pt x="376838" y="174236"/>
                      <a:pt x="376838" y="190029"/>
                    </a:cubicBezTo>
                    <a:cubicBezTo>
                      <a:pt x="376838" y="205821"/>
                      <a:pt x="391117" y="230604"/>
                      <a:pt x="400876" y="223874"/>
                    </a:cubicBezTo>
                    <a:cubicBezTo>
                      <a:pt x="410660" y="217095"/>
                      <a:pt x="418159" y="226878"/>
                      <a:pt x="421188" y="233633"/>
                    </a:cubicBezTo>
                    <a:cubicBezTo>
                      <a:pt x="424193" y="240412"/>
                      <a:pt x="447510" y="228345"/>
                      <a:pt x="455033" y="229859"/>
                    </a:cubicBezTo>
                    <a:cubicBezTo>
                      <a:pt x="462558" y="231374"/>
                      <a:pt x="485850" y="235893"/>
                      <a:pt x="487364" y="244907"/>
                    </a:cubicBezTo>
                    <a:cubicBezTo>
                      <a:pt x="488855" y="253921"/>
                      <a:pt x="509912" y="244138"/>
                      <a:pt x="524190" y="238873"/>
                    </a:cubicBezTo>
                    <a:cubicBezTo>
                      <a:pt x="538493" y="233609"/>
                      <a:pt x="530224" y="190750"/>
                      <a:pt x="543757" y="182505"/>
                    </a:cubicBezTo>
                    <a:close/>
                    <a:moveTo>
                      <a:pt x="600150" y="393028"/>
                    </a:moveTo>
                    <a:cubicBezTo>
                      <a:pt x="604669" y="399783"/>
                      <a:pt x="617433" y="399783"/>
                      <a:pt x="622698" y="404278"/>
                    </a:cubicBezTo>
                    <a:cubicBezTo>
                      <a:pt x="627962" y="408797"/>
                      <a:pt x="646735" y="418580"/>
                      <a:pt x="646735" y="405792"/>
                    </a:cubicBezTo>
                    <a:cubicBezTo>
                      <a:pt x="646735" y="393004"/>
                      <a:pt x="595102" y="385480"/>
                      <a:pt x="600126" y="393028"/>
                    </a:cubicBezTo>
                    <a:close/>
                    <a:moveTo>
                      <a:pt x="562555" y="356178"/>
                    </a:moveTo>
                    <a:cubicBezTo>
                      <a:pt x="559574" y="362933"/>
                      <a:pt x="546762" y="364423"/>
                      <a:pt x="539262" y="359183"/>
                    </a:cubicBezTo>
                    <a:cubicBezTo>
                      <a:pt x="531738" y="353918"/>
                      <a:pt x="522436" y="366322"/>
                      <a:pt x="527219" y="372716"/>
                    </a:cubicBezTo>
                    <a:cubicBezTo>
                      <a:pt x="529479" y="375721"/>
                      <a:pt x="545272" y="387740"/>
                      <a:pt x="564069" y="378726"/>
                    </a:cubicBezTo>
                    <a:cubicBezTo>
                      <a:pt x="582867" y="369712"/>
                      <a:pt x="595631" y="377980"/>
                      <a:pt x="600150" y="368221"/>
                    </a:cubicBezTo>
                    <a:cubicBezTo>
                      <a:pt x="604669" y="358462"/>
                      <a:pt x="565559" y="349423"/>
                      <a:pt x="562555" y="35620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8F97CA-C420-327C-14DA-EB7ABCB95AA2}"/>
                  </a:ext>
                </a:extLst>
              </p:cNvPr>
              <p:cNvSpPr/>
              <p:nvPr/>
            </p:nvSpPr>
            <p:spPr bwMode="gray">
              <a:xfrm>
                <a:off x="7409476" y="3470823"/>
                <a:ext cx="82041" cy="29701"/>
              </a:xfrm>
              <a:custGeom>
                <a:avLst/>
                <a:gdLst>
                  <a:gd name="connsiteX0" fmla="*/ 8197 w 82041"/>
                  <a:gd name="connsiteY0" fmla="*/ 22658 h 29701"/>
                  <a:gd name="connsiteX1" fmla="*/ 0 w 82041"/>
                  <a:gd name="connsiteY1" fmla="*/ 24677 h 29701"/>
                  <a:gd name="connsiteX2" fmla="*/ 8294 w 82041"/>
                  <a:gd name="connsiteY2" fmla="*/ 29268 h 29701"/>
                  <a:gd name="connsiteX3" fmla="*/ 12019 w 82041"/>
                  <a:gd name="connsiteY3" fmla="*/ 21985 h 29701"/>
                  <a:gd name="connsiteX4" fmla="*/ 8654 w 82041"/>
                  <a:gd name="connsiteY4" fmla="*/ 22562 h 29701"/>
                  <a:gd name="connsiteX5" fmla="*/ 8197 w 82041"/>
                  <a:gd name="connsiteY5" fmla="*/ 22658 h 29701"/>
                  <a:gd name="connsiteX6" fmla="*/ 44302 w 82041"/>
                  <a:gd name="connsiteY6" fmla="*/ 3091 h 29701"/>
                  <a:gd name="connsiteX7" fmla="*/ 22524 w 82041"/>
                  <a:gd name="connsiteY7" fmla="*/ 16937 h 29701"/>
                  <a:gd name="connsiteX8" fmla="*/ 20312 w 82041"/>
                  <a:gd name="connsiteY8" fmla="*/ 18499 h 29701"/>
                  <a:gd name="connsiteX9" fmla="*/ 28341 w 82041"/>
                  <a:gd name="connsiteY9" fmla="*/ 26961 h 29701"/>
                  <a:gd name="connsiteX10" fmla="*/ 81897 w 82041"/>
                  <a:gd name="connsiteY10" fmla="*/ 2346 h 29701"/>
                  <a:gd name="connsiteX11" fmla="*/ 44302 w 82041"/>
                  <a:gd name="connsiteY11" fmla="*/ 3091 h 2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041" h="29701">
                    <a:moveTo>
                      <a:pt x="8197" y="22658"/>
                    </a:moveTo>
                    <a:cubicBezTo>
                      <a:pt x="5289" y="22899"/>
                      <a:pt x="2548" y="23644"/>
                      <a:pt x="0" y="24677"/>
                    </a:cubicBezTo>
                    <a:cubicBezTo>
                      <a:pt x="2572" y="27586"/>
                      <a:pt x="6178" y="30903"/>
                      <a:pt x="8294" y="29268"/>
                    </a:cubicBezTo>
                    <a:cubicBezTo>
                      <a:pt x="10024" y="27898"/>
                      <a:pt x="11034" y="24797"/>
                      <a:pt x="12019" y="21985"/>
                    </a:cubicBezTo>
                    <a:cubicBezTo>
                      <a:pt x="10937" y="22225"/>
                      <a:pt x="9856" y="22442"/>
                      <a:pt x="8654" y="22562"/>
                    </a:cubicBezTo>
                    <a:cubicBezTo>
                      <a:pt x="8485" y="22562"/>
                      <a:pt x="8365" y="22634"/>
                      <a:pt x="8197" y="22658"/>
                    </a:cubicBezTo>
                    <a:close/>
                    <a:moveTo>
                      <a:pt x="44302" y="3091"/>
                    </a:moveTo>
                    <a:cubicBezTo>
                      <a:pt x="34134" y="2610"/>
                      <a:pt x="30047" y="10952"/>
                      <a:pt x="22524" y="16937"/>
                    </a:cubicBezTo>
                    <a:cubicBezTo>
                      <a:pt x="21802" y="17490"/>
                      <a:pt x="21057" y="17995"/>
                      <a:pt x="20312" y="18499"/>
                    </a:cubicBezTo>
                    <a:cubicBezTo>
                      <a:pt x="22956" y="20471"/>
                      <a:pt x="25985" y="23668"/>
                      <a:pt x="28341" y="26961"/>
                    </a:cubicBezTo>
                    <a:cubicBezTo>
                      <a:pt x="42884" y="18307"/>
                      <a:pt x="79950" y="7538"/>
                      <a:pt x="81897" y="2346"/>
                    </a:cubicBezTo>
                    <a:cubicBezTo>
                      <a:pt x="84157" y="-3663"/>
                      <a:pt x="59350" y="3860"/>
                      <a:pt x="44302" y="309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E200A3D-A7D8-C9D6-6957-CD89ED1452E4}"/>
                  </a:ext>
                </a:extLst>
              </p:cNvPr>
              <p:cNvSpPr/>
              <p:nvPr/>
            </p:nvSpPr>
            <p:spPr bwMode="gray">
              <a:xfrm>
                <a:off x="4349048" y="1800538"/>
                <a:ext cx="98028" cy="68260"/>
              </a:xfrm>
              <a:custGeom>
                <a:avLst/>
                <a:gdLst>
                  <a:gd name="connsiteX0" fmla="*/ 3269 w 98028"/>
                  <a:gd name="connsiteY0" fmla="*/ 17986 h 68260"/>
                  <a:gd name="connsiteX1" fmla="*/ 12283 w 98028"/>
                  <a:gd name="connsiteY1" fmla="*/ 27577 h 68260"/>
                  <a:gd name="connsiteX2" fmla="*/ 25240 w 98028"/>
                  <a:gd name="connsiteY2" fmla="*/ 35461 h 68260"/>
                  <a:gd name="connsiteX3" fmla="*/ 41032 w 98028"/>
                  <a:gd name="connsiteY3" fmla="*/ 45052 h 68260"/>
                  <a:gd name="connsiteX4" fmla="*/ 48364 w 98028"/>
                  <a:gd name="connsiteY4" fmla="*/ 53514 h 68260"/>
                  <a:gd name="connsiteX5" fmla="*/ 59638 w 98028"/>
                  <a:gd name="connsiteY5" fmla="*/ 47889 h 68260"/>
                  <a:gd name="connsiteX6" fmla="*/ 66969 w 98028"/>
                  <a:gd name="connsiteY6" fmla="*/ 59715 h 68260"/>
                  <a:gd name="connsiteX7" fmla="*/ 79950 w 98028"/>
                  <a:gd name="connsiteY7" fmla="*/ 68177 h 68260"/>
                  <a:gd name="connsiteX8" fmla="*/ 84012 w 98028"/>
                  <a:gd name="connsiteY8" fmla="*/ 67792 h 68260"/>
                  <a:gd name="connsiteX9" fmla="*/ 92906 w 98028"/>
                  <a:gd name="connsiteY9" fmla="*/ 46206 h 68260"/>
                  <a:gd name="connsiteX10" fmla="*/ 97978 w 98028"/>
                  <a:gd name="connsiteY10" fmla="*/ 38850 h 68260"/>
                  <a:gd name="connsiteX11" fmla="*/ 91224 w 98028"/>
                  <a:gd name="connsiteY11" fmla="*/ 23058 h 68260"/>
                  <a:gd name="connsiteX12" fmla="*/ 91320 w 98028"/>
                  <a:gd name="connsiteY12" fmla="*/ 22240 h 68260"/>
                  <a:gd name="connsiteX13" fmla="*/ 85767 w 98028"/>
                  <a:gd name="connsiteY13" fmla="*/ 17433 h 68260"/>
                  <a:gd name="connsiteX14" fmla="*/ 67378 w 98028"/>
                  <a:gd name="connsiteY14" fmla="*/ 4813 h 68260"/>
                  <a:gd name="connsiteX15" fmla="*/ 50143 w 98028"/>
                  <a:gd name="connsiteY15" fmla="*/ 2505 h 68260"/>
                  <a:gd name="connsiteX16" fmla="*/ 26009 w 98028"/>
                  <a:gd name="connsiteY16" fmla="*/ 10558 h 68260"/>
                  <a:gd name="connsiteX17" fmla="*/ 16971 w 98028"/>
                  <a:gd name="connsiteY17" fmla="*/ 7361 h 68260"/>
                  <a:gd name="connsiteX18" fmla="*/ 0 w 98028"/>
                  <a:gd name="connsiteY18" fmla="*/ 14644 h 68260"/>
                  <a:gd name="connsiteX19" fmla="*/ 3269 w 98028"/>
                  <a:gd name="connsiteY19" fmla="*/ 18010 h 6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8028" h="68260">
                    <a:moveTo>
                      <a:pt x="3269" y="17986"/>
                    </a:moveTo>
                    <a:cubicBezTo>
                      <a:pt x="3822" y="21904"/>
                      <a:pt x="10048" y="31519"/>
                      <a:pt x="12283" y="27577"/>
                    </a:cubicBezTo>
                    <a:cubicBezTo>
                      <a:pt x="14543" y="23634"/>
                      <a:pt x="20168" y="32649"/>
                      <a:pt x="25240" y="35461"/>
                    </a:cubicBezTo>
                    <a:cubicBezTo>
                      <a:pt x="30312" y="38298"/>
                      <a:pt x="40456" y="41663"/>
                      <a:pt x="41032" y="45052"/>
                    </a:cubicBezTo>
                    <a:cubicBezTo>
                      <a:pt x="41586" y="48442"/>
                      <a:pt x="43292" y="55773"/>
                      <a:pt x="48364" y="53514"/>
                    </a:cubicBezTo>
                    <a:cubicBezTo>
                      <a:pt x="53436" y="51254"/>
                      <a:pt x="59638" y="43370"/>
                      <a:pt x="59638" y="47889"/>
                    </a:cubicBezTo>
                    <a:cubicBezTo>
                      <a:pt x="59638" y="52408"/>
                      <a:pt x="61321" y="60845"/>
                      <a:pt x="66969" y="59715"/>
                    </a:cubicBezTo>
                    <a:cubicBezTo>
                      <a:pt x="72618" y="58585"/>
                      <a:pt x="74301" y="69306"/>
                      <a:pt x="79950" y="68177"/>
                    </a:cubicBezTo>
                    <a:cubicBezTo>
                      <a:pt x="80983" y="67960"/>
                      <a:pt x="82378" y="67816"/>
                      <a:pt x="84012" y="67792"/>
                    </a:cubicBezTo>
                    <a:cubicBezTo>
                      <a:pt x="83315" y="55052"/>
                      <a:pt x="87906" y="49018"/>
                      <a:pt x="92906" y="46206"/>
                    </a:cubicBezTo>
                    <a:cubicBezTo>
                      <a:pt x="94060" y="43971"/>
                      <a:pt x="97426" y="41615"/>
                      <a:pt x="97978" y="38850"/>
                    </a:cubicBezTo>
                    <a:cubicBezTo>
                      <a:pt x="98747" y="35077"/>
                      <a:pt x="90479" y="27577"/>
                      <a:pt x="91224" y="23058"/>
                    </a:cubicBezTo>
                    <a:cubicBezTo>
                      <a:pt x="91272" y="22817"/>
                      <a:pt x="91296" y="22505"/>
                      <a:pt x="91320" y="22240"/>
                    </a:cubicBezTo>
                    <a:cubicBezTo>
                      <a:pt x="89445" y="20798"/>
                      <a:pt x="87522" y="19188"/>
                      <a:pt x="85767" y="17433"/>
                    </a:cubicBezTo>
                    <a:cubicBezTo>
                      <a:pt x="78868" y="10558"/>
                      <a:pt x="71969" y="9380"/>
                      <a:pt x="67378" y="4813"/>
                    </a:cubicBezTo>
                    <a:cubicBezTo>
                      <a:pt x="62787" y="198"/>
                      <a:pt x="54734" y="-2086"/>
                      <a:pt x="50143" y="2505"/>
                    </a:cubicBezTo>
                    <a:cubicBezTo>
                      <a:pt x="45552" y="7096"/>
                      <a:pt x="32908" y="10558"/>
                      <a:pt x="26009" y="10558"/>
                    </a:cubicBezTo>
                    <a:cubicBezTo>
                      <a:pt x="24447" y="10558"/>
                      <a:pt x="21129" y="9284"/>
                      <a:pt x="16971" y="7361"/>
                    </a:cubicBezTo>
                    <a:cubicBezTo>
                      <a:pt x="11538" y="10510"/>
                      <a:pt x="5769" y="13442"/>
                      <a:pt x="0" y="14644"/>
                    </a:cubicBezTo>
                    <a:cubicBezTo>
                      <a:pt x="1130" y="16207"/>
                      <a:pt x="2884" y="15365"/>
                      <a:pt x="3269" y="180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0FB203C-2C5D-5D6F-B626-8D5DE79E4E42}"/>
                  </a:ext>
                </a:extLst>
              </p:cNvPr>
              <p:cNvSpPr/>
              <p:nvPr/>
            </p:nvSpPr>
            <p:spPr bwMode="gray">
              <a:xfrm>
                <a:off x="4612962" y="1953797"/>
                <a:ext cx="85573" cy="46908"/>
              </a:xfrm>
              <a:custGeom>
                <a:avLst/>
                <a:gdLst>
                  <a:gd name="connsiteX0" fmla="*/ 191 w 85573"/>
                  <a:gd name="connsiteY0" fmla="*/ 41404 h 46908"/>
                  <a:gd name="connsiteX1" fmla="*/ 16416 w 85573"/>
                  <a:gd name="connsiteY1" fmla="*/ 39337 h 46908"/>
                  <a:gd name="connsiteX2" fmla="*/ 20863 w 85573"/>
                  <a:gd name="connsiteY2" fmla="*/ 46909 h 46908"/>
                  <a:gd name="connsiteX3" fmla="*/ 38771 w 85573"/>
                  <a:gd name="connsiteY3" fmla="*/ 43471 h 46908"/>
                  <a:gd name="connsiteX4" fmla="*/ 54564 w 85573"/>
                  <a:gd name="connsiteY4" fmla="*/ 44024 h 46908"/>
                  <a:gd name="connsiteX5" fmla="*/ 63578 w 85573"/>
                  <a:gd name="connsiteY5" fmla="*/ 32750 h 46908"/>
                  <a:gd name="connsiteX6" fmla="*/ 69780 w 85573"/>
                  <a:gd name="connsiteY6" fmla="*/ 20347 h 46908"/>
                  <a:gd name="connsiteX7" fmla="*/ 85573 w 85573"/>
                  <a:gd name="connsiteY7" fmla="*/ 9626 h 46908"/>
                  <a:gd name="connsiteX8" fmla="*/ 79371 w 85573"/>
                  <a:gd name="connsiteY8" fmla="*/ 35 h 46908"/>
                  <a:gd name="connsiteX9" fmla="*/ 61896 w 85573"/>
                  <a:gd name="connsiteY9" fmla="*/ 5660 h 46908"/>
                  <a:gd name="connsiteX10" fmla="*/ 39901 w 85573"/>
                  <a:gd name="connsiteY10" fmla="*/ 13568 h 46908"/>
                  <a:gd name="connsiteX11" fmla="*/ 11705 w 85573"/>
                  <a:gd name="connsiteY11" fmla="*/ 8472 h 46908"/>
                  <a:gd name="connsiteX12" fmla="*/ 1537 w 85573"/>
                  <a:gd name="connsiteY12" fmla="*/ 7655 h 46908"/>
                  <a:gd name="connsiteX13" fmla="*/ 191 w 85573"/>
                  <a:gd name="connsiteY13" fmla="*/ 41380 h 4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573" h="46908">
                    <a:moveTo>
                      <a:pt x="191" y="41404"/>
                    </a:moveTo>
                    <a:cubicBezTo>
                      <a:pt x="6296" y="38952"/>
                      <a:pt x="13099" y="38015"/>
                      <a:pt x="16416" y="39337"/>
                    </a:cubicBezTo>
                    <a:cubicBezTo>
                      <a:pt x="19373" y="40515"/>
                      <a:pt x="20334" y="43592"/>
                      <a:pt x="20863" y="46909"/>
                    </a:cubicBezTo>
                    <a:cubicBezTo>
                      <a:pt x="26031" y="46164"/>
                      <a:pt x="35550" y="44673"/>
                      <a:pt x="38771" y="43471"/>
                    </a:cubicBezTo>
                    <a:cubicBezTo>
                      <a:pt x="43291" y="41765"/>
                      <a:pt x="53459" y="47414"/>
                      <a:pt x="54564" y="44024"/>
                    </a:cubicBezTo>
                    <a:cubicBezTo>
                      <a:pt x="55694" y="40659"/>
                      <a:pt x="59083" y="32750"/>
                      <a:pt x="63578" y="32750"/>
                    </a:cubicBezTo>
                    <a:cubicBezTo>
                      <a:pt x="68073" y="32750"/>
                      <a:pt x="65285" y="20924"/>
                      <a:pt x="69780" y="20347"/>
                    </a:cubicBezTo>
                    <a:cubicBezTo>
                      <a:pt x="74299" y="19770"/>
                      <a:pt x="85573" y="9626"/>
                      <a:pt x="85573" y="9626"/>
                    </a:cubicBezTo>
                    <a:cubicBezTo>
                      <a:pt x="85573" y="9626"/>
                      <a:pt x="81054" y="612"/>
                      <a:pt x="79371" y="35"/>
                    </a:cubicBezTo>
                    <a:cubicBezTo>
                      <a:pt x="77665" y="-518"/>
                      <a:pt x="72040" y="5660"/>
                      <a:pt x="61896" y="5660"/>
                    </a:cubicBezTo>
                    <a:cubicBezTo>
                      <a:pt x="51752" y="5660"/>
                      <a:pt x="44420" y="13568"/>
                      <a:pt x="39901" y="13568"/>
                    </a:cubicBezTo>
                    <a:cubicBezTo>
                      <a:pt x="35382" y="13568"/>
                      <a:pt x="21296" y="9049"/>
                      <a:pt x="11705" y="8472"/>
                    </a:cubicBezTo>
                    <a:cubicBezTo>
                      <a:pt x="8315" y="8280"/>
                      <a:pt x="4806" y="8016"/>
                      <a:pt x="1537" y="7655"/>
                    </a:cubicBezTo>
                    <a:cubicBezTo>
                      <a:pt x="599" y="16164"/>
                      <a:pt x="-434" y="29337"/>
                      <a:pt x="191" y="4138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1444A25-D412-C2E3-2CDC-7F1B92A52F5A}"/>
                  </a:ext>
                </a:extLst>
              </p:cNvPr>
              <p:cNvSpPr/>
              <p:nvPr/>
            </p:nvSpPr>
            <p:spPr bwMode="gray">
              <a:xfrm>
                <a:off x="4455894" y="1948232"/>
                <a:ext cx="290101" cy="318994"/>
              </a:xfrm>
              <a:custGeom>
                <a:avLst/>
                <a:gdLst>
                  <a:gd name="connsiteX0" fmla="*/ 200935 w 290101"/>
                  <a:gd name="connsiteY0" fmla="*/ 276483 h 318994"/>
                  <a:gd name="connsiteX1" fmla="*/ 170094 w 290101"/>
                  <a:gd name="connsiteY1" fmla="*/ 276483 h 318994"/>
                  <a:gd name="connsiteX2" fmla="*/ 148677 w 290101"/>
                  <a:gd name="connsiteY2" fmla="*/ 286651 h 318994"/>
                  <a:gd name="connsiteX3" fmla="*/ 174974 w 290101"/>
                  <a:gd name="connsiteY3" fmla="*/ 300930 h 318994"/>
                  <a:gd name="connsiteX4" fmla="*/ 203940 w 290101"/>
                  <a:gd name="connsiteY4" fmla="*/ 318982 h 318994"/>
                  <a:gd name="connsiteX5" fmla="*/ 210718 w 290101"/>
                  <a:gd name="connsiteY5" fmla="*/ 301675 h 318994"/>
                  <a:gd name="connsiteX6" fmla="*/ 221247 w 290101"/>
                  <a:gd name="connsiteY6" fmla="*/ 277998 h 318994"/>
                  <a:gd name="connsiteX7" fmla="*/ 200935 w 290101"/>
                  <a:gd name="connsiteY7" fmla="*/ 276483 h 318994"/>
                  <a:gd name="connsiteX8" fmla="*/ 55458 w 290101"/>
                  <a:gd name="connsiteY8" fmla="*/ 191149 h 318994"/>
                  <a:gd name="connsiteX9" fmla="*/ 37045 w 290101"/>
                  <a:gd name="connsiteY9" fmla="*/ 195668 h 318994"/>
                  <a:gd name="connsiteX10" fmla="*/ 46444 w 290101"/>
                  <a:gd name="connsiteY10" fmla="*/ 228360 h 318994"/>
                  <a:gd name="connsiteX11" fmla="*/ 56972 w 290101"/>
                  <a:gd name="connsiteY11" fmla="*/ 252806 h 318994"/>
                  <a:gd name="connsiteX12" fmla="*/ 74640 w 290101"/>
                  <a:gd name="connsiteY12" fmla="*/ 241893 h 318994"/>
                  <a:gd name="connsiteX13" fmla="*/ 78774 w 290101"/>
                  <a:gd name="connsiteY13" fmla="*/ 200548 h 318994"/>
                  <a:gd name="connsiteX14" fmla="*/ 55458 w 290101"/>
                  <a:gd name="connsiteY14" fmla="*/ 191149 h 318994"/>
                  <a:gd name="connsiteX15" fmla="*/ 239684 w 290101"/>
                  <a:gd name="connsiteY15" fmla="*/ 179130 h 318994"/>
                  <a:gd name="connsiteX16" fmla="*/ 220886 w 290101"/>
                  <a:gd name="connsiteY16" fmla="*/ 164082 h 318994"/>
                  <a:gd name="connsiteX17" fmla="*/ 181416 w 290101"/>
                  <a:gd name="connsiteY17" fmla="*/ 123482 h 318994"/>
                  <a:gd name="connsiteX18" fmla="*/ 145696 w 290101"/>
                  <a:gd name="connsiteY18" fmla="*/ 87017 h 318994"/>
                  <a:gd name="connsiteX19" fmla="*/ 146080 w 290101"/>
                  <a:gd name="connsiteY19" fmla="*/ 61465 h 318994"/>
                  <a:gd name="connsiteX20" fmla="*/ 157282 w 290101"/>
                  <a:gd name="connsiteY20" fmla="*/ 46994 h 318994"/>
                  <a:gd name="connsiteX21" fmla="*/ 158628 w 290101"/>
                  <a:gd name="connsiteY21" fmla="*/ 13269 h 318994"/>
                  <a:gd name="connsiteX22" fmla="*/ 145696 w 290101"/>
                  <a:gd name="connsiteY22" fmla="*/ 10721 h 318994"/>
                  <a:gd name="connsiteX23" fmla="*/ 140624 w 290101"/>
                  <a:gd name="connsiteY23" fmla="*/ 0 h 318994"/>
                  <a:gd name="connsiteX24" fmla="*/ 120312 w 290101"/>
                  <a:gd name="connsiteY24" fmla="*/ 2836 h 318994"/>
                  <a:gd name="connsiteX25" fmla="*/ 104519 w 290101"/>
                  <a:gd name="connsiteY25" fmla="*/ 7909 h 318994"/>
                  <a:gd name="connsiteX26" fmla="*/ 101370 w 290101"/>
                  <a:gd name="connsiteY26" fmla="*/ 6154 h 318994"/>
                  <a:gd name="connsiteX27" fmla="*/ 96466 w 290101"/>
                  <a:gd name="connsiteY27" fmla="*/ 10745 h 318994"/>
                  <a:gd name="connsiteX28" fmla="*/ 92692 w 290101"/>
                  <a:gd name="connsiteY28" fmla="*/ 16779 h 318994"/>
                  <a:gd name="connsiteX29" fmla="*/ 85193 w 290101"/>
                  <a:gd name="connsiteY29" fmla="*/ 19783 h 318994"/>
                  <a:gd name="connsiteX30" fmla="*/ 73150 w 290101"/>
                  <a:gd name="connsiteY30" fmla="*/ 22788 h 318994"/>
                  <a:gd name="connsiteX31" fmla="*/ 64135 w 290101"/>
                  <a:gd name="connsiteY31" fmla="*/ 28076 h 318994"/>
                  <a:gd name="connsiteX32" fmla="*/ 57357 w 290101"/>
                  <a:gd name="connsiteY32" fmla="*/ 37090 h 318994"/>
                  <a:gd name="connsiteX33" fmla="*/ 43054 w 290101"/>
                  <a:gd name="connsiteY33" fmla="*/ 19783 h 318994"/>
                  <a:gd name="connsiteX34" fmla="*/ 30290 w 290101"/>
                  <a:gd name="connsiteY34" fmla="*/ 37836 h 318994"/>
                  <a:gd name="connsiteX35" fmla="*/ 8608 w 290101"/>
                  <a:gd name="connsiteY35" fmla="*/ 39350 h 318994"/>
                  <a:gd name="connsiteX36" fmla="*/ 11492 w 290101"/>
                  <a:gd name="connsiteY36" fmla="*/ 51369 h 318994"/>
                  <a:gd name="connsiteX37" fmla="*/ 6420 w 290101"/>
                  <a:gd name="connsiteY37" fmla="*/ 61513 h 318994"/>
                  <a:gd name="connsiteX38" fmla="*/ 1348 w 290101"/>
                  <a:gd name="connsiteY38" fmla="*/ 67715 h 318994"/>
                  <a:gd name="connsiteX39" fmla="*/ 8680 w 290101"/>
                  <a:gd name="connsiteY39" fmla="*/ 80695 h 318994"/>
                  <a:gd name="connsiteX40" fmla="*/ 14329 w 290101"/>
                  <a:gd name="connsiteY40" fmla="*/ 93099 h 318994"/>
                  <a:gd name="connsiteX41" fmla="*/ 26155 w 290101"/>
                  <a:gd name="connsiteY41" fmla="*/ 97041 h 318994"/>
                  <a:gd name="connsiteX42" fmla="*/ 23319 w 290101"/>
                  <a:gd name="connsiteY42" fmla="*/ 105646 h 318994"/>
                  <a:gd name="connsiteX43" fmla="*/ 35578 w 290101"/>
                  <a:gd name="connsiteY43" fmla="*/ 102113 h 318994"/>
                  <a:gd name="connsiteX44" fmla="*/ 53246 w 290101"/>
                  <a:gd name="connsiteY44" fmla="*/ 87065 h 318994"/>
                  <a:gd name="connsiteX45" fmla="*/ 88966 w 290101"/>
                  <a:gd name="connsiteY45" fmla="*/ 102113 h 318994"/>
                  <a:gd name="connsiteX46" fmla="*/ 96851 w 290101"/>
                  <a:gd name="connsiteY46" fmla="*/ 117160 h 318994"/>
                  <a:gd name="connsiteX47" fmla="*/ 120913 w 290101"/>
                  <a:gd name="connsiteY47" fmla="*/ 147977 h 318994"/>
                  <a:gd name="connsiteX48" fmla="*/ 155503 w 290101"/>
                  <a:gd name="connsiteY48" fmla="*/ 177664 h 318994"/>
                  <a:gd name="connsiteX49" fmla="*/ 179950 w 290101"/>
                  <a:gd name="connsiteY49" fmla="*/ 188192 h 318994"/>
                  <a:gd name="connsiteX50" fmla="*/ 202113 w 290101"/>
                  <a:gd name="connsiteY50" fmla="*/ 202831 h 318994"/>
                  <a:gd name="connsiteX51" fmla="*/ 220165 w 290101"/>
                  <a:gd name="connsiteY51" fmla="*/ 217855 h 318994"/>
                  <a:gd name="connsiteX52" fmla="*/ 228434 w 290101"/>
                  <a:gd name="connsiteY52" fmla="*/ 232903 h 318994"/>
                  <a:gd name="connsiteX53" fmla="*/ 229564 w 290101"/>
                  <a:gd name="connsiteY53" fmla="*/ 260354 h 318994"/>
                  <a:gd name="connsiteX54" fmla="*/ 230694 w 290101"/>
                  <a:gd name="connsiteY54" fmla="*/ 280666 h 318994"/>
                  <a:gd name="connsiteX55" fmla="*/ 243482 w 290101"/>
                  <a:gd name="connsiteY55" fmla="*/ 259609 h 318994"/>
                  <a:gd name="connsiteX56" fmla="*/ 258145 w 290101"/>
                  <a:gd name="connsiteY56" fmla="*/ 244561 h 318994"/>
                  <a:gd name="connsiteX57" fmla="*/ 246486 w 290101"/>
                  <a:gd name="connsiteY57" fmla="*/ 224634 h 318994"/>
                  <a:gd name="connsiteX58" fmla="*/ 270909 w 290101"/>
                  <a:gd name="connsiteY58" fmla="*/ 213745 h 318994"/>
                  <a:gd name="connsiteX59" fmla="*/ 290091 w 290101"/>
                  <a:gd name="connsiteY59" fmla="*/ 214850 h 318994"/>
                  <a:gd name="connsiteX60" fmla="*/ 239732 w 290101"/>
                  <a:gd name="connsiteY60" fmla="*/ 179154 h 31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90101" h="318994">
                    <a:moveTo>
                      <a:pt x="200935" y="276483"/>
                    </a:moveTo>
                    <a:cubicBezTo>
                      <a:pt x="185502" y="279873"/>
                      <a:pt x="179132" y="281003"/>
                      <a:pt x="170094" y="276483"/>
                    </a:cubicBezTo>
                    <a:cubicBezTo>
                      <a:pt x="161080" y="271964"/>
                      <a:pt x="146465" y="280594"/>
                      <a:pt x="148677" y="286651"/>
                    </a:cubicBezTo>
                    <a:cubicBezTo>
                      <a:pt x="150167" y="290786"/>
                      <a:pt x="156200" y="296050"/>
                      <a:pt x="174974" y="300930"/>
                    </a:cubicBezTo>
                    <a:cubicBezTo>
                      <a:pt x="193795" y="305810"/>
                      <a:pt x="196055" y="318598"/>
                      <a:pt x="203940" y="318982"/>
                    </a:cubicBezTo>
                    <a:cubicBezTo>
                      <a:pt x="211848" y="319343"/>
                      <a:pt x="212593" y="311843"/>
                      <a:pt x="210718" y="301675"/>
                    </a:cubicBezTo>
                    <a:cubicBezTo>
                      <a:pt x="208843" y="291531"/>
                      <a:pt x="220117" y="279873"/>
                      <a:pt x="221247" y="277998"/>
                    </a:cubicBezTo>
                    <a:cubicBezTo>
                      <a:pt x="222376" y="276123"/>
                      <a:pt x="216367" y="273118"/>
                      <a:pt x="200935" y="276483"/>
                    </a:cubicBezTo>
                    <a:close/>
                    <a:moveTo>
                      <a:pt x="55458" y="191149"/>
                    </a:moveTo>
                    <a:cubicBezTo>
                      <a:pt x="47189" y="198288"/>
                      <a:pt x="40362" y="189899"/>
                      <a:pt x="37045" y="195668"/>
                    </a:cubicBezTo>
                    <a:cubicBezTo>
                      <a:pt x="32910" y="202807"/>
                      <a:pt x="49809" y="213721"/>
                      <a:pt x="46444" y="228360"/>
                    </a:cubicBezTo>
                    <a:cubicBezTo>
                      <a:pt x="43054" y="243023"/>
                      <a:pt x="48319" y="261460"/>
                      <a:pt x="56972" y="252806"/>
                    </a:cubicBezTo>
                    <a:cubicBezTo>
                      <a:pt x="65626" y="244153"/>
                      <a:pt x="69760" y="248287"/>
                      <a:pt x="74640" y="241893"/>
                    </a:cubicBezTo>
                    <a:cubicBezTo>
                      <a:pt x="79520" y="235499"/>
                      <a:pt x="75409" y="211822"/>
                      <a:pt x="78774" y="200548"/>
                    </a:cubicBezTo>
                    <a:cubicBezTo>
                      <a:pt x="82164" y="189274"/>
                      <a:pt x="63727" y="184010"/>
                      <a:pt x="55458" y="191149"/>
                    </a:cubicBezTo>
                    <a:close/>
                    <a:moveTo>
                      <a:pt x="239684" y="179130"/>
                    </a:moveTo>
                    <a:cubicBezTo>
                      <a:pt x="229900" y="173097"/>
                      <a:pt x="236294" y="163337"/>
                      <a:pt x="220886" y="164082"/>
                    </a:cubicBezTo>
                    <a:cubicBezTo>
                      <a:pt x="205478" y="164828"/>
                      <a:pt x="187065" y="145669"/>
                      <a:pt x="181416" y="123482"/>
                    </a:cubicBezTo>
                    <a:cubicBezTo>
                      <a:pt x="175791" y="101320"/>
                      <a:pt x="151729" y="100190"/>
                      <a:pt x="145696" y="87017"/>
                    </a:cubicBezTo>
                    <a:cubicBezTo>
                      <a:pt x="139686" y="73868"/>
                      <a:pt x="151345" y="72354"/>
                      <a:pt x="146080" y="61465"/>
                    </a:cubicBezTo>
                    <a:cubicBezTo>
                      <a:pt x="143148" y="55407"/>
                      <a:pt x="149662" y="50047"/>
                      <a:pt x="157282" y="46994"/>
                    </a:cubicBezTo>
                    <a:cubicBezTo>
                      <a:pt x="156657" y="34951"/>
                      <a:pt x="157691" y="21778"/>
                      <a:pt x="158628" y="13269"/>
                    </a:cubicBezTo>
                    <a:cubicBezTo>
                      <a:pt x="152643" y="12668"/>
                      <a:pt x="147523" y="11803"/>
                      <a:pt x="145696" y="10721"/>
                    </a:cubicBezTo>
                    <a:cubicBezTo>
                      <a:pt x="142859" y="9014"/>
                      <a:pt x="142307" y="0"/>
                      <a:pt x="140624" y="0"/>
                    </a:cubicBezTo>
                    <a:cubicBezTo>
                      <a:pt x="138941" y="0"/>
                      <a:pt x="123148" y="0"/>
                      <a:pt x="120312" y="2836"/>
                    </a:cubicBezTo>
                    <a:cubicBezTo>
                      <a:pt x="117499" y="5649"/>
                      <a:pt x="109038" y="10721"/>
                      <a:pt x="104519" y="7909"/>
                    </a:cubicBezTo>
                    <a:cubicBezTo>
                      <a:pt x="103557" y="7308"/>
                      <a:pt x="102476" y="6707"/>
                      <a:pt x="101370" y="6154"/>
                    </a:cubicBezTo>
                    <a:lnTo>
                      <a:pt x="96466" y="10745"/>
                    </a:lnTo>
                    <a:cubicBezTo>
                      <a:pt x="96466" y="10745"/>
                      <a:pt x="95697" y="16779"/>
                      <a:pt x="92692" y="16779"/>
                    </a:cubicBezTo>
                    <a:cubicBezTo>
                      <a:pt x="89688" y="16779"/>
                      <a:pt x="85193" y="14519"/>
                      <a:pt x="85193" y="19783"/>
                    </a:cubicBezTo>
                    <a:cubicBezTo>
                      <a:pt x="85193" y="25048"/>
                      <a:pt x="76899" y="23557"/>
                      <a:pt x="73150" y="22788"/>
                    </a:cubicBezTo>
                    <a:cubicBezTo>
                      <a:pt x="69400" y="22043"/>
                      <a:pt x="64135" y="23557"/>
                      <a:pt x="64135" y="28076"/>
                    </a:cubicBezTo>
                    <a:cubicBezTo>
                      <a:pt x="64135" y="32595"/>
                      <a:pt x="63390" y="42355"/>
                      <a:pt x="57357" y="37090"/>
                    </a:cubicBezTo>
                    <a:cubicBezTo>
                      <a:pt x="51347" y="31802"/>
                      <a:pt x="45314" y="18269"/>
                      <a:pt x="43054" y="19783"/>
                    </a:cubicBezTo>
                    <a:cubicBezTo>
                      <a:pt x="40795" y="21298"/>
                      <a:pt x="35554" y="37836"/>
                      <a:pt x="30290" y="37836"/>
                    </a:cubicBezTo>
                    <a:cubicBezTo>
                      <a:pt x="27021" y="37836"/>
                      <a:pt x="16324" y="38701"/>
                      <a:pt x="8608" y="39350"/>
                    </a:cubicBezTo>
                    <a:cubicBezTo>
                      <a:pt x="6589" y="45864"/>
                      <a:pt x="8752" y="49734"/>
                      <a:pt x="11492" y="51369"/>
                    </a:cubicBezTo>
                    <a:cubicBezTo>
                      <a:pt x="14305" y="53076"/>
                      <a:pt x="9810" y="59806"/>
                      <a:pt x="6420" y="61513"/>
                    </a:cubicBezTo>
                    <a:cubicBezTo>
                      <a:pt x="3031" y="63220"/>
                      <a:pt x="-2594" y="61513"/>
                      <a:pt x="1348" y="67715"/>
                    </a:cubicBezTo>
                    <a:cubicBezTo>
                      <a:pt x="5291" y="73916"/>
                      <a:pt x="12622" y="74493"/>
                      <a:pt x="8680" y="80695"/>
                    </a:cubicBezTo>
                    <a:cubicBezTo>
                      <a:pt x="4738" y="86873"/>
                      <a:pt x="8680" y="92522"/>
                      <a:pt x="14329" y="93099"/>
                    </a:cubicBezTo>
                    <a:cubicBezTo>
                      <a:pt x="19978" y="93652"/>
                      <a:pt x="27862" y="92546"/>
                      <a:pt x="26155" y="97041"/>
                    </a:cubicBezTo>
                    <a:cubicBezTo>
                      <a:pt x="25170" y="99661"/>
                      <a:pt x="23632" y="102690"/>
                      <a:pt x="23319" y="105646"/>
                    </a:cubicBezTo>
                    <a:cubicBezTo>
                      <a:pt x="27742" y="104372"/>
                      <a:pt x="31660" y="104156"/>
                      <a:pt x="35578" y="102113"/>
                    </a:cubicBezTo>
                    <a:cubicBezTo>
                      <a:pt x="43487" y="97978"/>
                      <a:pt x="40098" y="90839"/>
                      <a:pt x="53246" y="87065"/>
                    </a:cubicBezTo>
                    <a:cubicBezTo>
                      <a:pt x="66419" y="83315"/>
                      <a:pt x="83702" y="94228"/>
                      <a:pt x="88966" y="102113"/>
                    </a:cubicBezTo>
                    <a:cubicBezTo>
                      <a:pt x="94231" y="109997"/>
                      <a:pt x="95745" y="110766"/>
                      <a:pt x="96851" y="117160"/>
                    </a:cubicBezTo>
                    <a:cubicBezTo>
                      <a:pt x="97981" y="123531"/>
                      <a:pt x="102860" y="136319"/>
                      <a:pt x="120913" y="147977"/>
                    </a:cubicBezTo>
                    <a:cubicBezTo>
                      <a:pt x="138965" y="159635"/>
                      <a:pt x="146104" y="172784"/>
                      <a:pt x="155503" y="177664"/>
                    </a:cubicBezTo>
                    <a:cubicBezTo>
                      <a:pt x="164902" y="182543"/>
                      <a:pt x="174301" y="181438"/>
                      <a:pt x="179950" y="188192"/>
                    </a:cubicBezTo>
                    <a:cubicBezTo>
                      <a:pt x="185575" y="194971"/>
                      <a:pt x="193099" y="198697"/>
                      <a:pt x="202113" y="202831"/>
                    </a:cubicBezTo>
                    <a:cubicBezTo>
                      <a:pt x="211127" y="206966"/>
                      <a:pt x="211535" y="216749"/>
                      <a:pt x="220165" y="217855"/>
                    </a:cubicBezTo>
                    <a:cubicBezTo>
                      <a:pt x="228819" y="218985"/>
                      <a:pt x="223170" y="226509"/>
                      <a:pt x="228434" y="232903"/>
                    </a:cubicBezTo>
                    <a:cubicBezTo>
                      <a:pt x="233698" y="239297"/>
                      <a:pt x="235213" y="252830"/>
                      <a:pt x="229564" y="260354"/>
                    </a:cubicBezTo>
                    <a:cubicBezTo>
                      <a:pt x="223915" y="267878"/>
                      <a:pt x="226920" y="280666"/>
                      <a:pt x="230694" y="280666"/>
                    </a:cubicBezTo>
                    <a:cubicBezTo>
                      <a:pt x="234468" y="280666"/>
                      <a:pt x="242352" y="267133"/>
                      <a:pt x="243482" y="259609"/>
                    </a:cubicBezTo>
                    <a:cubicBezTo>
                      <a:pt x="244611" y="252109"/>
                      <a:pt x="252135" y="252470"/>
                      <a:pt x="258145" y="244561"/>
                    </a:cubicBezTo>
                    <a:cubicBezTo>
                      <a:pt x="264154" y="236677"/>
                      <a:pt x="249131" y="234802"/>
                      <a:pt x="246486" y="224634"/>
                    </a:cubicBezTo>
                    <a:cubicBezTo>
                      <a:pt x="243842" y="214490"/>
                      <a:pt x="257760" y="205476"/>
                      <a:pt x="270909" y="213745"/>
                    </a:cubicBezTo>
                    <a:cubicBezTo>
                      <a:pt x="284082" y="222014"/>
                      <a:pt x="289346" y="227663"/>
                      <a:pt x="290091" y="214850"/>
                    </a:cubicBezTo>
                    <a:cubicBezTo>
                      <a:pt x="290836" y="202086"/>
                      <a:pt x="249491" y="185140"/>
                      <a:pt x="239732" y="179154"/>
                    </a:cubicBezTo>
                    <a:close/>
                  </a:path>
                </a:pathLst>
              </a:custGeom>
              <a:solidFill>
                <a:srgbClr val="F7D117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E0721BC-596A-BA53-9D1A-A98F7BD3C427}"/>
                  </a:ext>
                </a:extLst>
              </p:cNvPr>
              <p:cNvSpPr/>
              <p:nvPr/>
            </p:nvSpPr>
            <p:spPr bwMode="gray">
              <a:xfrm>
                <a:off x="4433014" y="1846696"/>
                <a:ext cx="16848" cy="23509"/>
              </a:xfrm>
              <a:custGeom>
                <a:avLst/>
                <a:gdLst>
                  <a:gd name="connsiteX0" fmla="*/ 8965 w 16848"/>
                  <a:gd name="connsiteY0" fmla="*/ 24 h 23509"/>
                  <a:gd name="connsiteX1" fmla="*/ 70 w 16848"/>
                  <a:gd name="connsiteY1" fmla="*/ 21610 h 23509"/>
                  <a:gd name="connsiteX2" fmla="*/ 16849 w 16848"/>
                  <a:gd name="connsiteY2" fmla="*/ 23509 h 23509"/>
                  <a:gd name="connsiteX3" fmla="*/ 8796 w 16848"/>
                  <a:gd name="connsiteY3" fmla="*/ 2428 h 23509"/>
                  <a:gd name="connsiteX4" fmla="*/ 8965 w 16848"/>
                  <a:gd name="connsiteY4" fmla="*/ 0 h 23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48" h="23509">
                    <a:moveTo>
                      <a:pt x="8965" y="24"/>
                    </a:moveTo>
                    <a:cubicBezTo>
                      <a:pt x="3964" y="2836"/>
                      <a:pt x="-627" y="8870"/>
                      <a:pt x="70" y="21610"/>
                    </a:cubicBezTo>
                    <a:cubicBezTo>
                      <a:pt x="4950" y="21466"/>
                      <a:pt x="11849" y="22043"/>
                      <a:pt x="16849" y="23509"/>
                    </a:cubicBezTo>
                    <a:cubicBezTo>
                      <a:pt x="15647" y="9615"/>
                      <a:pt x="10215" y="5288"/>
                      <a:pt x="8796" y="2428"/>
                    </a:cubicBezTo>
                    <a:cubicBezTo>
                      <a:pt x="8388" y="1635"/>
                      <a:pt x="8556" y="817"/>
                      <a:pt x="8965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3D3D5F8E-31FA-D4EC-FFDA-6EBFE2243633}"/>
                  </a:ext>
                </a:extLst>
              </p:cNvPr>
              <p:cNvSpPr/>
              <p:nvPr/>
            </p:nvSpPr>
            <p:spPr bwMode="gray">
              <a:xfrm>
                <a:off x="7152031" y="3135101"/>
                <a:ext cx="32337" cy="20792"/>
              </a:xfrm>
              <a:custGeom>
                <a:avLst/>
                <a:gdLst>
                  <a:gd name="connsiteX0" fmla="*/ 13774 w 32337"/>
                  <a:gd name="connsiteY0" fmla="*/ 20793 h 20792"/>
                  <a:gd name="connsiteX1" fmla="*/ 30311 w 32337"/>
                  <a:gd name="connsiteY1" fmla="*/ 14783 h 20792"/>
                  <a:gd name="connsiteX2" fmla="*/ 30047 w 32337"/>
                  <a:gd name="connsiteY2" fmla="*/ 0 h 20792"/>
                  <a:gd name="connsiteX3" fmla="*/ 17524 w 32337"/>
                  <a:gd name="connsiteY3" fmla="*/ 5769 h 20792"/>
                  <a:gd name="connsiteX4" fmla="*/ 0 w 32337"/>
                  <a:gd name="connsiteY4" fmla="*/ 2837 h 20792"/>
                  <a:gd name="connsiteX5" fmla="*/ 13774 w 32337"/>
                  <a:gd name="connsiteY5" fmla="*/ 20793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37" h="20792">
                    <a:moveTo>
                      <a:pt x="13774" y="20793"/>
                    </a:moveTo>
                    <a:cubicBezTo>
                      <a:pt x="22788" y="20793"/>
                      <a:pt x="24302" y="13269"/>
                      <a:pt x="30311" y="14783"/>
                    </a:cubicBezTo>
                    <a:cubicBezTo>
                      <a:pt x="33653" y="15601"/>
                      <a:pt x="32355" y="9038"/>
                      <a:pt x="30047" y="0"/>
                    </a:cubicBezTo>
                    <a:cubicBezTo>
                      <a:pt x="24687" y="1683"/>
                      <a:pt x="17524" y="1659"/>
                      <a:pt x="17524" y="5769"/>
                    </a:cubicBezTo>
                    <a:cubicBezTo>
                      <a:pt x="17524" y="12355"/>
                      <a:pt x="6130" y="3293"/>
                      <a:pt x="0" y="2837"/>
                    </a:cubicBezTo>
                    <a:cubicBezTo>
                      <a:pt x="5505" y="13029"/>
                      <a:pt x="10697" y="20793"/>
                      <a:pt x="13774" y="2079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7C79EFE-ED78-35AB-7C9E-ED7105BB266F}"/>
                  </a:ext>
                </a:extLst>
              </p:cNvPr>
              <p:cNvSpPr/>
              <p:nvPr/>
            </p:nvSpPr>
            <p:spPr bwMode="gray">
              <a:xfrm>
                <a:off x="4746370" y="2065440"/>
                <a:ext cx="30744" cy="40816"/>
              </a:xfrm>
              <a:custGeom>
                <a:avLst/>
                <a:gdLst>
                  <a:gd name="connsiteX0" fmla="*/ 10793 w 30744"/>
                  <a:gd name="connsiteY0" fmla="*/ 0 h 40816"/>
                  <a:gd name="connsiteX1" fmla="*/ 1082 w 30744"/>
                  <a:gd name="connsiteY1" fmla="*/ 18870 h 40816"/>
                  <a:gd name="connsiteX2" fmla="*/ 0 w 30744"/>
                  <a:gd name="connsiteY2" fmla="*/ 26778 h 40816"/>
                  <a:gd name="connsiteX3" fmla="*/ 17980 w 30744"/>
                  <a:gd name="connsiteY3" fmla="*/ 40095 h 40816"/>
                  <a:gd name="connsiteX4" fmla="*/ 19326 w 30744"/>
                  <a:gd name="connsiteY4" fmla="*/ 40816 h 40816"/>
                  <a:gd name="connsiteX5" fmla="*/ 30744 w 30744"/>
                  <a:gd name="connsiteY5" fmla="*/ 22812 h 40816"/>
                  <a:gd name="connsiteX6" fmla="*/ 10793 w 30744"/>
                  <a:gd name="connsiteY6" fmla="*/ 0 h 4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44" h="40816">
                    <a:moveTo>
                      <a:pt x="10793" y="0"/>
                    </a:moveTo>
                    <a:cubicBezTo>
                      <a:pt x="5577" y="7043"/>
                      <a:pt x="481" y="15961"/>
                      <a:pt x="1082" y="18870"/>
                    </a:cubicBezTo>
                    <a:cubicBezTo>
                      <a:pt x="1322" y="20168"/>
                      <a:pt x="889" y="23052"/>
                      <a:pt x="0" y="26778"/>
                    </a:cubicBezTo>
                    <a:cubicBezTo>
                      <a:pt x="6706" y="32163"/>
                      <a:pt x="13197" y="37619"/>
                      <a:pt x="17980" y="40095"/>
                    </a:cubicBezTo>
                    <a:cubicBezTo>
                      <a:pt x="18461" y="40360"/>
                      <a:pt x="18870" y="40576"/>
                      <a:pt x="19326" y="40816"/>
                    </a:cubicBezTo>
                    <a:cubicBezTo>
                      <a:pt x="20817" y="32451"/>
                      <a:pt x="26586" y="23846"/>
                      <a:pt x="30744" y="22812"/>
                    </a:cubicBezTo>
                    <a:cubicBezTo>
                      <a:pt x="24927" y="15673"/>
                      <a:pt x="16346" y="5553"/>
                      <a:pt x="10793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01B4875-58E1-A4D8-F125-68F22D04B165}"/>
                  </a:ext>
                </a:extLst>
              </p:cNvPr>
              <p:cNvSpPr/>
              <p:nvPr/>
            </p:nvSpPr>
            <p:spPr bwMode="gray">
              <a:xfrm>
                <a:off x="4753942" y="1974697"/>
                <a:ext cx="101966" cy="126799"/>
              </a:xfrm>
              <a:custGeom>
                <a:avLst/>
                <a:gdLst>
                  <a:gd name="connsiteX0" fmla="*/ 92354 w 101966"/>
                  <a:gd name="connsiteY0" fmla="*/ 84613 h 126799"/>
                  <a:gd name="connsiteX1" fmla="*/ 92354 w 101966"/>
                  <a:gd name="connsiteY1" fmla="*/ 67114 h 126799"/>
                  <a:gd name="connsiteX2" fmla="*/ 92906 w 101966"/>
                  <a:gd name="connsiteY2" fmla="*/ 53580 h 126799"/>
                  <a:gd name="connsiteX3" fmla="*/ 64710 w 101966"/>
                  <a:gd name="connsiteY3" fmla="*/ 45143 h 126799"/>
                  <a:gd name="connsiteX4" fmla="*/ 61345 w 101966"/>
                  <a:gd name="connsiteY4" fmla="*/ 29350 h 126799"/>
                  <a:gd name="connsiteX5" fmla="*/ 52883 w 101966"/>
                  <a:gd name="connsiteY5" fmla="*/ 20336 h 126799"/>
                  <a:gd name="connsiteX6" fmla="*/ 43869 w 101966"/>
                  <a:gd name="connsiteY6" fmla="*/ 5649 h 126799"/>
                  <a:gd name="connsiteX7" fmla="*/ 44566 w 101966"/>
                  <a:gd name="connsiteY7" fmla="*/ 4519 h 126799"/>
                  <a:gd name="connsiteX8" fmla="*/ 37427 w 101966"/>
                  <a:gd name="connsiteY8" fmla="*/ 3365 h 126799"/>
                  <a:gd name="connsiteX9" fmla="*/ 26490 w 101966"/>
                  <a:gd name="connsiteY9" fmla="*/ 0 h 126799"/>
                  <a:gd name="connsiteX10" fmla="*/ 0 w 101966"/>
                  <a:gd name="connsiteY10" fmla="*/ 8365 h 126799"/>
                  <a:gd name="connsiteX11" fmla="*/ 6634 w 101966"/>
                  <a:gd name="connsiteY11" fmla="*/ 23725 h 126799"/>
                  <a:gd name="connsiteX12" fmla="*/ 14735 w 101966"/>
                  <a:gd name="connsiteY12" fmla="*/ 41922 h 126799"/>
                  <a:gd name="connsiteX13" fmla="*/ 12716 w 101966"/>
                  <a:gd name="connsiteY13" fmla="*/ 81344 h 126799"/>
                  <a:gd name="connsiteX14" fmla="*/ 3245 w 101966"/>
                  <a:gd name="connsiteY14" fmla="*/ 90767 h 126799"/>
                  <a:gd name="connsiteX15" fmla="*/ 23197 w 101966"/>
                  <a:gd name="connsiteY15" fmla="*/ 113579 h 126799"/>
                  <a:gd name="connsiteX16" fmla="*/ 23990 w 101966"/>
                  <a:gd name="connsiteY16" fmla="*/ 113363 h 126799"/>
                  <a:gd name="connsiteX17" fmla="*/ 47499 w 101966"/>
                  <a:gd name="connsiteY17" fmla="*/ 126800 h 126799"/>
                  <a:gd name="connsiteX18" fmla="*/ 91320 w 101966"/>
                  <a:gd name="connsiteY18" fmla="*/ 118795 h 126799"/>
                  <a:gd name="connsiteX19" fmla="*/ 91801 w 101966"/>
                  <a:gd name="connsiteY19" fmla="*/ 111103 h 126799"/>
                  <a:gd name="connsiteX20" fmla="*/ 100262 w 101966"/>
                  <a:gd name="connsiteY20" fmla="*/ 100959 h 126799"/>
                  <a:gd name="connsiteX21" fmla="*/ 92378 w 101966"/>
                  <a:gd name="connsiteY21" fmla="*/ 84613 h 12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1966" h="126799">
                    <a:moveTo>
                      <a:pt x="92354" y="84613"/>
                    </a:moveTo>
                    <a:cubicBezTo>
                      <a:pt x="86705" y="79541"/>
                      <a:pt x="87282" y="70527"/>
                      <a:pt x="92354" y="67114"/>
                    </a:cubicBezTo>
                    <a:cubicBezTo>
                      <a:pt x="97426" y="63748"/>
                      <a:pt x="92906" y="59229"/>
                      <a:pt x="92906" y="53580"/>
                    </a:cubicBezTo>
                    <a:cubicBezTo>
                      <a:pt x="92906" y="47931"/>
                      <a:pt x="68652" y="46249"/>
                      <a:pt x="64710" y="45143"/>
                    </a:cubicBezTo>
                    <a:cubicBezTo>
                      <a:pt x="60768" y="44013"/>
                      <a:pt x="67547" y="29350"/>
                      <a:pt x="61345" y="29350"/>
                    </a:cubicBezTo>
                    <a:cubicBezTo>
                      <a:pt x="55143" y="29350"/>
                      <a:pt x="52883" y="24831"/>
                      <a:pt x="52883" y="20336"/>
                    </a:cubicBezTo>
                    <a:cubicBezTo>
                      <a:pt x="52883" y="15841"/>
                      <a:pt x="43292" y="8485"/>
                      <a:pt x="43869" y="5649"/>
                    </a:cubicBezTo>
                    <a:cubicBezTo>
                      <a:pt x="43965" y="5264"/>
                      <a:pt x="44206" y="4880"/>
                      <a:pt x="44566" y="4519"/>
                    </a:cubicBezTo>
                    <a:cubicBezTo>
                      <a:pt x="41081" y="3990"/>
                      <a:pt x="38389" y="3534"/>
                      <a:pt x="37427" y="3365"/>
                    </a:cubicBezTo>
                    <a:cubicBezTo>
                      <a:pt x="33220" y="2524"/>
                      <a:pt x="26490" y="0"/>
                      <a:pt x="26490" y="0"/>
                    </a:cubicBezTo>
                    <a:cubicBezTo>
                      <a:pt x="26490" y="0"/>
                      <a:pt x="10865" y="5072"/>
                      <a:pt x="0" y="8365"/>
                    </a:cubicBezTo>
                    <a:cubicBezTo>
                      <a:pt x="721" y="15000"/>
                      <a:pt x="2476" y="22187"/>
                      <a:pt x="6634" y="23725"/>
                    </a:cubicBezTo>
                    <a:cubicBezTo>
                      <a:pt x="14735" y="26778"/>
                      <a:pt x="11683" y="34831"/>
                      <a:pt x="14735" y="41922"/>
                    </a:cubicBezTo>
                    <a:cubicBezTo>
                      <a:pt x="17764" y="49013"/>
                      <a:pt x="16755" y="81344"/>
                      <a:pt x="12716" y="81344"/>
                    </a:cubicBezTo>
                    <a:cubicBezTo>
                      <a:pt x="10985" y="81344"/>
                      <a:pt x="7091" y="85551"/>
                      <a:pt x="3245" y="90767"/>
                    </a:cubicBezTo>
                    <a:cubicBezTo>
                      <a:pt x="8774" y="96320"/>
                      <a:pt x="17356" y="106440"/>
                      <a:pt x="23197" y="113579"/>
                    </a:cubicBezTo>
                    <a:cubicBezTo>
                      <a:pt x="23461" y="113507"/>
                      <a:pt x="23749" y="113363"/>
                      <a:pt x="23990" y="113363"/>
                    </a:cubicBezTo>
                    <a:cubicBezTo>
                      <a:pt x="29014" y="113363"/>
                      <a:pt x="47499" y="126800"/>
                      <a:pt x="47499" y="126800"/>
                    </a:cubicBezTo>
                    <a:cubicBezTo>
                      <a:pt x="47499" y="126800"/>
                      <a:pt x="73676" y="121367"/>
                      <a:pt x="91320" y="118795"/>
                    </a:cubicBezTo>
                    <a:cubicBezTo>
                      <a:pt x="91584" y="116127"/>
                      <a:pt x="92137" y="113002"/>
                      <a:pt x="91801" y="111103"/>
                    </a:cubicBezTo>
                    <a:cubicBezTo>
                      <a:pt x="91248" y="107738"/>
                      <a:pt x="95190" y="100959"/>
                      <a:pt x="100262" y="100959"/>
                    </a:cubicBezTo>
                    <a:cubicBezTo>
                      <a:pt x="105334" y="100959"/>
                      <a:pt x="98002" y="89685"/>
                      <a:pt x="92378" y="846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B663D5C1-9E41-8A9A-5ACF-2006057D8C11}"/>
                  </a:ext>
                </a:extLst>
              </p:cNvPr>
              <p:cNvSpPr/>
              <p:nvPr/>
            </p:nvSpPr>
            <p:spPr bwMode="gray">
              <a:xfrm>
                <a:off x="5194772" y="2785518"/>
                <a:ext cx="168842" cy="146267"/>
              </a:xfrm>
              <a:custGeom>
                <a:avLst/>
                <a:gdLst>
                  <a:gd name="connsiteX0" fmla="*/ 28004 w 168842"/>
                  <a:gd name="connsiteY0" fmla="*/ 22643 h 146267"/>
                  <a:gd name="connsiteX1" fmla="*/ 13846 w 168842"/>
                  <a:gd name="connsiteY1" fmla="*/ 36778 h 146267"/>
                  <a:gd name="connsiteX2" fmla="*/ 4423 w 168842"/>
                  <a:gd name="connsiteY2" fmla="*/ 61945 h 146267"/>
                  <a:gd name="connsiteX3" fmla="*/ 2813 w 168842"/>
                  <a:gd name="connsiteY3" fmla="*/ 96320 h 146267"/>
                  <a:gd name="connsiteX4" fmla="*/ 24087 w 168842"/>
                  <a:gd name="connsiteY4" fmla="*/ 97425 h 146267"/>
                  <a:gd name="connsiteX5" fmla="*/ 32019 w 168842"/>
                  <a:gd name="connsiteY5" fmla="*/ 89493 h 146267"/>
                  <a:gd name="connsiteX6" fmla="*/ 43918 w 168842"/>
                  <a:gd name="connsiteY6" fmla="*/ 86320 h 146267"/>
                  <a:gd name="connsiteX7" fmla="*/ 59758 w 168842"/>
                  <a:gd name="connsiteY7" fmla="*/ 92642 h 146267"/>
                  <a:gd name="connsiteX8" fmla="*/ 70864 w 168842"/>
                  <a:gd name="connsiteY8" fmla="*/ 92642 h 146267"/>
                  <a:gd name="connsiteX9" fmla="*/ 96224 w 168842"/>
                  <a:gd name="connsiteY9" fmla="*/ 92642 h 146267"/>
                  <a:gd name="connsiteX10" fmla="*/ 150141 w 168842"/>
                  <a:gd name="connsiteY10" fmla="*/ 144972 h 146267"/>
                  <a:gd name="connsiteX11" fmla="*/ 149804 w 168842"/>
                  <a:gd name="connsiteY11" fmla="*/ 145525 h 146267"/>
                  <a:gd name="connsiteX12" fmla="*/ 161967 w 168842"/>
                  <a:gd name="connsiteY12" fmla="*/ 144612 h 146267"/>
                  <a:gd name="connsiteX13" fmla="*/ 168842 w 168842"/>
                  <a:gd name="connsiteY13" fmla="*/ 139852 h 146267"/>
                  <a:gd name="connsiteX14" fmla="*/ 141752 w 168842"/>
                  <a:gd name="connsiteY14" fmla="*/ 109444 h 146267"/>
                  <a:gd name="connsiteX15" fmla="*/ 101512 w 168842"/>
                  <a:gd name="connsiteY15" fmla="*/ 81632 h 146267"/>
                  <a:gd name="connsiteX16" fmla="*/ 85359 w 168842"/>
                  <a:gd name="connsiteY16" fmla="*/ 65479 h 146267"/>
                  <a:gd name="connsiteX17" fmla="*/ 66561 w 168842"/>
                  <a:gd name="connsiteY17" fmla="*/ 28268 h 146267"/>
                  <a:gd name="connsiteX18" fmla="*/ 52307 w 168842"/>
                  <a:gd name="connsiteY18" fmla="*/ 0 h 146267"/>
                  <a:gd name="connsiteX19" fmla="*/ 28004 w 168842"/>
                  <a:gd name="connsiteY19" fmla="*/ 22619 h 14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8842" h="146267">
                    <a:moveTo>
                      <a:pt x="28004" y="22643"/>
                    </a:moveTo>
                    <a:cubicBezTo>
                      <a:pt x="23293" y="27355"/>
                      <a:pt x="12284" y="28917"/>
                      <a:pt x="13846" y="36778"/>
                    </a:cubicBezTo>
                    <a:cubicBezTo>
                      <a:pt x="15409" y="44638"/>
                      <a:pt x="12284" y="52499"/>
                      <a:pt x="4423" y="61945"/>
                    </a:cubicBezTo>
                    <a:cubicBezTo>
                      <a:pt x="-3413" y="71320"/>
                      <a:pt x="1227" y="85334"/>
                      <a:pt x="2813" y="96320"/>
                    </a:cubicBezTo>
                    <a:cubicBezTo>
                      <a:pt x="12308" y="95646"/>
                      <a:pt x="22139" y="95478"/>
                      <a:pt x="24087" y="97425"/>
                    </a:cubicBezTo>
                    <a:cubicBezTo>
                      <a:pt x="28053" y="101392"/>
                      <a:pt x="29639" y="97425"/>
                      <a:pt x="32019" y="89493"/>
                    </a:cubicBezTo>
                    <a:cubicBezTo>
                      <a:pt x="34398" y="81560"/>
                      <a:pt x="39158" y="82377"/>
                      <a:pt x="43918" y="86320"/>
                    </a:cubicBezTo>
                    <a:cubicBezTo>
                      <a:pt x="48653" y="90262"/>
                      <a:pt x="51826" y="96632"/>
                      <a:pt x="59758" y="92642"/>
                    </a:cubicBezTo>
                    <a:cubicBezTo>
                      <a:pt x="67691" y="88675"/>
                      <a:pt x="66898" y="91055"/>
                      <a:pt x="70864" y="92642"/>
                    </a:cubicBezTo>
                    <a:cubicBezTo>
                      <a:pt x="74830" y="94252"/>
                      <a:pt x="90671" y="91849"/>
                      <a:pt x="96224" y="92642"/>
                    </a:cubicBezTo>
                    <a:cubicBezTo>
                      <a:pt x="101777" y="93435"/>
                      <a:pt x="150141" y="144972"/>
                      <a:pt x="150141" y="144972"/>
                    </a:cubicBezTo>
                    <a:cubicBezTo>
                      <a:pt x="150141" y="144972"/>
                      <a:pt x="150021" y="145164"/>
                      <a:pt x="149804" y="145525"/>
                    </a:cubicBezTo>
                    <a:cubicBezTo>
                      <a:pt x="155910" y="146198"/>
                      <a:pt x="160092" y="147136"/>
                      <a:pt x="161967" y="144612"/>
                    </a:cubicBezTo>
                    <a:cubicBezTo>
                      <a:pt x="162761" y="143554"/>
                      <a:pt x="165501" y="141799"/>
                      <a:pt x="168842" y="139852"/>
                    </a:cubicBezTo>
                    <a:cubicBezTo>
                      <a:pt x="162689" y="134011"/>
                      <a:pt x="153699" y="124516"/>
                      <a:pt x="141752" y="109444"/>
                    </a:cubicBezTo>
                    <a:cubicBezTo>
                      <a:pt x="127449" y="91392"/>
                      <a:pt x="110551" y="81632"/>
                      <a:pt x="101512" y="81632"/>
                    </a:cubicBezTo>
                    <a:cubicBezTo>
                      <a:pt x="92474" y="81632"/>
                      <a:pt x="90984" y="66224"/>
                      <a:pt x="85359" y="65479"/>
                    </a:cubicBezTo>
                    <a:cubicBezTo>
                      <a:pt x="79710" y="64734"/>
                      <a:pt x="66946" y="42547"/>
                      <a:pt x="66561" y="28268"/>
                    </a:cubicBezTo>
                    <a:cubicBezTo>
                      <a:pt x="66345" y="20216"/>
                      <a:pt x="59662" y="9038"/>
                      <a:pt x="52307" y="0"/>
                    </a:cubicBezTo>
                    <a:cubicBezTo>
                      <a:pt x="43341" y="14326"/>
                      <a:pt x="31322" y="19278"/>
                      <a:pt x="28004" y="226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1466F6B-F681-07EC-B5ED-5553369A493D}"/>
                  </a:ext>
                </a:extLst>
              </p:cNvPr>
              <p:cNvSpPr/>
              <p:nvPr/>
            </p:nvSpPr>
            <p:spPr bwMode="gray">
              <a:xfrm>
                <a:off x="5175518" y="2251830"/>
                <a:ext cx="174995" cy="139563"/>
              </a:xfrm>
              <a:custGeom>
                <a:avLst/>
                <a:gdLst>
                  <a:gd name="connsiteX0" fmla="*/ 19446 w 174995"/>
                  <a:gd name="connsiteY0" fmla="*/ 91176 h 139563"/>
                  <a:gd name="connsiteX1" fmla="*/ 0 w 174995"/>
                  <a:gd name="connsiteY1" fmla="*/ 117954 h 139563"/>
                  <a:gd name="connsiteX2" fmla="*/ 1298 w 174995"/>
                  <a:gd name="connsiteY2" fmla="*/ 118507 h 139563"/>
                  <a:gd name="connsiteX3" fmla="*/ 3293 w 174995"/>
                  <a:gd name="connsiteY3" fmla="*/ 127521 h 139563"/>
                  <a:gd name="connsiteX4" fmla="*/ 26394 w 174995"/>
                  <a:gd name="connsiteY4" fmla="*/ 139564 h 139563"/>
                  <a:gd name="connsiteX5" fmla="*/ 50504 w 174995"/>
                  <a:gd name="connsiteY5" fmla="*/ 126511 h 139563"/>
                  <a:gd name="connsiteX6" fmla="*/ 137833 w 174995"/>
                  <a:gd name="connsiteY6" fmla="*/ 82354 h 139563"/>
                  <a:gd name="connsiteX7" fmla="*/ 143866 w 174995"/>
                  <a:gd name="connsiteY7" fmla="*/ 67282 h 139563"/>
                  <a:gd name="connsiteX8" fmla="*/ 145886 w 174995"/>
                  <a:gd name="connsiteY8" fmla="*/ 47186 h 139563"/>
                  <a:gd name="connsiteX9" fmla="*/ 143866 w 174995"/>
                  <a:gd name="connsiteY9" fmla="*/ 26105 h 139563"/>
                  <a:gd name="connsiteX10" fmla="*/ 159924 w 174995"/>
                  <a:gd name="connsiteY10" fmla="*/ 14062 h 139563"/>
                  <a:gd name="connsiteX11" fmla="*/ 174996 w 174995"/>
                  <a:gd name="connsiteY11" fmla="*/ 3029 h 139563"/>
                  <a:gd name="connsiteX12" fmla="*/ 164947 w 174995"/>
                  <a:gd name="connsiteY12" fmla="*/ 0 h 139563"/>
                  <a:gd name="connsiteX13" fmla="*/ 136847 w 174995"/>
                  <a:gd name="connsiteY13" fmla="*/ 4014 h 139563"/>
                  <a:gd name="connsiteX14" fmla="*/ 102714 w 174995"/>
                  <a:gd name="connsiteY14" fmla="*/ 14038 h 139563"/>
                  <a:gd name="connsiteX15" fmla="*/ 73604 w 174995"/>
                  <a:gd name="connsiteY15" fmla="*/ 13029 h 139563"/>
                  <a:gd name="connsiteX16" fmla="*/ 57522 w 174995"/>
                  <a:gd name="connsiteY16" fmla="*/ 16057 h 139563"/>
                  <a:gd name="connsiteX17" fmla="*/ 34446 w 174995"/>
                  <a:gd name="connsiteY17" fmla="*/ 16057 h 139563"/>
                  <a:gd name="connsiteX18" fmla="*/ 24398 w 174995"/>
                  <a:gd name="connsiteY18" fmla="*/ 22067 h 139563"/>
                  <a:gd name="connsiteX19" fmla="*/ 9350 w 174995"/>
                  <a:gd name="connsiteY19" fmla="*/ 39735 h 139563"/>
                  <a:gd name="connsiteX20" fmla="*/ 9135 w 174995"/>
                  <a:gd name="connsiteY20" fmla="*/ 52523 h 139563"/>
                  <a:gd name="connsiteX21" fmla="*/ 7163 w 174995"/>
                  <a:gd name="connsiteY21" fmla="*/ 71344 h 139563"/>
                  <a:gd name="connsiteX22" fmla="*/ 19470 w 174995"/>
                  <a:gd name="connsiteY22" fmla="*/ 91128 h 13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4995" h="139563">
                    <a:moveTo>
                      <a:pt x="19446" y="91176"/>
                    </a:moveTo>
                    <a:cubicBezTo>
                      <a:pt x="15625" y="94493"/>
                      <a:pt x="6201" y="106800"/>
                      <a:pt x="0" y="117954"/>
                    </a:cubicBezTo>
                    <a:lnTo>
                      <a:pt x="1298" y="118507"/>
                    </a:lnTo>
                    <a:lnTo>
                      <a:pt x="3293" y="127521"/>
                    </a:lnTo>
                    <a:lnTo>
                      <a:pt x="26394" y="139564"/>
                    </a:lnTo>
                    <a:cubicBezTo>
                      <a:pt x="26394" y="139564"/>
                      <a:pt x="43460" y="127521"/>
                      <a:pt x="50504" y="126511"/>
                    </a:cubicBezTo>
                    <a:cubicBezTo>
                      <a:pt x="57522" y="125502"/>
                      <a:pt x="137833" y="82354"/>
                      <a:pt x="137833" y="82354"/>
                    </a:cubicBezTo>
                    <a:cubicBezTo>
                      <a:pt x="137833" y="82354"/>
                      <a:pt x="144876" y="71296"/>
                      <a:pt x="143866" y="67282"/>
                    </a:cubicBezTo>
                    <a:cubicBezTo>
                      <a:pt x="142857" y="63268"/>
                      <a:pt x="141871" y="52210"/>
                      <a:pt x="145886" y="47186"/>
                    </a:cubicBezTo>
                    <a:cubicBezTo>
                      <a:pt x="149900" y="42187"/>
                      <a:pt x="140861" y="34158"/>
                      <a:pt x="143866" y="26105"/>
                    </a:cubicBezTo>
                    <a:cubicBezTo>
                      <a:pt x="146895" y="18077"/>
                      <a:pt x="159924" y="14062"/>
                      <a:pt x="159924" y="14062"/>
                    </a:cubicBezTo>
                    <a:lnTo>
                      <a:pt x="174996" y="3029"/>
                    </a:lnTo>
                    <a:lnTo>
                      <a:pt x="164947" y="0"/>
                    </a:lnTo>
                    <a:cubicBezTo>
                      <a:pt x="164947" y="0"/>
                      <a:pt x="151895" y="5024"/>
                      <a:pt x="136847" y="4014"/>
                    </a:cubicBezTo>
                    <a:cubicBezTo>
                      <a:pt x="121800" y="3005"/>
                      <a:pt x="118771" y="14038"/>
                      <a:pt x="102714" y="14038"/>
                    </a:cubicBezTo>
                    <a:cubicBezTo>
                      <a:pt x="86657" y="14038"/>
                      <a:pt x="77618" y="18052"/>
                      <a:pt x="73604" y="13029"/>
                    </a:cubicBezTo>
                    <a:cubicBezTo>
                      <a:pt x="69589" y="8029"/>
                      <a:pt x="68580" y="11033"/>
                      <a:pt x="57522" y="16057"/>
                    </a:cubicBezTo>
                    <a:cubicBezTo>
                      <a:pt x="46489" y="21057"/>
                      <a:pt x="39470" y="20048"/>
                      <a:pt x="34446" y="16057"/>
                    </a:cubicBezTo>
                    <a:cubicBezTo>
                      <a:pt x="29422" y="12043"/>
                      <a:pt x="25408" y="17067"/>
                      <a:pt x="24398" y="22067"/>
                    </a:cubicBezTo>
                    <a:cubicBezTo>
                      <a:pt x="23461" y="26802"/>
                      <a:pt x="24951" y="37595"/>
                      <a:pt x="9350" y="39735"/>
                    </a:cubicBezTo>
                    <a:cubicBezTo>
                      <a:pt x="8293" y="44350"/>
                      <a:pt x="6466" y="49182"/>
                      <a:pt x="9135" y="52523"/>
                    </a:cubicBezTo>
                    <a:cubicBezTo>
                      <a:pt x="13125" y="57499"/>
                      <a:pt x="8341" y="63340"/>
                      <a:pt x="7163" y="71344"/>
                    </a:cubicBezTo>
                    <a:cubicBezTo>
                      <a:pt x="27067" y="70479"/>
                      <a:pt x="24254" y="86945"/>
                      <a:pt x="19470" y="9112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AD25AC95-C09E-11E3-CD56-CB735D0714BC}"/>
                  </a:ext>
                </a:extLst>
              </p:cNvPr>
              <p:cNvSpPr/>
              <p:nvPr/>
            </p:nvSpPr>
            <p:spPr bwMode="gray">
              <a:xfrm>
                <a:off x="5139389" y="2364711"/>
                <a:ext cx="36969" cy="106247"/>
              </a:xfrm>
              <a:custGeom>
                <a:avLst/>
                <a:gdLst>
                  <a:gd name="connsiteX0" fmla="*/ 17163 w 36969"/>
                  <a:gd name="connsiteY0" fmla="*/ 104829 h 106247"/>
                  <a:gd name="connsiteX1" fmla="*/ 19783 w 36969"/>
                  <a:gd name="connsiteY1" fmla="*/ 106247 h 106247"/>
                  <a:gd name="connsiteX2" fmla="*/ 27956 w 36969"/>
                  <a:gd name="connsiteY2" fmla="*/ 69397 h 106247"/>
                  <a:gd name="connsiteX3" fmla="*/ 31201 w 36969"/>
                  <a:gd name="connsiteY3" fmla="*/ 57042 h 106247"/>
                  <a:gd name="connsiteX4" fmla="*/ 21778 w 36969"/>
                  <a:gd name="connsiteY4" fmla="*/ 40912 h 106247"/>
                  <a:gd name="connsiteX5" fmla="*/ 27163 w 36969"/>
                  <a:gd name="connsiteY5" fmla="*/ 22523 h 106247"/>
                  <a:gd name="connsiteX6" fmla="*/ 34855 w 36969"/>
                  <a:gd name="connsiteY6" fmla="*/ 22331 h 106247"/>
                  <a:gd name="connsiteX7" fmla="*/ 36970 w 36969"/>
                  <a:gd name="connsiteY7" fmla="*/ 5433 h 106247"/>
                  <a:gd name="connsiteX8" fmla="*/ 24134 w 36969"/>
                  <a:gd name="connsiteY8" fmla="*/ 0 h 106247"/>
                  <a:gd name="connsiteX9" fmla="*/ 20071 w 36969"/>
                  <a:gd name="connsiteY9" fmla="*/ 11899 h 106247"/>
                  <a:gd name="connsiteX10" fmla="*/ 0 w 36969"/>
                  <a:gd name="connsiteY10" fmla="*/ 57138 h 106247"/>
                  <a:gd name="connsiteX11" fmla="*/ 18268 w 36969"/>
                  <a:gd name="connsiteY11" fmla="*/ 101897 h 106247"/>
                  <a:gd name="connsiteX12" fmla="*/ 17187 w 36969"/>
                  <a:gd name="connsiteY12" fmla="*/ 104853 h 10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969" h="106247">
                    <a:moveTo>
                      <a:pt x="17163" y="104829"/>
                    </a:moveTo>
                    <a:cubicBezTo>
                      <a:pt x="18028" y="105286"/>
                      <a:pt x="18893" y="105791"/>
                      <a:pt x="19783" y="106247"/>
                    </a:cubicBezTo>
                    <a:cubicBezTo>
                      <a:pt x="21922" y="90959"/>
                      <a:pt x="25216" y="73003"/>
                      <a:pt x="27956" y="69397"/>
                    </a:cubicBezTo>
                    <a:cubicBezTo>
                      <a:pt x="29470" y="67378"/>
                      <a:pt x="30456" y="62643"/>
                      <a:pt x="31201" y="57042"/>
                    </a:cubicBezTo>
                    <a:cubicBezTo>
                      <a:pt x="24158" y="49879"/>
                      <a:pt x="21778" y="42523"/>
                      <a:pt x="21778" y="40912"/>
                    </a:cubicBezTo>
                    <a:cubicBezTo>
                      <a:pt x="21778" y="38605"/>
                      <a:pt x="23317" y="24062"/>
                      <a:pt x="27163" y="22523"/>
                    </a:cubicBezTo>
                    <a:cubicBezTo>
                      <a:pt x="28244" y="22091"/>
                      <a:pt x="31081" y="22139"/>
                      <a:pt x="34855" y="22331"/>
                    </a:cubicBezTo>
                    <a:cubicBezTo>
                      <a:pt x="35552" y="17764"/>
                      <a:pt x="36321" y="11322"/>
                      <a:pt x="36970" y="5433"/>
                    </a:cubicBezTo>
                    <a:lnTo>
                      <a:pt x="24134" y="0"/>
                    </a:lnTo>
                    <a:cubicBezTo>
                      <a:pt x="22211" y="4159"/>
                      <a:pt x="20672" y="8197"/>
                      <a:pt x="20071" y="11899"/>
                    </a:cubicBezTo>
                    <a:cubicBezTo>
                      <a:pt x="17932" y="25456"/>
                      <a:pt x="5889" y="47859"/>
                      <a:pt x="0" y="57138"/>
                    </a:cubicBezTo>
                    <a:lnTo>
                      <a:pt x="18268" y="101897"/>
                    </a:lnTo>
                    <a:lnTo>
                      <a:pt x="17187" y="10485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39644AA-DD41-10B9-2A74-8062BEFC27BF}"/>
                  </a:ext>
                </a:extLst>
              </p:cNvPr>
              <p:cNvSpPr/>
              <p:nvPr/>
            </p:nvSpPr>
            <p:spPr bwMode="gray">
              <a:xfrm>
                <a:off x="5457290" y="2455999"/>
                <a:ext cx="48964" cy="45896"/>
              </a:xfrm>
              <a:custGeom>
                <a:avLst/>
                <a:gdLst>
                  <a:gd name="connsiteX0" fmla="*/ 15697 w 48964"/>
                  <a:gd name="connsiteY0" fmla="*/ 33805 h 45896"/>
                  <a:gd name="connsiteX1" fmla="*/ 28749 w 48964"/>
                  <a:gd name="connsiteY1" fmla="*/ 44863 h 45896"/>
                  <a:gd name="connsiteX2" fmla="*/ 48965 w 48964"/>
                  <a:gd name="connsiteY2" fmla="*/ 45897 h 45896"/>
                  <a:gd name="connsiteX3" fmla="*/ 36754 w 48964"/>
                  <a:gd name="connsiteY3" fmla="*/ 13830 h 45896"/>
                  <a:gd name="connsiteX4" fmla="*/ 39013 w 48964"/>
                  <a:gd name="connsiteY4" fmla="*/ 9599 h 45896"/>
                  <a:gd name="connsiteX5" fmla="*/ 22187 w 48964"/>
                  <a:gd name="connsiteY5" fmla="*/ 129 h 45896"/>
                  <a:gd name="connsiteX6" fmla="*/ 10576 w 48964"/>
                  <a:gd name="connsiteY6" fmla="*/ 9455 h 45896"/>
                  <a:gd name="connsiteX7" fmla="*/ 0 w 48964"/>
                  <a:gd name="connsiteY7" fmla="*/ 31858 h 45896"/>
                  <a:gd name="connsiteX8" fmla="*/ 15697 w 48964"/>
                  <a:gd name="connsiteY8" fmla="*/ 33830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964" h="45896">
                    <a:moveTo>
                      <a:pt x="15697" y="33805"/>
                    </a:moveTo>
                    <a:lnTo>
                      <a:pt x="28749" y="44863"/>
                    </a:lnTo>
                    <a:lnTo>
                      <a:pt x="48965" y="45897"/>
                    </a:lnTo>
                    <a:cubicBezTo>
                      <a:pt x="44446" y="34046"/>
                      <a:pt x="36754" y="17916"/>
                      <a:pt x="36754" y="13830"/>
                    </a:cubicBezTo>
                    <a:cubicBezTo>
                      <a:pt x="36754" y="12388"/>
                      <a:pt x="37643" y="10946"/>
                      <a:pt x="39013" y="9599"/>
                    </a:cubicBezTo>
                    <a:cubicBezTo>
                      <a:pt x="32210" y="3253"/>
                      <a:pt x="28365" y="-785"/>
                      <a:pt x="22187" y="129"/>
                    </a:cubicBezTo>
                    <a:cubicBezTo>
                      <a:pt x="14375" y="1282"/>
                      <a:pt x="13822" y="6042"/>
                      <a:pt x="10576" y="9455"/>
                    </a:cubicBezTo>
                    <a:cubicBezTo>
                      <a:pt x="8558" y="11594"/>
                      <a:pt x="3533" y="23325"/>
                      <a:pt x="0" y="31858"/>
                    </a:cubicBezTo>
                    <a:cubicBezTo>
                      <a:pt x="8606" y="32916"/>
                      <a:pt x="15697" y="33830"/>
                      <a:pt x="15697" y="338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FB7175A-79AA-8100-49A2-45CB6868FD2A}"/>
                  </a:ext>
                </a:extLst>
              </p:cNvPr>
              <p:cNvSpPr/>
              <p:nvPr/>
            </p:nvSpPr>
            <p:spPr bwMode="gray">
              <a:xfrm>
                <a:off x="9064831" y="1360526"/>
                <a:ext cx="79144" cy="24472"/>
              </a:xfrm>
              <a:custGeom>
                <a:avLst/>
                <a:gdLst>
                  <a:gd name="connsiteX0" fmla="*/ 32536 w 79144"/>
                  <a:gd name="connsiteY0" fmla="*/ 677 h 24472"/>
                  <a:gd name="connsiteX1" fmla="*/ 950 w 79144"/>
                  <a:gd name="connsiteY1" fmla="*/ 10436 h 24472"/>
                  <a:gd name="connsiteX2" fmla="*/ 48328 w 79144"/>
                  <a:gd name="connsiteY2" fmla="*/ 20965 h 24472"/>
                  <a:gd name="connsiteX3" fmla="*/ 79145 w 79144"/>
                  <a:gd name="connsiteY3" fmla="*/ 16446 h 24472"/>
                  <a:gd name="connsiteX4" fmla="*/ 32536 w 79144"/>
                  <a:gd name="connsiteY4" fmla="*/ 653 h 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44" h="24472">
                    <a:moveTo>
                      <a:pt x="32536" y="677"/>
                    </a:moveTo>
                    <a:cubicBezTo>
                      <a:pt x="27271" y="4427"/>
                      <a:pt x="-5997" y="2600"/>
                      <a:pt x="950" y="10436"/>
                    </a:cubicBezTo>
                    <a:cubicBezTo>
                      <a:pt x="6959" y="17215"/>
                      <a:pt x="35516" y="13441"/>
                      <a:pt x="48328" y="20965"/>
                    </a:cubicBezTo>
                    <a:cubicBezTo>
                      <a:pt x="61092" y="28489"/>
                      <a:pt x="79145" y="22455"/>
                      <a:pt x="79145" y="16446"/>
                    </a:cubicBezTo>
                    <a:cubicBezTo>
                      <a:pt x="79145" y="10436"/>
                      <a:pt x="37776" y="-3121"/>
                      <a:pt x="32536" y="65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29F63C-9C33-3846-90D0-598C0BB94E2D}"/>
                  </a:ext>
                </a:extLst>
              </p:cNvPr>
              <p:cNvSpPr/>
              <p:nvPr/>
            </p:nvSpPr>
            <p:spPr bwMode="gray">
              <a:xfrm>
                <a:off x="5374504" y="2130339"/>
                <a:ext cx="85117" cy="72550"/>
              </a:xfrm>
              <a:custGeom>
                <a:avLst/>
                <a:gdLst>
                  <a:gd name="connsiteX0" fmla="*/ 80070 w 85117"/>
                  <a:gd name="connsiteY0" fmla="*/ 56420 h 72550"/>
                  <a:gd name="connsiteX1" fmla="*/ 64277 w 85117"/>
                  <a:gd name="connsiteY1" fmla="*/ 37599 h 72550"/>
                  <a:gd name="connsiteX2" fmla="*/ 55263 w 85117"/>
                  <a:gd name="connsiteY2" fmla="*/ 17287 h 72550"/>
                  <a:gd name="connsiteX3" fmla="*/ 48292 w 85117"/>
                  <a:gd name="connsiteY3" fmla="*/ 2527 h 72550"/>
                  <a:gd name="connsiteX4" fmla="*/ 25744 w 85117"/>
                  <a:gd name="connsiteY4" fmla="*/ 220 h 72550"/>
                  <a:gd name="connsiteX5" fmla="*/ 0 w 85117"/>
                  <a:gd name="connsiteY5" fmla="*/ 5460 h 72550"/>
                  <a:gd name="connsiteX6" fmla="*/ 5673 w 85117"/>
                  <a:gd name="connsiteY6" fmla="*/ 25580 h 72550"/>
                  <a:gd name="connsiteX7" fmla="*/ 25216 w 85117"/>
                  <a:gd name="connsiteY7" fmla="*/ 33849 h 72550"/>
                  <a:gd name="connsiteX8" fmla="*/ 29879 w 85117"/>
                  <a:gd name="connsiteY8" fmla="*/ 43199 h 72550"/>
                  <a:gd name="connsiteX9" fmla="*/ 32259 w 85117"/>
                  <a:gd name="connsiteY9" fmla="*/ 43199 h 72550"/>
                  <a:gd name="connsiteX10" fmla="*/ 38965 w 85117"/>
                  <a:gd name="connsiteY10" fmla="*/ 48800 h 72550"/>
                  <a:gd name="connsiteX11" fmla="*/ 51393 w 85117"/>
                  <a:gd name="connsiteY11" fmla="*/ 54665 h 72550"/>
                  <a:gd name="connsiteX12" fmla="*/ 63315 w 85117"/>
                  <a:gd name="connsiteY12" fmla="*/ 58992 h 72550"/>
                  <a:gd name="connsiteX13" fmla="*/ 68724 w 85117"/>
                  <a:gd name="connsiteY13" fmla="*/ 72550 h 72550"/>
                  <a:gd name="connsiteX14" fmla="*/ 85118 w 85117"/>
                  <a:gd name="connsiteY14" fmla="*/ 69088 h 72550"/>
                  <a:gd name="connsiteX15" fmla="*/ 80118 w 85117"/>
                  <a:gd name="connsiteY15" fmla="*/ 56396 h 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17" h="72550">
                    <a:moveTo>
                      <a:pt x="80070" y="56420"/>
                    </a:moveTo>
                    <a:cubicBezTo>
                      <a:pt x="80070" y="50387"/>
                      <a:pt x="64277" y="45146"/>
                      <a:pt x="64277" y="37599"/>
                    </a:cubicBezTo>
                    <a:cubicBezTo>
                      <a:pt x="64277" y="30051"/>
                      <a:pt x="53748" y="23320"/>
                      <a:pt x="55263" y="17287"/>
                    </a:cubicBezTo>
                    <a:cubicBezTo>
                      <a:pt x="56296" y="13176"/>
                      <a:pt x="50984" y="7287"/>
                      <a:pt x="48292" y="2527"/>
                    </a:cubicBezTo>
                    <a:cubicBezTo>
                      <a:pt x="41345" y="917"/>
                      <a:pt x="32523" y="-574"/>
                      <a:pt x="25744" y="220"/>
                    </a:cubicBezTo>
                    <a:cubicBezTo>
                      <a:pt x="16321" y="1325"/>
                      <a:pt x="9254" y="4042"/>
                      <a:pt x="0" y="5460"/>
                    </a:cubicBezTo>
                    <a:cubicBezTo>
                      <a:pt x="4975" y="12984"/>
                      <a:pt x="1442" y="15075"/>
                      <a:pt x="5673" y="25580"/>
                    </a:cubicBezTo>
                    <a:cubicBezTo>
                      <a:pt x="10192" y="36853"/>
                      <a:pt x="21442" y="30844"/>
                      <a:pt x="25216" y="33849"/>
                    </a:cubicBezTo>
                    <a:cubicBezTo>
                      <a:pt x="26682" y="35002"/>
                      <a:pt x="28364" y="38897"/>
                      <a:pt x="29879" y="43199"/>
                    </a:cubicBezTo>
                    <a:cubicBezTo>
                      <a:pt x="30600" y="43127"/>
                      <a:pt x="31273" y="43031"/>
                      <a:pt x="32259" y="43199"/>
                    </a:cubicBezTo>
                    <a:cubicBezTo>
                      <a:pt x="36417" y="43945"/>
                      <a:pt x="38003" y="46132"/>
                      <a:pt x="38965" y="48800"/>
                    </a:cubicBezTo>
                    <a:cubicBezTo>
                      <a:pt x="44229" y="50002"/>
                      <a:pt x="48941" y="53560"/>
                      <a:pt x="51393" y="54665"/>
                    </a:cubicBezTo>
                    <a:cubicBezTo>
                      <a:pt x="54662" y="56108"/>
                      <a:pt x="56825" y="51781"/>
                      <a:pt x="63315" y="58992"/>
                    </a:cubicBezTo>
                    <a:cubicBezTo>
                      <a:pt x="68989" y="65314"/>
                      <a:pt x="69421" y="66925"/>
                      <a:pt x="68724" y="72550"/>
                    </a:cubicBezTo>
                    <a:cubicBezTo>
                      <a:pt x="74541" y="72598"/>
                      <a:pt x="80046" y="71252"/>
                      <a:pt x="85118" y="69088"/>
                    </a:cubicBezTo>
                    <a:cubicBezTo>
                      <a:pt x="82570" y="64497"/>
                      <a:pt x="80118" y="59305"/>
                      <a:pt x="80118" y="5639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4B2F475-0A69-18CB-C155-203AC4E72AE8}"/>
                  </a:ext>
                </a:extLst>
              </p:cNvPr>
              <p:cNvSpPr/>
              <p:nvPr/>
            </p:nvSpPr>
            <p:spPr bwMode="gray">
              <a:xfrm>
                <a:off x="2128576" y="2860438"/>
                <a:ext cx="109237" cy="113904"/>
              </a:xfrm>
              <a:custGeom>
                <a:avLst/>
                <a:gdLst>
                  <a:gd name="connsiteX0" fmla="*/ 59878 w 109237"/>
                  <a:gd name="connsiteY0" fmla="*/ 108224 h 113904"/>
                  <a:gd name="connsiteX1" fmla="*/ 85695 w 109237"/>
                  <a:gd name="connsiteY1" fmla="*/ 112167 h 113904"/>
                  <a:gd name="connsiteX2" fmla="*/ 98603 w 109237"/>
                  <a:gd name="connsiteY2" fmla="*/ 113417 h 113904"/>
                  <a:gd name="connsiteX3" fmla="*/ 94950 w 109237"/>
                  <a:gd name="connsiteY3" fmla="*/ 107888 h 113904"/>
                  <a:gd name="connsiteX4" fmla="*/ 100863 w 109237"/>
                  <a:gd name="connsiteY4" fmla="*/ 74307 h 113904"/>
                  <a:gd name="connsiteX5" fmla="*/ 103747 w 109237"/>
                  <a:gd name="connsiteY5" fmla="*/ 29813 h 113904"/>
                  <a:gd name="connsiteX6" fmla="*/ 109156 w 109237"/>
                  <a:gd name="connsiteY6" fmla="*/ 2626 h 113904"/>
                  <a:gd name="connsiteX7" fmla="*/ 109180 w 109237"/>
                  <a:gd name="connsiteY7" fmla="*/ 6 h 113904"/>
                  <a:gd name="connsiteX8" fmla="*/ 78916 w 109237"/>
                  <a:gd name="connsiteY8" fmla="*/ 12602 h 113904"/>
                  <a:gd name="connsiteX9" fmla="*/ 53917 w 109237"/>
                  <a:gd name="connsiteY9" fmla="*/ 18491 h 113904"/>
                  <a:gd name="connsiteX10" fmla="*/ 25648 w 109237"/>
                  <a:gd name="connsiteY10" fmla="*/ 31111 h 113904"/>
                  <a:gd name="connsiteX11" fmla="*/ 17500 w 109237"/>
                  <a:gd name="connsiteY11" fmla="*/ 47385 h 113904"/>
                  <a:gd name="connsiteX12" fmla="*/ 9808 w 109237"/>
                  <a:gd name="connsiteY12" fmla="*/ 54716 h 113904"/>
                  <a:gd name="connsiteX13" fmla="*/ 192 w 109237"/>
                  <a:gd name="connsiteY13" fmla="*/ 57096 h 113904"/>
                  <a:gd name="connsiteX14" fmla="*/ 4327 w 109237"/>
                  <a:gd name="connsiteY14" fmla="*/ 66879 h 113904"/>
                  <a:gd name="connsiteX15" fmla="*/ 36465 w 109237"/>
                  <a:gd name="connsiteY15" fmla="*/ 97071 h 113904"/>
                  <a:gd name="connsiteX16" fmla="*/ 45504 w 109237"/>
                  <a:gd name="connsiteY16" fmla="*/ 107503 h 113904"/>
                  <a:gd name="connsiteX17" fmla="*/ 59854 w 109237"/>
                  <a:gd name="connsiteY17" fmla="*/ 108176 h 1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9237" h="113904">
                    <a:moveTo>
                      <a:pt x="59878" y="108224"/>
                    </a:moveTo>
                    <a:cubicBezTo>
                      <a:pt x="65647" y="111013"/>
                      <a:pt x="79926" y="107960"/>
                      <a:pt x="85695" y="112167"/>
                    </a:cubicBezTo>
                    <a:cubicBezTo>
                      <a:pt x="88507" y="114234"/>
                      <a:pt x="93195" y="114186"/>
                      <a:pt x="98603" y="113417"/>
                    </a:cubicBezTo>
                    <a:cubicBezTo>
                      <a:pt x="96897" y="111037"/>
                      <a:pt x="95599" y="109066"/>
                      <a:pt x="94950" y="107888"/>
                    </a:cubicBezTo>
                    <a:cubicBezTo>
                      <a:pt x="90815" y="100436"/>
                      <a:pt x="97546" y="85316"/>
                      <a:pt x="100863" y="74307"/>
                    </a:cubicBezTo>
                    <a:cubicBezTo>
                      <a:pt x="104180" y="63321"/>
                      <a:pt x="97498" y="36832"/>
                      <a:pt x="103747" y="29813"/>
                    </a:cubicBezTo>
                    <a:cubicBezTo>
                      <a:pt x="110021" y="22818"/>
                      <a:pt x="106488" y="18828"/>
                      <a:pt x="109156" y="2626"/>
                    </a:cubicBezTo>
                    <a:cubicBezTo>
                      <a:pt x="109324" y="1568"/>
                      <a:pt x="109180" y="871"/>
                      <a:pt x="109180" y="6"/>
                    </a:cubicBezTo>
                    <a:cubicBezTo>
                      <a:pt x="96200" y="-307"/>
                      <a:pt x="83075" y="12097"/>
                      <a:pt x="78916" y="12602"/>
                    </a:cubicBezTo>
                    <a:cubicBezTo>
                      <a:pt x="73916" y="13227"/>
                      <a:pt x="56032" y="8996"/>
                      <a:pt x="53917" y="18491"/>
                    </a:cubicBezTo>
                    <a:cubicBezTo>
                      <a:pt x="51802" y="27986"/>
                      <a:pt x="40672" y="29813"/>
                      <a:pt x="25648" y="31111"/>
                    </a:cubicBezTo>
                    <a:cubicBezTo>
                      <a:pt x="10625" y="32433"/>
                      <a:pt x="18581" y="45125"/>
                      <a:pt x="17500" y="47385"/>
                    </a:cubicBezTo>
                    <a:cubicBezTo>
                      <a:pt x="16418" y="49620"/>
                      <a:pt x="9808" y="54716"/>
                      <a:pt x="9808" y="54716"/>
                    </a:cubicBezTo>
                    <a:lnTo>
                      <a:pt x="192" y="57096"/>
                    </a:lnTo>
                    <a:cubicBezTo>
                      <a:pt x="-216" y="60725"/>
                      <a:pt x="-409" y="64283"/>
                      <a:pt x="4327" y="66879"/>
                    </a:cubicBezTo>
                    <a:cubicBezTo>
                      <a:pt x="13629" y="71951"/>
                      <a:pt x="26586" y="91999"/>
                      <a:pt x="36465" y="97071"/>
                    </a:cubicBezTo>
                    <a:cubicBezTo>
                      <a:pt x="41225" y="99474"/>
                      <a:pt x="44206" y="103537"/>
                      <a:pt x="45504" y="107503"/>
                    </a:cubicBezTo>
                    <a:cubicBezTo>
                      <a:pt x="51153" y="106974"/>
                      <a:pt x="56898" y="106734"/>
                      <a:pt x="59854" y="10817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1AD6509-06EE-2083-311B-7863D12174D2}"/>
                  </a:ext>
                </a:extLst>
              </p:cNvPr>
              <p:cNvSpPr/>
              <p:nvPr/>
            </p:nvSpPr>
            <p:spPr bwMode="gray">
              <a:xfrm>
                <a:off x="2246289" y="3003719"/>
                <a:ext cx="152063" cy="64055"/>
              </a:xfrm>
              <a:custGeom>
                <a:avLst/>
                <a:gdLst>
                  <a:gd name="connsiteX0" fmla="*/ 135525 w 152063"/>
                  <a:gd name="connsiteY0" fmla="*/ 16841 h 64055"/>
                  <a:gd name="connsiteX1" fmla="*/ 62162 w 152063"/>
                  <a:gd name="connsiteY1" fmla="*/ 14317 h 64055"/>
                  <a:gd name="connsiteX2" fmla="*/ 20576 w 152063"/>
                  <a:gd name="connsiteY2" fmla="*/ 13716 h 64055"/>
                  <a:gd name="connsiteX3" fmla="*/ 7043 w 152063"/>
                  <a:gd name="connsiteY3" fmla="*/ 1938 h 64055"/>
                  <a:gd name="connsiteX4" fmla="*/ 3293 w 152063"/>
                  <a:gd name="connsiteY4" fmla="*/ 18548 h 64055"/>
                  <a:gd name="connsiteX5" fmla="*/ 0 w 152063"/>
                  <a:gd name="connsiteY5" fmla="*/ 32947 h 64055"/>
                  <a:gd name="connsiteX6" fmla="*/ 33725 w 152063"/>
                  <a:gd name="connsiteY6" fmla="*/ 47634 h 64055"/>
                  <a:gd name="connsiteX7" fmla="*/ 52955 w 152063"/>
                  <a:gd name="connsiteY7" fmla="*/ 60085 h 64055"/>
                  <a:gd name="connsiteX8" fmla="*/ 73099 w 152063"/>
                  <a:gd name="connsiteY8" fmla="*/ 54629 h 64055"/>
                  <a:gd name="connsiteX9" fmla="*/ 65407 w 152063"/>
                  <a:gd name="connsiteY9" fmla="*/ 40302 h 64055"/>
                  <a:gd name="connsiteX10" fmla="*/ 79085 w 152063"/>
                  <a:gd name="connsiteY10" fmla="*/ 27418 h 64055"/>
                  <a:gd name="connsiteX11" fmla="*/ 107834 w 152063"/>
                  <a:gd name="connsiteY11" fmla="*/ 17803 h 64055"/>
                  <a:gd name="connsiteX12" fmla="*/ 115574 w 152063"/>
                  <a:gd name="connsiteY12" fmla="*/ 35615 h 64055"/>
                  <a:gd name="connsiteX13" fmla="*/ 131247 w 152063"/>
                  <a:gd name="connsiteY13" fmla="*/ 62537 h 64055"/>
                  <a:gd name="connsiteX14" fmla="*/ 148578 w 152063"/>
                  <a:gd name="connsiteY14" fmla="*/ 45254 h 64055"/>
                  <a:gd name="connsiteX15" fmla="*/ 152064 w 152063"/>
                  <a:gd name="connsiteY15" fmla="*/ 37033 h 64055"/>
                  <a:gd name="connsiteX16" fmla="*/ 135550 w 152063"/>
                  <a:gd name="connsiteY16" fmla="*/ 16865 h 6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2063" h="64055">
                    <a:moveTo>
                      <a:pt x="135525" y="16841"/>
                    </a:moveTo>
                    <a:cubicBezTo>
                      <a:pt x="118771" y="-7581"/>
                      <a:pt x="80407" y="-2774"/>
                      <a:pt x="62162" y="14317"/>
                    </a:cubicBezTo>
                    <a:cubicBezTo>
                      <a:pt x="49037" y="26625"/>
                      <a:pt x="32211" y="19918"/>
                      <a:pt x="20576" y="13716"/>
                    </a:cubicBezTo>
                    <a:cubicBezTo>
                      <a:pt x="17139" y="11889"/>
                      <a:pt x="12259" y="7418"/>
                      <a:pt x="7043" y="1938"/>
                    </a:cubicBezTo>
                    <a:cubicBezTo>
                      <a:pt x="2788" y="7851"/>
                      <a:pt x="2404" y="15543"/>
                      <a:pt x="3293" y="18548"/>
                    </a:cubicBezTo>
                    <a:cubicBezTo>
                      <a:pt x="4255" y="21721"/>
                      <a:pt x="1683" y="26769"/>
                      <a:pt x="0" y="32947"/>
                    </a:cubicBezTo>
                    <a:cubicBezTo>
                      <a:pt x="11466" y="34220"/>
                      <a:pt x="26370" y="39028"/>
                      <a:pt x="33725" y="47634"/>
                    </a:cubicBezTo>
                    <a:cubicBezTo>
                      <a:pt x="42523" y="57898"/>
                      <a:pt x="47619" y="50903"/>
                      <a:pt x="52955" y="60085"/>
                    </a:cubicBezTo>
                    <a:cubicBezTo>
                      <a:pt x="58268" y="69268"/>
                      <a:pt x="70287" y="60422"/>
                      <a:pt x="73099" y="54629"/>
                    </a:cubicBezTo>
                    <a:cubicBezTo>
                      <a:pt x="75912" y="48812"/>
                      <a:pt x="66633" y="46624"/>
                      <a:pt x="65407" y="40302"/>
                    </a:cubicBezTo>
                    <a:cubicBezTo>
                      <a:pt x="64157" y="33956"/>
                      <a:pt x="76897" y="36095"/>
                      <a:pt x="79085" y="27418"/>
                    </a:cubicBezTo>
                    <a:cubicBezTo>
                      <a:pt x="81272" y="18716"/>
                      <a:pt x="99709" y="14461"/>
                      <a:pt x="107834" y="17803"/>
                    </a:cubicBezTo>
                    <a:cubicBezTo>
                      <a:pt x="115959" y="21168"/>
                      <a:pt x="122954" y="26841"/>
                      <a:pt x="115574" y="35615"/>
                    </a:cubicBezTo>
                    <a:cubicBezTo>
                      <a:pt x="110069" y="42153"/>
                      <a:pt x="121632" y="53595"/>
                      <a:pt x="131247" y="62537"/>
                    </a:cubicBezTo>
                    <a:cubicBezTo>
                      <a:pt x="137857" y="55542"/>
                      <a:pt x="145429" y="47634"/>
                      <a:pt x="148578" y="45254"/>
                    </a:cubicBezTo>
                    <a:cubicBezTo>
                      <a:pt x="150309" y="43956"/>
                      <a:pt x="151366" y="40855"/>
                      <a:pt x="152064" y="37033"/>
                    </a:cubicBezTo>
                    <a:cubicBezTo>
                      <a:pt x="147472" y="34942"/>
                      <a:pt x="142064" y="26408"/>
                      <a:pt x="135550" y="1686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55E5EBF-6F0B-5B14-10CA-8B00EC06AC7A}"/>
                  </a:ext>
                </a:extLst>
              </p:cNvPr>
              <p:cNvSpPr/>
              <p:nvPr/>
            </p:nvSpPr>
            <p:spPr bwMode="gray">
              <a:xfrm>
                <a:off x="2904019" y="3086565"/>
                <a:ext cx="107082" cy="114623"/>
              </a:xfrm>
              <a:custGeom>
                <a:avLst/>
                <a:gdLst>
                  <a:gd name="connsiteX0" fmla="*/ 22613 w 107082"/>
                  <a:gd name="connsiteY0" fmla="*/ 22286 h 114623"/>
                  <a:gd name="connsiteX1" fmla="*/ 10618 w 107082"/>
                  <a:gd name="connsiteY1" fmla="*/ 34618 h 114623"/>
                  <a:gd name="connsiteX2" fmla="*/ 619 w 107082"/>
                  <a:gd name="connsiteY2" fmla="*/ 57213 h 114623"/>
                  <a:gd name="connsiteX3" fmla="*/ 22493 w 107082"/>
                  <a:gd name="connsiteY3" fmla="*/ 84064 h 114623"/>
                  <a:gd name="connsiteX4" fmla="*/ 38262 w 107082"/>
                  <a:gd name="connsiteY4" fmla="*/ 113077 h 114623"/>
                  <a:gd name="connsiteX5" fmla="*/ 51338 w 107082"/>
                  <a:gd name="connsiteY5" fmla="*/ 113750 h 114623"/>
                  <a:gd name="connsiteX6" fmla="*/ 62084 w 107082"/>
                  <a:gd name="connsiteY6" fmla="*/ 97212 h 114623"/>
                  <a:gd name="connsiteX7" fmla="*/ 91001 w 107082"/>
                  <a:gd name="connsiteY7" fmla="*/ 97621 h 114623"/>
                  <a:gd name="connsiteX8" fmla="*/ 93573 w 107082"/>
                  <a:gd name="connsiteY8" fmla="*/ 100914 h 114623"/>
                  <a:gd name="connsiteX9" fmla="*/ 101145 w 107082"/>
                  <a:gd name="connsiteY9" fmla="*/ 88679 h 114623"/>
                  <a:gd name="connsiteX10" fmla="*/ 97876 w 107082"/>
                  <a:gd name="connsiteY10" fmla="*/ 54088 h 114623"/>
                  <a:gd name="connsiteX11" fmla="*/ 102155 w 107082"/>
                  <a:gd name="connsiteY11" fmla="*/ 23152 h 114623"/>
                  <a:gd name="connsiteX12" fmla="*/ 107082 w 107082"/>
                  <a:gd name="connsiteY12" fmla="*/ 9738 h 114623"/>
                  <a:gd name="connsiteX13" fmla="*/ 80977 w 107082"/>
                  <a:gd name="connsiteY13" fmla="*/ 4138 h 114623"/>
                  <a:gd name="connsiteX14" fmla="*/ 47492 w 107082"/>
                  <a:gd name="connsiteY14" fmla="*/ 5147 h 114623"/>
                  <a:gd name="connsiteX15" fmla="*/ 27853 w 107082"/>
                  <a:gd name="connsiteY15" fmla="*/ 4835 h 114623"/>
                  <a:gd name="connsiteX16" fmla="*/ 25282 w 107082"/>
                  <a:gd name="connsiteY16" fmla="*/ 5628 h 114623"/>
                  <a:gd name="connsiteX17" fmla="*/ 22637 w 107082"/>
                  <a:gd name="connsiteY17" fmla="*/ 22310 h 11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082" h="114623">
                    <a:moveTo>
                      <a:pt x="22613" y="22286"/>
                    </a:moveTo>
                    <a:cubicBezTo>
                      <a:pt x="26459" y="29738"/>
                      <a:pt x="18070" y="33584"/>
                      <a:pt x="10618" y="34618"/>
                    </a:cubicBezTo>
                    <a:cubicBezTo>
                      <a:pt x="3143" y="35651"/>
                      <a:pt x="5234" y="52454"/>
                      <a:pt x="619" y="57213"/>
                    </a:cubicBezTo>
                    <a:cubicBezTo>
                      <a:pt x="-3997" y="61949"/>
                      <a:pt x="18599" y="73823"/>
                      <a:pt x="22493" y="84064"/>
                    </a:cubicBezTo>
                    <a:cubicBezTo>
                      <a:pt x="24777" y="90121"/>
                      <a:pt x="32421" y="103318"/>
                      <a:pt x="38262" y="113077"/>
                    </a:cubicBezTo>
                    <a:cubicBezTo>
                      <a:pt x="43430" y="114351"/>
                      <a:pt x="48406" y="115457"/>
                      <a:pt x="51338" y="113750"/>
                    </a:cubicBezTo>
                    <a:cubicBezTo>
                      <a:pt x="58334" y="109760"/>
                      <a:pt x="51915" y="96539"/>
                      <a:pt x="62084" y="97212"/>
                    </a:cubicBezTo>
                    <a:cubicBezTo>
                      <a:pt x="72252" y="97861"/>
                      <a:pt x="87011" y="91419"/>
                      <a:pt x="91001" y="97621"/>
                    </a:cubicBezTo>
                    <a:cubicBezTo>
                      <a:pt x="91722" y="98727"/>
                      <a:pt x="92612" y="99856"/>
                      <a:pt x="93573" y="100914"/>
                    </a:cubicBezTo>
                    <a:cubicBezTo>
                      <a:pt x="96794" y="95962"/>
                      <a:pt x="100232" y="90530"/>
                      <a:pt x="101145" y="88679"/>
                    </a:cubicBezTo>
                    <a:cubicBezTo>
                      <a:pt x="102948" y="84905"/>
                      <a:pt x="102707" y="65242"/>
                      <a:pt x="97876" y="54088"/>
                    </a:cubicBezTo>
                    <a:cubicBezTo>
                      <a:pt x="93068" y="42935"/>
                      <a:pt x="96602" y="27911"/>
                      <a:pt x="102155" y="23152"/>
                    </a:cubicBezTo>
                    <a:cubicBezTo>
                      <a:pt x="103356" y="22166"/>
                      <a:pt x="105087" y="17070"/>
                      <a:pt x="107082" y="9738"/>
                    </a:cubicBezTo>
                    <a:cubicBezTo>
                      <a:pt x="97732" y="6205"/>
                      <a:pt x="88766" y="3080"/>
                      <a:pt x="80977" y="4138"/>
                    </a:cubicBezTo>
                    <a:cubicBezTo>
                      <a:pt x="67132" y="6061"/>
                      <a:pt x="52781" y="12599"/>
                      <a:pt x="47492" y="5147"/>
                    </a:cubicBezTo>
                    <a:cubicBezTo>
                      <a:pt x="42204" y="-2280"/>
                      <a:pt x="34704" y="-1030"/>
                      <a:pt x="27853" y="4835"/>
                    </a:cubicBezTo>
                    <a:cubicBezTo>
                      <a:pt x="27084" y="5508"/>
                      <a:pt x="26195" y="5724"/>
                      <a:pt x="25282" y="5628"/>
                    </a:cubicBezTo>
                    <a:cubicBezTo>
                      <a:pt x="23022" y="12407"/>
                      <a:pt x="20714" y="18560"/>
                      <a:pt x="22637" y="223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E47C35C-1EA6-AE68-4F3C-B2C6DDE6BDC9}"/>
                  </a:ext>
                </a:extLst>
              </p:cNvPr>
              <p:cNvSpPr/>
              <p:nvPr/>
            </p:nvSpPr>
            <p:spPr bwMode="gray">
              <a:xfrm>
                <a:off x="2817099" y="3028012"/>
                <a:ext cx="125205" cy="187748"/>
              </a:xfrm>
              <a:custGeom>
                <a:avLst/>
                <a:gdLst>
                  <a:gd name="connsiteX0" fmla="*/ 29127 w 125205"/>
                  <a:gd name="connsiteY0" fmla="*/ 12644 h 187748"/>
                  <a:gd name="connsiteX1" fmla="*/ 20016 w 125205"/>
                  <a:gd name="connsiteY1" fmla="*/ 30528 h 187748"/>
                  <a:gd name="connsiteX2" fmla="*/ 4464 w 125205"/>
                  <a:gd name="connsiteY2" fmla="*/ 56946 h 187748"/>
                  <a:gd name="connsiteX3" fmla="*/ 1843 w 125205"/>
                  <a:gd name="connsiteY3" fmla="*/ 71008 h 187748"/>
                  <a:gd name="connsiteX4" fmla="*/ 19175 w 125205"/>
                  <a:gd name="connsiteY4" fmla="*/ 91752 h 187748"/>
                  <a:gd name="connsiteX5" fmla="*/ 28502 w 125205"/>
                  <a:gd name="connsiteY5" fmla="*/ 86128 h 187748"/>
                  <a:gd name="connsiteX6" fmla="*/ 39727 w 125205"/>
                  <a:gd name="connsiteY6" fmla="*/ 107858 h 187748"/>
                  <a:gd name="connsiteX7" fmla="*/ 42348 w 125205"/>
                  <a:gd name="connsiteY7" fmla="*/ 129708 h 187748"/>
                  <a:gd name="connsiteX8" fmla="*/ 48429 w 125205"/>
                  <a:gd name="connsiteY8" fmla="*/ 175741 h 187748"/>
                  <a:gd name="connsiteX9" fmla="*/ 76697 w 125205"/>
                  <a:gd name="connsiteY9" fmla="*/ 184755 h 187748"/>
                  <a:gd name="connsiteX10" fmla="*/ 93812 w 125205"/>
                  <a:gd name="connsiteY10" fmla="*/ 178289 h 187748"/>
                  <a:gd name="connsiteX11" fmla="*/ 107009 w 125205"/>
                  <a:gd name="connsiteY11" fmla="*/ 171847 h 187748"/>
                  <a:gd name="connsiteX12" fmla="*/ 125206 w 125205"/>
                  <a:gd name="connsiteY12" fmla="*/ 171558 h 187748"/>
                  <a:gd name="connsiteX13" fmla="*/ 109437 w 125205"/>
                  <a:gd name="connsiteY13" fmla="*/ 142544 h 187748"/>
                  <a:gd name="connsiteX14" fmla="*/ 87563 w 125205"/>
                  <a:gd name="connsiteY14" fmla="*/ 115694 h 187748"/>
                  <a:gd name="connsiteX15" fmla="*/ 97562 w 125205"/>
                  <a:gd name="connsiteY15" fmla="*/ 93099 h 187748"/>
                  <a:gd name="connsiteX16" fmla="*/ 109557 w 125205"/>
                  <a:gd name="connsiteY16" fmla="*/ 80767 h 187748"/>
                  <a:gd name="connsiteX17" fmla="*/ 112201 w 125205"/>
                  <a:gd name="connsiteY17" fmla="*/ 64085 h 187748"/>
                  <a:gd name="connsiteX18" fmla="*/ 48213 w 125205"/>
                  <a:gd name="connsiteY18" fmla="*/ 5841 h 187748"/>
                  <a:gd name="connsiteX19" fmla="*/ 38549 w 125205"/>
                  <a:gd name="connsiteY19" fmla="*/ 0 h 187748"/>
                  <a:gd name="connsiteX20" fmla="*/ 29150 w 125205"/>
                  <a:gd name="connsiteY20" fmla="*/ 12572 h 187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5205" h="187748">
                    <a:moveTo>
                      <a:pt x="29127" y="12644"/>
                    </a:moveTo>
                    <a:cubicBezTo>
                      <a:pt x="22636" y="16490"/>
                      <a:pt x="13406" y="26898"/>
                      <a:pt x="20016" y="30528"/>
                    </a:cubicBezTo>
                    <a:cubicBezTo>
                      <a:pt x="37828" y="40456"/>
                      <a:pt x="2565" y="44878"/>
                      <a:pt x="4464" y="56946"/>
                    </a:cubicBezTo>
                    <a:cubicBezTo>
                      <a:pt x="5497" y="63484"/>
                      <a:pt x="-3829" y="66393"/>
                      <a:pt x="1843" y="71008"/>
                    </a:cubicBezTo>
                    <a:cubicBezTo>
                      <a:pt x="5594" y="74060"/>
                      <a:pt x="13959" y="84829"/>
                      <a:pt x="19175" y="91752"/>
                    </a:cubicBezTo>
                    <a:cubicBezTo>
                      <a:pt x="20954" y="88291"/>
                      <a:pt x="23285" y="85430"/>
                      <a:pt x="28502" y="86128"/>
                    </a:cubicBezTo>
                    <a:cubicBezTo>
                      <a:pt x="39463" y="87522"/>
                      <a:pt x="31074" y="104084"/>
                      <a:pt x="39727" y="107858"/>
                    </a:cubicBezTo>
                    <a:cubicBezTo>
                      <a:pt x="48381" y="111656"/>
                      <a:pt x="48549" y="124925"/>
                      <a:pt x="42348" y="129708"/>
                    </a:cubicBezTo>
                    <a:cubicBezTo>
                      <a:pt x="36170" y="134492"/>
                      <a:pt x="34151" y="160308"/>
                      <a:pt x="48429" y="175741"/>
                    </a:cubicBezTo>
                    <a:cubicBezTo>
                      <a:pt x="62708" y="191197"/>
                      <a:pt x="73621" y="188721"/>
                      <a:pt x="76697" y="184755"/>
                    </a:cubicBezTo>
                    <a:cubicBezTo>
                      <a:pt x="79774" y="180837"/>
                      <a:pt x="90760" y="184562"/>
                      <a:pt x="93812" y="178289"/>
                    </a:cubicBezTo>
                    <a:cubicBezTo>
                      <a:pt x="96841" y="171991"/>
                      <a:pt x="100856" y="178986"/>
                      <a:pt x="107009" y="171847"/>
                    </a:cubicBezTo>
                    <a:cubicBezTo>
                      <a:pt x="110567" y="167760"/>
                      <a:pt x="118115" y="169827"/>
                      <a:pt x="125206" y="171558"/>
                    </a:cubicBezTo>
                    <a:cubicBezTo>
                      <a:pt x="119365" y="161799"/>
                      <a:pt x="111721" y="148602"/>
                      <a:pt x="109437" y="142544"/>
                    </a:cubicBezTo>
                    <a:cubicBezTo>
                      <a:pt x="105543" y="132304"/>
                      <a:pt x="82947" y="120430"/>
                      <a:pt x="87563" y="115694"/>
                    </a:cubicBezTo>
                    <a:cubicBezTo>
                      <a:pt x="92178" y="110934"/>
                      <a:pt x="90087" y="94132"/>
                      <a:pt x="97562" y="93099"/>
                    </a:cubicBezTo>
                    <a:cubicBezTo>
                      <a:pt x="105014" y="92065"/>
                      <a:pt x="113403" y="88219"/>
                      <a:pt x="109557" y="80767"/>
                    </a:cubicBezTo>
                    <a:cubicBezTo>
                      <a:pt x="107610" y="77041"/>
                      <a:pt x="109918" y="70864"/>
                      <a:pt x="112201" y="64085"/>
                    </a:cubicBezTo>
                    <a:cubicBezTo>
                      <a:pt x="96625" y="62691"/>
                      <a:pt x="58501" y="17043"/>
                      <a:pt x="48213" y="5841"/>
                    </a:cubicBezTo>
                    <a:cubicBezTo>
                      <a:pt x="45857" y="3269"/>
                      <a:pt x="42443" y="1418"/>
                      <a:pt x="38549" y="0"/>
                    </a:cubicBezTo>
                    <a:cubicBezTo>
                      <a:pt x="35352" y="6346"/>
                      <a:pt x="31819" y="11009"/>
                      <a:pt x="29150" y="1257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2466102-D5C5-6A14-D1AB-41D123511682}"/>
                  </a:ext>
                </a:extLst>
              </p:cNvPr>
              <p:cNvSpPr/>
              <p:nvPr/>
            </p:nvSpPr>
            <p:spPr bwMode="gray">
              <a:xfrm>
                <a:off x="2997568" y="3096303"/>
                <a:ext cx="80743" cy="97080"/>
              </a:xfrm>
              <a:custGeom>
                <a:avLst/>
                <a:gdLst>
                  <a:gd name="connsiteX0" fmla="*/ 4303 w 80743"/>
                  <a:gd name="connsiteY0" fmla="*/ 44326 h 97080"/>
                  <a:gd name="connsiteX1" fmla="*/ 7572 w 80743"/>
                  <a:gd name="connsiteY1" fmla="*/ 78916 h 97080"/>
                  <a:gd name="connsiteX2" fmla="*/ 0 w 80743"/>
                  <a:gd name="connsiteY2" fmla="*/ 91152 h 97080"/>
                  <a:gd name="connsiteX3" fmla="*/ 23317 w 80743"/>
                  <a:gd name="connsiteY3" fmla="*/ 95334 h 97080"/>
                  <a:gd name="connsiteX4" fmla="*/ 50504 w 80743"/>
                  <a:gd name="connsiteY4" fmla="*/ 83243 h 97080"/>
                  <a:gd name="connsiteX5" fmla="*/ 80743 w 80743"/>
                  <a:gd name="connsiteY5" fmla="*/ 41369 h 97080"/>
                  <a:gd name="connsiteX6" fmla="*/ 80358 w 80743"/>
                  <a:gd name="connsiteY6" fmla="*/ 41129 h 97080"/>
                  <a:gd name="connsiteX7" fmla="*/ 35456 w 80743"/>
                  <a:gd name="connsiteY7" fmla="*/ 7067 h 97080"/>
                  <a:gd name="connsiteX8" fmla="*/ 13485 w 80743"/>
                  <a:gd name="connsiteY8" fmla="*/ 0 h 97080"/>
                  <a:gd name="connsiteX9" fmla="*/ 8557 w 80743"/>
                  <a:gd name="connsiteY9" fmla="*/ 13413 h 97080"/>
                  <a:gd name="connsiteX10" fmla="*/ 4279 w 80743"/>
                  <a:gd name="connsiteY10" fmla="*/ 44350 h 9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743" h="97080">
                    <a:moveTo>
                      <a:pt x="4303" y="44326"/>
                    </a:moveTo>
                    <a:cubicBezTo>
                      <a:pt x="9110" y="55480"/>
                      <a:pt x="9375" y="75118"/>
                      <a:pt x="7572" y="78916"/>
                    </a:cubicBezTo>
                    <a:cubicBezTo>
                      <a:pt x="6659" y="80791"/>
                      <a:pt x="3221" y="86224"/>
                      <a:pt x="0" y="91152"/>
                    </a:cubicBezTo>
                    <a:cubicBezTo>
                      <a:pt x="4327" y="95911"/>
                      <a:pt x="11250" y="99301"/>
                      <a:pt x="23317" y="95334"/>
                    </a:cubicBezTo>
                    <a:cubicBezTo>
                      <a:pt x="38100" y="90454"/>
                      <a:pt x="45263" y="99733"/>
                      <a:pt x="50504" y="83243"/>
                    </a:cubicBezTo>
                    <a:cubicBezTo>
                      <a:pt x="54614" y="70383"/>
                      <a:pt x="69565" y="52691"/>
                      <a:pt x="80743" y="41369"/>
                    </a:cubicBezTo>
                    <a:cubicBezTo>
                      <a:pt x="80599" y="41297"/>
                      <a:pt x="80503" y="41177"/>
                      <a:pt x="80358" y="41129"/>
                    </a:cubicBezTo>
                    <a:cubicBezTo>
                      <a:pt x="69325" y="36658"/>
                      <a:pt x="52234" y="10288"/>
                      <a:pt x="35456" y="7067"/>
                    </a:cubicBezTo>
                    <a:cubicBezTo>
                      <a:pt x="28148" y="5649"/>
                      <a:pt x="20697" y="2716"/>
                      <a:pt x="13485" y="0"/>
                    </a:cubicBezTo>
                    <a:cubicBezTo>
                      <a:pt x="11490" y="7308"/>
                      <a:pt x="9759" y="12404"/>
                      <a:pt x="8557" y="13413"/>
                    </a:cubicBezTo>
                    <a:cubicBezTo>
                      <a:pt x="3005" y="18173"/>
                      <a:pt x="-529" y="33196"/>
                      <a:pt x="4279" y="4435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91014C-EB8E-E150-8C4E-207B3E9569EE}"/>
                  </a:ext>
                </a:extLst>
              </p:cNvPr>
              <p:cNvSpPr/>
              <p:nvPr/>
            </p:nvSpPr>
            <p:spPr bwMode="gray">
              <a:xfrm>
                <a:off x="1993218" y="2785192"/>
                <a:ext cx="110886" cy="109674"/>
              </a:xfrm>
              <a:custGeom>
                <a:avLst/>
                <a:gdLst>
                  <a:gd name="connsiteX0" fmla="*/ 97041 w 110886"/>
                  <a:gd name="connsiteY0" fmla="*/ 73209 h 109674"/>
                  <a:gd name="connsiteX1" fmla="*/ 110887 w 110886"/>
                  <a:gd name="connsiteY1" fmla="*/ 58498 h 109674"/>
                  <a:gd name="connsiteX2" fmla="*/ 100334 w 110886"/>
                  <a:gd name="connsiteY2" fmla="*/ 52513 h 109674"/>
                  <a:gd name="connsiteX3" fmla="*/ 87330 w 110886"/>
                  <a:gd name="connsiteY3" fmla="*/ 54388 h 109674"/>
                  <a:gd name="connsiteX4" fmla="*/ 87978 w 110886"/>
                  <a:gd name="connsiteY4" fmla="*/ 1769 h 109674"/>
                  <a:gd name="connsiteX5" fmla="*/ 47739 w 110886"/>
                  <a:gd name="connsiteY5" fmla="*/ 1985 h 109674"/>
                  <a:gd name="connsiteX6" fmla="*/ 36177 w 110886"/>
                  <a:gd name="connsiteY6" fmla="*/ 21576 h 109674"/>
                  <a:gd name="connsiteX7" fmla="*/ 55431 w 110886"/>
                  <a:gd name="connsiteY7" fmla="*/ 46407 h 109674"/>
                  <a:gd name="connsiteX8" fmla="*/ 20937 w 110886"/>
                  <a:gd name="connsiteY8" fmla="*/ 50758 h 109674"/>
                  <a:gd name="connsiteX9" fmla="*/ 0 w 110886"/>
                  <a:gd name="connsiteY9" fmla="*/ 79122 h 109674"/>
                  <a:gd name="connsiteX10" fmla="*/ 28869 w 110886"/>
                  <a:gd name="connsiteY10" fmla="*/ 103160 h 109674"/>
                  <a:gd name="connsiteX11" fmla="*/ 65311 w 110886"/>
                  <a:gd name="connsiteY11" fmla="*/ 109026 h 109674"/>
                  <a:gd name="connsiteX12" fmla="*/ 66152 w 110886"/>
                  <a:gd name="connsiteY12" fmla="*/ 109675 h 109674"/>
                  <a:gd name="connsiteX13" fmla="*/ 84469 w 110886"/>
                  <a:gd name="connsiteY13" fmla="*/ 93954 h 109674"/>
                  <a:gd name="connsiteX14" fmla="*/ 97017 w 110886"/>
                  <a:gd name="connsiteY14" fmla="*/ 73161 h 10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886" h="109674">
                    <a:moveTo>
                      <a:pt x="97041" y="73209"/>
                    </a:moveTo>
                    <a:cubicBezTo>
                      <a:pt x="102642" y="68570"/>
                      <a:pt x="107425" y="62993"/>
                      <a:pt x="110887" y="58498"/>
                    </a:cubicBezTo>
                    <a:cubicBezTo>
                      <a:pt x="101897" y="63546"/>
                      <a:pt x="99084" y="58883"/>
                      <a:pt x="100334" y="52513"/>
                    </a:cubicBezTo>
                    <a:lnTo>
                      <a:pt x="87330" y="54388"/>
                    </a:lnTo>
                    <a:lnTo>
                      <a:pt x="87978" y="1769"/>
                    </a:lnTo>
                    <a:cubicBezTo>
                      <a:pt x="79325" y="2225"/>
                      <a:pt x="54422" y="-2582"/>
                      <a:pt x="47739" y="1985"/>
                    </a:cubicBezTo>
                    <a:cubicBezTo>
                      <a:pt x="41585" y="6216"/>
                      <a:pt x="41561" y="18259"/>
                      <a:pt x="36177" y="21576"/>
                    </a:cubicBezTo>
                    <a:cubicBezTo>
                      <a:pt x="33413" y="23283"/>
                      <a:pt x="58124" y="39123"/>
                      <a:pt x="55431" y="46407"/>
                    </a:cubicBezTo>
                    <a:cubicBezTo>
                      <a:pt x="52739" y="53715"/>
                      <a:pt x="23701" y="50181"/>
                      <a:pt x="20937" y="50758"/>
                    </a:cubicBezTo>
                    <a:cubicBezTo>
                      <a:pt x="19639" y="51046"/>
                      <a:pt x="10024" y="64387"/>
                      <a:pt x="0" y="79122"/>
                    </a:cubicBezTo>
                    <a:cubicBezTo>
                      <a:pt x="11634" y="89218"/>
                      <a:pt x="23269" y="99699"/>
                      <a:pt x="28869" y="103160"/>
                    </a:cubicBezTo>
                    <a:cubicBezTo>
                      <a:pt x="39927" y="109915"/>
                      <a:pt x="57715" y="102199"/>
                      <a:pt x="65311" y="109026"/>
                    </a:cubicBezTo>
                    <a:cubicBezTo>
                      <a:pt x="65551" y="109242"/>
                      <a:pt x="65864" y="109434"/>
                      <a:pt x="66152" y="109675"/>
                    </a:cubicBezTo>
                    <a:cubicBezTo>
                      <a:pt x="73868" y="102127"/>
                      <a:pt x="81849" y="94771"/>
                      <a:pt x="84469" y="93954"/>
                    </a:cubicBezTo>
                    <a:cubicBezTo>
                      <a:pt x="90022" y="92223"/>
                      <a:pt x="85430" y="82824"/>
                      <a:pt x="97017" y="7316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010CCDF0-6DB7-1067-CD50-2158E38193DB}"/>
                  </a:ext>
                </a:extLst>
              </p:cNvPr>
              <p:cNvSpPr/>
              <p:nvPr/>
            </p:nvSpPr>
            <p:spPr bwMode="gray">
              <a:xfrm>
                <a:off x="2534358" y="2727456"/>
                <a:ext cx="86144" cy="53283"/>
              </a:xfrm>
              <a:custGeom>
                <a:avLst/>
                <a:gdLst>
                  <a:gd name="connsiteX0" fmla="*/ 34158 w 86144"/>
                  <a:gd name="connsiteY0" fmla="*/ 40105 h 53283"/>
                  <a:gd name="connsiteX1" fmla="*/ 85094 w 86144"/>
                  <a:gd name="connsiteY1" fmla="*/ 22125 h 53283"/>
                  <a:gd name="connsiteX2" fmla="*/ 18653 w 86144"/>
                  <a:gd name="connsiteY2" fmla="*/ 1044 h 53283"/>
                  <a:gd name="connsiteX3" fmla="*/ 4471 w 86144"/>
                  <a:gd name="connsiteY3" fmla="*/ 443 h 53283"/>
                  <a:gd name="connsiteX4" fmla="*/ 0 w 86144"/>
                  <a:gd name="connsiteY4" fmla="*/ 51091 h 53283"/>
                  <a:gd name="connsiteX5" fmla="*/ 1995 w 86144"/>
                  <a:gd name="connsiteY5" fmla="*/ 52100 h 53283"/>
                  <a:gd name="connsiteX6" fmla="*/ 34182 w 86144"/>
                  <a:gd name="connsiteY6" fmla="*/ 40129 h 5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44" h="53283">
                    <a:moveTo>
                      <a:pt x="34158" y="40105"/>
                    </a:moveTo>
                    <a:cubicBezTo>
                      <a:pt x="50095" y="34553"/>
                      <a:pt x="93411" y="47966"/>
                      <a:pt x="85094" y="22125"/>
                    </a:cubicBezTo>
                    <a:cubicBezTo>
                      <a:pt x="80479" y="7775"/>
                      <a:pt x="31898" y="-3571"/>
                      <a:pt x="18653" y="1044"/>
                    </a:cubicBezTo>
                    <a:cubicBezTo>
                      <a:pt x="14904" y="2342"/>
                      <a:pt x="9928" y="1789"/>
                      <a:pt x="4471" y="443"/>
                    </a:cubicBezTo>
                    <a:cubicBezTo>
                      <a:pt x="2813" y="13856"/>
                      <a:pt x="1058" y="33591"/>
                      <a:pt x="0" y="51091"/>
                    </a:cubicBezTo>
                    <a:cubicBezTo>
                      <a:pt x="673" y="51427"/>
                      <a:pt x="1346" y="51764"/>
                      <a:pt x="1995" y="52100"/>
                    </a:cubicBezTo>
                    <a:cubicBezTo>
                      <a:pt x="11298" y="56595"/>
                      <a:pt x="13485" y="47341"/>
                      <a:pt x="34182" y="401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901A8CB-F8F6-02C7-6842-D0401C437706}"/>
                  </a:ext>
                </a:extLst>
              </p:cNvPr>
              <p:cNvSpPr/>
              <p:nvPr/>
            </p:nvSpPr>
            <p:spPr bwMode="gray">
              <a:xfrm>
                <a:off x="2361435" y="2765696"/>
                <a:ext cx="53851" cy="17359"/>
              </a:xfrm>
              <a:custGeom>
                <a:avLst/>
                <a:gdLst>
                  <a:gd name="connsiteX0" fmla="*/ 380 w 53851"/>
                  <a:gd name="connsiteY0" fmla="*/ 4534 h 17359"/>
                  <a:gd name="connsiteX1" fmla="*/ 53623 w 53851"/>
                  <a:gd name="connsiteY1" fmla="*/ 13091 h 17359"/>
                  <a:gd name="connsiteX2" fmla="*/ 380 w 53851"/>
                  <a:gd name="connsiteY2" fmla="*/ 4534 h 1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51" h="17359">
                    <a:moveTo>
                      <a:pt x="380" y="4534"/>
                    </a:moveTo>
                    <a:cubicBezTo>
                      <a:pt x="5115" y="12539"/>
                      <a:pt x="49128" y="23524"/>
                      <a:pt x="53623" y="13091"/>
                    </a:cubicBezTo>
                    <a:cubicBezTo>
                      <a:pt x="58119" y="2635"/>
                      <a:pt x="-5462" y="-5418"/>
                      <a:pt x="380" y="45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626F148-21D9-6EC0-09DB-1D7144E740F2}"/>
                  </a:ext>
                </a:extLst>
              </p:cNvPr>
              <p:cNvSpPr/>
              <p:nvPr/>
            </p:nvSpPr>
            <p:spPr bwMode="gray">
              <a:xfrm>
                <a:off x="2512239" y="3837201"/>
                <a:ext cx="513969" cy="1032553"/>
              </a:xfrm>
              <a:custGeom>
                <a:avLst/>
                <a:gdLst>
                  <a:gd name="connsiteX0" fmla="*/ 199903 w 513969"/>
                  <a:gd name="connsiteY0" fmla="*/ 1013481 h 1032553"/>
                  <a:gd name="connsiteX1" fmla="*/ 148078 w 513969"/>
                  <a:gd name="connsiteY1" fmla="*/ 980093 h 1032553"/>
                  <a:gd name="connsiteX2" fmla="*/ 135217 w 513969"/>
                  <a:gd name="connsiteY2" fmla="*/ 968122 h 1032553"/>
                  <a:gd name="connsiteX3" fmla="*/ 137381 w 513969"/>
                  <a:gd name="connsiteY3" fmla="*/ 957136 h 1032553"/>
                  <a:gd name="connsiteX4" fmla="*/ 128078 w 513969"/>
                  <a:gd name="connsiteY4" fmla="*/ 943147 h 1032553"/>
                  <a:gd name="connsiteX5" fmla="*/ 129352 w 513969"/>
                  <a:gd name="connsiteY5" fmla="*/ 1028913 h 1032553"/>
                  <a:gd name="connsiteX6" fmla="*/ 173245 w 513969"/>
                  <a:gd name="connsiteY6" fmla="*/ 1030644 h 1032553"/>
                  <a:gd name="connsiteX7" fmla="*/ 185096 w 513969"/>
                  <a:gd name="connsiteY7" fmla="*/ 1030428 h 1032553"/>
                  <a:gd name="connsiteX8" fmla="*/ 217307 w 513969"/>
                  <a:gd name="connsiteY8" fmla="*/ 1021366 h 1032553"/>
                  <a:gd name="connsiteX9" fmla="*/ 199879 w 513969"/>
                  <a:gd name="connsiteY9" fmla="*/ 1013505 h 1032553"/>
                  <a:gd name="connsiteX10" fmla="*/ 507948 w 513969"/>
                  <a:gd name="connsiteY10" fmla="*/ 97759 h 1032553"/>
                  <a:gd name="connsiteX11" fmla="*/ 490809 w 513969"/>
                  <a:gd name="connsiteY11" fmla="*/ 96894 h 1032553"/>
                  <a:gd name="connsiteX12" fmla="*/ 490954 w 513969"/>
                  <a:gd name="connsiteY12" fmla="*/ 99538 h 1032553"/>
                  <a:gd name="connsiteX13" fmla="*/ 478166 w 513969"/>
                  <a:gd name="connsiteY13" fmla="*/ 137998 h 1032553"/>
                  <a:gd name="connsiteX14" fmla="*/ 457974 w 513969"/>
                  <a:gd name="connsiteY14" fmla="*/ 148431 h 1032553"/>
                  <a:gd name="connsiteX15" fmla="*/ 435378 w 513969"/>
                  <a:gd name="connsiteY15" fmla="*/ 153407 h 1032553"/>
                  <a:gd name="connsiteX16" fmla="*/ 410355 w 513969"/>
                  <a:gd name="connsiteY16" fmla="*/ 151388 h 1032553"/>
                  <a:gd name="connsiteX17" fmla="*/ 386052 w 513969"/>
                  <a:gd name="connsiteY17" fmla="*/ 146195 h 1032553"/>
                  <a:gd name="connsiteX18" fmla="*/ 414297 w 513969"/>
                  <a:gd name="connsiteY18" fmla="*/ 93480 h 1032553"/>
                  <a:gd name="connsiteX19" fmla="*/ 365524 w 513969"/>
                  <a:gd name="connsiteY19" fmla="*/ 69875 h 1032553"/>
                  <a:gd name="connsiteX20" fmla="*/ 336414 w 513969"/>
                  <a:gd name="connsiteY20" fmla="*/ 55404 h 1032553"/>
                  <a:gd name="connsiteX21" fmla="*/ 307256 w 513969"/>
                  <a:gd name="connsiteY21" fmla="*/ 37833 h 1032553"/>
                  <a:gd name="connsiteX22" fmla="*/ 270622 w 513969"/>
                  <a:gd name="connsiteY22" fmla="*/ 1295 h 1032553"/>
                  <a:gd name="connsiteX23" fmla="*/ 244926 w 513969"/>
                  <a:gd name="connsiteY23" fmla="*/ 1872 h 1032553"/>
                  <a:gd name="connsiteX24" fmla="*/ 229734 w 513969"/>
                  <a:gd name="connsiteY24" fmla="*/ 17449 h 1032553"/>
                  <a:gd name="connsiteX25" fmla="*/ 199543 w 513969"/>
                  <a:gd name="connsiteY25" fmla="*/ 5526 h 1032553"/>
                  <a:gd name="connsiteX26" fmla="*/ 176466 w 513969"/>
                  <a:gd name="connsiteY26" fmla="*/ 6584 h 1032553"/>
                  <a:gd name="connsiteX27" fmla="*/ 157597 w 513969"/>
                  <a:gd name="connsiteY27" fmla="*/ 22569 h 1032553"/>
                  <a:gd name="connsiteX28" fmla="*/ 152693 w 513969"/>
                  <a:gd name="connsiteY28" fmla="*/ 53097 h 1032553"/>
                  <a:gd name="connsiteX29" fmla="*/ 123295 w 513969"/>
                  <a:gd name="connsiteY29" fmla="*/ 76942 h 1032553"/>
                  <a:gd name="connsiteX30" fmla="*/ 121972 w 513969"/>
                  <a:gd name="connsiteY30" fmla="*/ 95716 h 1032553"/>
                  <a:gd name="connsiteX31" fmla="*/ 124689 w 513969"/>
                  <a:gd name="connsiteY31" fmla="*/ 123816 h 1032553"/>
                  <a:gd name="connsiteX32" fmla="*/ 125698 w 513969"/>
                  <a:gd name="connsiteY32" fmla="*/ 141027 h 1032553"/>
                  <a:gd name="connsiteX33" fmla="*/ 102694 w 513969"/>
                  <a:gd name="connsiteY33" fmla="*/ 175714 h 1032553"/>
                  <a:gd name="connsiteX34" fmla="*/ 84425 w 513969"/>
                  <a:gd name="connsiteY34" fmla="*/ 213453 h 1032553"/>
                  <a:gd name="connsiteX35" fmla="*/ 84762 w 513969"/>
                  <a:gd name="connsiteY35" fmla="*/ 240015 h 1032553"/>
                  <a:gd name="connsiteX36" fmla="*/ 74450 w 513969"/>
                  <a:gd name="connsiteY36" fmla="*/ 288644 h 1032553"/>
                  <a:gd name="connsiteX37" fmla="*/ 89930 w 513969"/>
                  <a:gd name="connsiteY37" fmla="*/ 336888 h 1032553"/>
                  <a:gd name="connsiteX38" fmla="*/ 83175 w 513969"/>
                  <a:gd name="connsiteY38" fmla="*/ 358858 h 1032553"/>
                  <a:gd name="connsiteX39" fmla="*/ 75603 w 513969"/>
                  <a:gd name="connsiteY39" fmla="*/ 377728 h 1032553"/>
                  <a:gd name="connsiteX40" fmla="*/ 76036 w 513969"/>
                  <a:gd name="connsiteY40" fmla="*/ 410540 h 1032553"/>
                  <a:gd name="connsiteX41" fmla="*/ 58056 w 513969"/>
                  <a:gd name="connsiteY41" fmla="*/ 470971 h 1032553"/>
                  <a:gd name="connsiteX42" fmla="*/ 64522 w 513969"/>
                  <a:gd name="connsiteY42" fmla="*/ 485754 h 1032553"/>
                  <a:gd name="connsiteX43" fmla="*/ 49787 w 513969"/>
                  <a:gd name="connsiteY43" fmla="*/ 496090 h 1032553"/>
                  <a:gd name="connsiteX44" fmla="*/ 48489 w 513969"/>
                  <a:gd name="connsiteY44" fmla="*/ 515657 h 1032553"/>
                  <a:gd name="connsiteX45" fmla="*/ 34859 w 513969"/>
                  <a:gd name="connsiteY45" fmla="*/ 550224 h 1032553"/>
                  <a:gd name="connsiteX46" fmla="*/ 39378 w 513969"/>
                  <a:gd name="connsiteY46" fmla="*/ 596304 h 1032553"/>
                  <a:gd name="connsiteX47" fmla="*/ 35821 w 513969"/>
                  <a:gd name="connsiteY47" fmla="*/ 623683 h 1032553"/>
                  <a:gd name="connsiteX48" fmla="*/ 42479 w 513969"/>
                  <a:gd name="connsiteY48" fmla="*/ 654091 h 1032553"/>
                  <a:gd name="connsiteX49" fmla="*/ 50460 w 513969"/>
                  <a:gd name="connsiteY49" fmla="*/ 667288 h 1032553"/>
                  <a:gd name="connsiteX50" fmla="*/ 59017 w 513969"/>
                  <a:gd name="connsiteY50" fmla="*/ 675341 h 1032553"/>
                  <a:gd name="connsiteX51" fmla="*/ 44426 w 513969"/>
                  <a:gd name="connsiteY51" fmla="*/ 684571 h 1032553"/>
                  <a:gd name="connsiteX52" fmla="*/ 48561 w 513969"/>
                  <a:gd name="connsiteY52" fmla="*/ 701710 h 1032553"/>
                  <a:gd name="connsiteX53" fmla="*/ 44907 w 513969"/>
                  <a:gd name="connsiteY53" fmla="*/ 722070 h 1032553"/>
                  <a:gd name="connsiteX54" fmla="*/ 44378 w 513969"/>
                  <a:gd name="connsiteY54" fmla="*/ 742406 h 1032553"/>
                  <a:gd name="connsiteX55" fmla="*/ 36806 w 513969"/>
                  <a:gd name="connsiteY55" fmla="*/ 760459 h 1032553"/>
                  <a:gd name="connsiteX56" fmla="*/ 26085 w 513969"/>
                  <a:gd name="connsiteY56" fmla="*/ 777814 h 1032553"/>
                  <a:gd name="connsiteX57" fmla="*/ 27143 w 513969"/>
                  <a:gd name="connsiteY57" fmla="*/ 798102 h 1032553"/>
                  <a:gd name="connsiteX58" fmla="*/ 2576 w 513969"/>
                  <a:gd name="connsiteY58" fmla="*/ 833606 h 1032553"/>
                  <a:gd name="connsiteX59" fmla="*/ 3682 w 513969"/>
                  <a:gd name="connsiteY59" fmla="*/ 857812 h 1032553"/>
                  <a:gd name="connsiteX60" fmla="*/ 8586 w 513969"/>
                  <a:gd name="connsiteY60" fmla="*/ 874951 h 1032553"/>
                  <a:gd name="connsiteX61" fmla="*/ 32912 w 513969"/>
                  <a:gd name="connsiteY61" fmla="*/ 882451 h 1032553"/>
                  <a:gd name="connsiteX62" fmla="*/ 47503 w 513969"/>
                  <a:gd name="connsiteY62" fmla="*/ 922907 h 1032553"/>
                  <a:gd name="connsiteX63" fmla="*/ 93608 w 513969"/>
                  <a:gd name="connsiteY63" fmla="*/ 921537 h 1032553"/>
                  <a:gd name="connsiteX64" fmla="*/ 107742 w 513969"/>
                  <a:gd name="connsiteY64" fmla="*/ 929445 h 1032553"/>
                  <a:gd name="connsiteX65" fmla="*/ 132477 w 513969"/>
                  <a:gd name="connsiteY65" fmla="*/ 932377 h 1032553"/>
                  <a:gd name="connsiteX66" fmla="*/ 118319 w 513969"/>
                  <a:gd name="connsiteY66" fmla="*/ 908316 h 1032553"/>
                  <a:gd name="connsiteX67" fmla="*/ 120050 w 513969"/>
                  <a:gd name="connsiteY67" fmla="*/ 864398 h 1032553"/>
                  <a:gd name="connsiteX68" fmla="*/ 133775 w 513969"/>
                  <a:gd name="connsiteY68" fmla="*/ 853846 h 1032553"/>
                  <a:gd name="connsiteX69" fmla="*/ 149712 w 513969"/>
                  <a:gd name="connsiteY69" fmla="*/ 835168 h 1032553"/>
                  <a:gd name="connsiteX70" fmla="*/ 167813 w 513969"/>
                  <a:gd name="connsiteY70" fmla="*/ 806059 h 1032553"/>
                  <a:gd name="connsiteX71" fmla="*/ 198076 w 513969"/>
                  <a:gd name="connsiteY71" fmla="*/ 780290 h 1032553"/>
                  <a:gd name="connsiteX72" fmla="*/ 199663 w 513969"/>
                  <a:gd name="connsiteY72" fmla="*/ 752935 h 1032553"/>
                  <a:gd name="connsiteX73" fmla="*/ 176274 w 513969"/>
                  <a:gd name="connsiteY73" fmla="*/ 748223 h 1032553"/>
                  <a:gd name="connsiteX74" fmla="*/ 157861 w 513969"/>
                  <a:gd name="connsiteY74" fmla="*/ 708633 h 1032553"/>
                  <a:gd name="connsiteX75" fmla="*/ 200264 w 513969"/>
                  <a:gd name="connsiteY75" fmla="*/ 683826 h 1032553"/>
                  <a:gd name="connsiteX76" fmla="*/ 206442 w 513969"/>
                  <a:gd name="connsiteY76" fmla="*/ 669884 h 1032553"/>
                  <a:gd name="connsiteX77" fmla="*/ 223196 w 513969"/>
                  <a:gd name="connsiteY77" fmla="*/ 625222 h 1032553"/>
                  <a:gd name="connsiteX78" fmla="*/ 230023 w 513969"/>
                  <a:gd name="connsiteY78" fmla="*/ 616472 h 1032553"/>
                  <a:gd name="connsiteX79" fmla="*/ 231032 w 513969"/>
                  <a:gd name="connsiteY79" fmla="*/ 606063 h 1032553"/>
                  <a:gd name="connsiteX80" fmla="*/ 255695 w 513969"/>
                  <a:gd name="connsiteY80" fmla="*/ 594189 h 1032553"/>
                  <a:gd name="connsiteX81" fmla="*/ 237859 w 513969"/>
                  <a:gd name="connsiteY81" fmla="*/ 599045 h 1032553"/>
                  <a:gd name="connsiteX82" fmla="*/ 219037 w 513969"/>
                  <a:gd name="connsiteY82" fmla="*/ 572747 h 1032553"/>
                  <a:gd name="connsiteX83" fmla="*/ 217571 w 513969"/>
                  <a:gd name="connsiteY83" fmla="*/ 548517 h 1032553"/>
                  <a:gd name="connsiteX84" fmla="*/ 259277 w 513969"/>
                  <a:gd name="connsiteY84" fmla="*/ 558925 h 1032553"/>
                  <a:gd name="connsiteX85" fmla="*/ 291079 w 513969"/>
                  <a:gd name="connsiteY85" fmla="*/ 518662 h 1032553"/>
                  <a:gd name="connsiteX86" fmla="*/ 289685 w 513969"/>
                  <a:gd name="connsiteY86" fmla="*/ 500225 h 1032553"/>
                  <a:gd name="connsiteX87" fmla="*/ 365716 w 513969"/>
                  <a:gd name="connsiteY87" fmla="*/ 484793 h 1032553"/>
                  <a:gd name="connsiteX88" fmla="*/ 438287 w 513969"/>
                  <a:gd name="connsiteY88" fmla="*/ 425539 h 1032553"/>
                  <a:gd name="connsiteX89" fmla="*/ 422181 w 513969"/>
                  <a:gd name="connsiteY89" fmla="*/ 385901 h 1032553"/>
                  <a:gd name="connsiteX90" fmla="*/ 407542 w 513969"/>
                  <a:gd name="connsiteY90" fmla="*/ 370517 h 1032553"/>
                  <a:gd name="connsiteX91" fmla="*/ 388841 w 513969"/>
                  <a:gd name="connsiteY91" fmla="*/ 352849 h 1032553"/>
                  <a:gd name="connsiteX92" fmla="*/ 398167 w 513969"/>
                  <a:gd name="connsiteY92" fmla="*/ 351214 h 1032553"/>
                  <a:gd name="connsiteX93" fmla="*/ 399970 w 513969"/>
                  <a:gd name="connsiteY93" fmla="*/ 340253 h 1032553"/>
                  <a:gd name="connsiteX94" fmla="*/ 392158 w 513969"/>
                  <a:gd name="connsiteY94" fmla="*/ 324556 h 1032553"/>
                  <a:gd name="connsiteX95" fmla="*/ 398744 w 513969"/>
                  <a:gd name="connsiteY95" fmla="*/ 290543 h 1032553"/>
                  <a:gd name="connsiteX96" fmla="*/ 437397 w 513969"/>
                  <a:gd name="connsiteY96" fmla="*/ 203478 h 1032553"/>
                  <a:gd name="connsiteX97" fmla="*/ 481819 w 513969"/>
                  <a:gd name="connsiteY97" fmla="*/ 155498 h 1032553"/>
                  <a:gd name="connsiteX98" fmla="*/ 513164 w 513969"/>
                  <a:gd name="connsiteY98" fmla="*/ 137566 h 1032553"/>
                  <a:gd name="connsiteX99" fmla="*/ 507972 w 513969"/>
                  <a:gd name="connsiteY99" fmla="*/ 97831 h 103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513969" h="1032553">
                    <a:moveTo>
                      <a:pt x="199903" y="1013481"/>
                    </a:moveTo>
                    <a:cubicBezTo>
                      <a:pt x="185456" y="1013097"/>
                      <a:pt x="156827" y="986919"/>
                      <a:pt x="148078" y="980093"/>
                    </a:cubicBezTo>
                    <a:cubicBezTo>
                      <a:pt x="139328" y="973266"/>
                      <a:pt x="145578" y="966271"/>
                      <a:pt x="135217" y="968122"/>
                    </a:cubicBezTo>
                    <a:cubicBezTo>
                      <a:pt x="124857" y="969997"/>
                      <a:pt x="131660" y="960093"/>
                      <a:pt x="137381" y="957136"/>
                    </a:cubicBezTo>
                    <a:cubicBezTo>
                      <a:pt x="142669" y="954396"/>
                      <a:pt x="135145" y="944637"/>
                      <a:pt x="128078" y="943147"/>
                    </a:cubicBezTo>
                    <a:cubicBezTo>
                      <a:pt x="127501" y="958651"/>
                      <a:pt x="125169" y="1028264"/>
                      <a:pt x="129352" y="1028913"/>
                    </a:cubicBezTo>
                    <a:cubicBezTo>
                      <a:pt x="133583" y="1029562"/>
                      <a:pt x="164159" y="1024875"/>
                      <a:pt x="173245" y="1030644"/>
                    </a:cubicBezTo>
                    <a:cubicBezTo>
                      <a:pt x="176731" y="1031702"/>
                      <a:pt x="181514" y="1034466"/>
                      <a:pt x="185096" y="1030428"/>
                    </a:cubicBezTo>
                    <a:cubicBezTo>
                      <a:pt x="190793" y="1024010"/>
                      <a:pt x="208148" y="1027255"/>
                      <a:pt x="217307" y="1021366"/>
                    </a:cubicBezTo>
                    <a:cubicBezTo>
                      <a:pt x="226465" y="1015452"/>
                      <a:pt x="214326" y="1013890"/>
                      <a:pt x="199879" y="1013505"/>
                    </a:cubicBezTo>
                    <a:close/>
                    <a:moveTo>
                      <a:pt x="507948" y="97759"/>
                    </a:moveTo>
                    <a:cubicBezTo>
                      <a:pt x="505280" y="96461"/>
                      <a:pt x="497300" y="96557"/>
                      <a:pt x="490809" y="96894"/>
                    </a:cubicBezTo>
                    <a:cubicBezTo>
                      <a:pt x="490809" y="97879"/>
                      <a:pt x="490834" y="98745"/>
                      <a:pt x="490954" y="99538"/>
                    </a:cubicBezTo>
                    <a:cubicBezTo>
                      <a:pt x="492660" y="110451"/>
                      <a:pt x="486002" y="138672"/>
                      <a:pt x="478166" y="137998"/>
                    </a:cubicBezTo>
                    <a:cubicBezTo>
                      <a:pt x="470329" y="137325"/>
                      <a:pt x="464248" y="149897"/>
                      <a:pt x="457974" y="148431"/>
                    </a:cubicBezTo>
                    <a:cubicBezTo>
                      <a:pt x="451700" y="146940"/>
                      <a:pt x="443238" y="157998"/>
                      <a:pt x="435378" y="153407"/>
                    </a:cubicBezTo>
                    <a:cubicBezTo>
                      <a:pt x="427518" y="148815"/>
                      <a:pt x="416652" y="155210"/>
                      <a:pt x="410355" y="151388"/>
                    </a:cubicBezTo>
                    <a:cubicBezTo>
                      <a:pt x="408672" y="150378"/>
                      <a:pt x="386100" y="149513"/>
                      <a:pt x="386052" y="146195"/>
                    </a:cubicBezTo>
                    <a:cubicBezTo>
                      <a:pt x="385932" y="136147"/>
                      <a:pt x="417494" y="98913"/>
                      <a:pt x="414297" y="93480"/>
                    </a:cubicBezTo>
                    <a:cubicBezTo>
                      <a:pt x="411100" y="88048"/>
                      <a:pt x="371101" y="76822"/>
                      <a:pt x="365524" y="69875"/>
                    </a:cubicBezTo>
                    <a:cubicBezTo>
                      <a:pt x="359947" y="62904"/>
                      <a:pt x="352063" y="56775"/>
                      <a:pt x="336414" y="55404"/>
                    </a:cubicBezTo>
                    <a:cubicBezTo>
                      <a:pt x="320766" y="54034"/>
                      <a:pt x="321439" y="46222"/>
                      <a:pt x="307256" y="37833"/>
                    </a:cubicBezTo>
                    <a:cubicBezTo>
                      <a:pt x="295430" y="30790"/>
                      <a:pt x="276944" y="11896"/>
                      <a:pt x="270622" y="1295"/>
                    </a:cubicBezTo>
                    <a:cubicBezTo>
                      <a:pt x="261104" y="430"/>
                      <a:pt x="247570" y="-1397"/>
                      <a:pt x="244926" y="1872"/>
                    </a:cubicBezTo>
                    <a:cubicBezTo>
                      <a:pt x="241128" y="6511"/>
                      <a:pt x="235263" y="28146"/>
                      <a:pt x="229734" y="17449"/>
                    </a:cubicBezTo>
                    <a:cubicBezTo>
                      <a:pt x="224206" y="6728"/>
                      <a:pt x="211129" y="6896"/>
                      <a:pt x="199543" y="5526"/>
                    </a:cubicBezTo>
                    <a:cubicBezTo>
                      <a:pt x="187980" y="4132"/>
                      <a:pt x="188605" y="-6637"/>
                      <a:pt x="176466" y="6584"/>
                    </a:cubicBezTo>
                    <a:cubicBezTo>
                      <a:pt x="171058" y="12497"/>
                      <a:pt x="164015" y="18314"/>
                      <a:pt x="157597" y="22569"/>
                    </a:cubicBezTo>
                    <a:cubicBezTo>
                      <a:pt x="156996" y="35020"/>
                      <a:pt x="154904" y="49058"/>
                      <a:pt x="152693" y="53097"/>
                    </a:cubicBezTo>
                    <a:cubicBezTo>
                      <a:pt x="149640" y="58601"/>
                      <a:pt x="123992" y="70668"/>
                      <a:pt x="123295" y="76942"/>
                    </a:cubicBezTo>
                    <a:cubicBezTo>
                      <a:pt x="122597" y="83216"/>
                      <a:pt x="126612" y="91750"/>
                      <a:pt x="121972" y="95716"/>
                    </a:cubicBezTo>
                    <a:cubicBezTo>
                      <a:pt x="117333" y="99682"/>
                      <a:pt x="133222" y="119008"/>
                      <a:pt x="124689" y="123816"/>
                    </a:cubicBezTo>
                    <a:cubicBezTo>
                      <a:pt x="116155" y="128624"/>
                      <a:pt x="131107" y="136268"/>
                      <a:pt x="125698" y="141027"/>
                    </a:cubicBezTo>
                    <a:cubicBezTo>
                      <a:pt x="117381" y="148311"/>
                      <a:pt x="109160" y="172733"/>
                      <a:pt x="102694" y="175714"/>
                    </a:cubicBezTo>
                    <a:cubicBezTo>
                      <a:pt x="97886" y="177925"/>
                      <a:pt x="82382" y="207973"/>
                      <a:pt x="84425" y="213453"/>
                    </a:cubicBezTo>
                    <a:cubicBezTo>
                      <a:pt x="88488" y="224342"/>
                      <a:pt x="93343" y="237587"/>
                      <a:pt x="84762" y="240015"/>
                    </a:cubicBezTo>
                    <a:cubicBezTo>
                      <a:pt x="71637" y="243789"/>
                      <a:pt x="68680" y="281120"/>
                      <a:pt x="74450" y="288644"/>
                    </a:cubicBezTo>
                    <a:cubicBezTo>
                      <a:pt x="79834" y="295639"/>
                      <a:pt x="92887" y="327633"/>
                      <a:pt x="89930" y="336888"/>
                    </a:cubicBezTo>
                    <a:cubicBezTo>
                      <a:pt x="86925" y="346311"/>
                      <a:pt x="88608" y="354892"/>
                      <a:pt x="83175" y="358858"/>
                    </a:cubicBezTo>
                    <a:cubicBezTo>
                      <a:pt x="77767" y="362825"/>
                      <a:pt x="82598" y="374507"/>
                      <a:pt x="75603" y="377728"/>
                    </a:cubicBezTo>
                    <a:cubicBezTo>
                      <a:pt x="68609" y="380949"/>
                      <a:pt x="81445" y="405780"/>
                      <a:pt x="76036" y="410540"/>
                    </a:cubicBezTo>
                    <a:cubicBezTo>
                      <a:pt x="50989" y="432558"/>
                      <a:pt x="64979" y="441428"/>
                      <a:pt x="58056" y="470971"/>
                    </a:cubicBezTo>
                    <a:cubicBezTo>
                      <a:pt x="56566" y="477221"/>
                      <a:pt x="65940" y="475562"/>
                      <a:pt x="64522" y="485754"/>
                    </a:cubicBezTo>
                    <a:cubicBezTo>
                      <a:pt x="63080" y="495922"/>
                      <a:pt x="50508" y="489840"/>
                      <a:pt x="49787" y="496090"/>
                    </a:cubicBezTo>
                    <a:cubicBezTo>
                      <a:pt x="49090" y="502364"/>
                      <a:pt x="53152" y="514816"/>
                      <a:pt x="48489" y="515657"/>
                    </a:cubicBezTo>
                    <a:cubicBezTo>
                      <a:pt x="42792" y="516667"/>
                      <a:pt x="35605" y="544431"/>
                      <a:pt x="34859" y="550224"/>
                    </a:cubicBezTo>
                    <a:cubicBezTo>
                      <a:pt x="34355" y="554094"/>
                      <a:pt x="50268" y="594598"/>
                      <a:pt x="39378" y="596304"/>
                    </a:cubicBezTo>
                    <a:cubicBezTo>
                      <a:pt x="33922" y="597146"/>
                      <a:pt x="31085" y="620631"/>
                      <a:pt x="35821" y="623683"/>
                    </a:cubicBezTo>
                    <a:cubicBezTo>
                      <a:pt x="37792" y="624957"/>
                      <a:pt x="44450" y="652048"/>
                      <a:pt x="42479" y="654091"/>
                    </a:cubicBezTo>
                    <a:cubicBezTo>
                      <a:pt x="35532" y="661231"/>
                      <a:pt x="41253" y="670173"/>
                      <a:pt x="50460" y="667288"/>
                    </a:cubicBezTo>
                    <a:cubicBezTo>
                      <a:pt x="56085" y="667072"/>
                      <a:pt x="58945" y="669740"/>
                      <a:pt x="59017" y="675341"/>
                    </a:cubicBezTo>
                    <a:cubicBezTo>
                      <a:pt x="58368" y="680196"/>
                      <a:pt x="36686" y="678682"/>
                      <a:pt x="44426" y="684571"/>
                    </a:cubicBezTo>
                    <a:cubicBezTo>
                      <a:pt x="51518" y="689932"/>
                      <a:pt x="58657" y="697648"/>
                      <a:pt x="48561" y="701710"/>
                    </a:cubicBezTo>
                    <a:cubicBezTo>
                      <a:pt x="38441" y="705749"/>
                      <a:pt x="47143" y="712672"/>
                      <a:pt x="44907" y="722070"/>
                    </a:cubicBezTo>
                    <a:cubicBezTo>
                      <a:pt x="42672" y="731493"/>
                      <a:pt x="52166" y="739954"/>
                      <a:pt x="44378" y="742406"/>
                    </a:cubicBezTo>
                    <a:cubicBezTo>
                      <a:pt x="36590" y="744834"/>
                      <a:pt x="47719" y="758752"/>
                      <a:pt x="36806" y="760459"/>
                    </a:cubicBezTo>
                    <a:cubicBezTo>
                      <a:pt x="25893" y="762165"/>
                      <a:pt x="33056" y="772237"/>
                      <a:pt x="26085" y="777814"/>
                    </a:cubicBezTo>
                    <a:cubicBezTo>
                      <a:pt x="19114" y="783367"/>
                      <a:pt x="35652" y="792525"/>
                      <a:pt x="27143" y="798102"/>
                    </a:cubicBezTo>
                    <a:cubicBezTo>
                      <a:pt x="23633" y="800386"/>
                      <a:pt x="3009" y="830289"/>
                      <a:pt x="2576" y="833606"/>
                    </a:cubicBezTo>
                    <a:cubicBezTo>
                      <a:pt x="1855" y="839087"/>
                      <a:pt x="-3457" y="850096"/>
                      <a:pt x="3682" y="857812"/>
                    </a:cubicBezTo>
                    <a:cubicBezTo>
                      <a:pt x="10821" y="865552"/>
                      <a:pt x="2288" y="871898"/>
                      <a:pt x="8586" y="874951"/>
                    </a:cubicBezTo>
                    <a:cubicBezTo>
                      <a:pt x="14884" y="878004"/>
                      <a:pt x="35917" y="873052"/>
                      <a:pt x="32912" y="882451"/>
                    </a:cubicBezTo>
                    <a:cubicBezTo>
                      <a:pt x="30677" y="889446"/>
                      <a:pt x="30340" y="925358"/>
                      <a:pt x="47503" y="922907"/>
                    </a:cubicBezTo>
                    <a:cubicBezTo>
                      <a:pt x="53753" y="922065"/>
                      <a:pt x="81829" y="918556"/>
                      <a:pt x="93608" y="921537"/>
                    </a:cubicBezTo>
                    <a:cubicBezTo>
                      <a:pt x="99425" y="922979"/>
                      <a:pt x="104305" y="926392"/>
                      <a:pt x="107742" y="929445"/>
                    </a:cubicBezTo>
                    <a:cubicBezTo>
                      <a:pt x="114400" y="926392"/>
                      <a:pt x="129184" y="935767"/>
                      <a:pt x="132477" y="932377"/>
                    </a:cubicBezTo>
                    <a:cubicBezTo>
                      <a:pt x="136467" y="928267"/>
                      <a:pt x="117790" y="913508"/>
                      <a:pt x="118319" y="908316"/>
                    </a:cubicBezTo>
                    <a:cubicBezTo>
                      <a:pt x="119545" y="895888"/>
                      <a:pt x="106348" y="874494"/>
                      <a:pt x="120050" y="864398"/>
                    </a:cubicBezTo>
                    <a:cubicBezTo>
                      <a:pt x="128054" y="858533"/>
                      <a:pt x="128559" y="852740"/>
                      <a:pt x="133775" y="853846"/>
                    </a:cubicBezTo>
                    <a:cubicBezTo>
                      <a:pt x="138991" y="854927"/>
                      <a:pt x="149303" y="849014"/>
                      <a:pt x="149712" y="835168"/>
                    </a:cubicBezTo>
                    <a:cubicBezTo>
                      <a:pt x="150121" y="821298"/>
                      <a:pt x="156395" y="816034"/>
                      <a:pt x="167813" y="806059"/>
                    </a:cubicBezTo>
                    <a:cubicBezTo>
                      <a:pt x="180264" y="795193"/>
                      <a:pt x="201033" y="784857"/>
                      <a:pt x="198076" y="780290"/>
                    </a:cubicBezTo>
                    <a:cubicBezTo>
                      <a:pt x="192764" y="772021"/>
                      <a:pt x="206994" y="760867"/>
                      <a:pt x="199663" y="752935"/>
                    </a:cubicBezTo>
                    <a:cubicBezTo>
                      <a:pt x="194975" y="747839"/>
                      <a:pt x="182187" y="750291"/>
                      <a:pt x="176274" y="748223"/>
                    </a:cubicBezTo>
                    <a:cubicBezTo>
                      <a:pt x="169904" y="745988"/>
                      <a:pt x="146587" y="730123"/>
                      <a:pt x="157861" y="708633"/>
                    </a:cubicBezTo>
                    <a:cubicBezTo>
                      <a:pt x="169135" y="687119"/>
                      <a:pt x="193341" y="684499"/>
                      <a:pt x="200264" y="683826"/>
                    </a:cubicBezTo>
                    <a:cubicBezTo>
                      <a:pt x="207187" y="683153"/>
                      <a:pt x="200696" y="673442"/>
                      <a:pt x="206442" y="669884"/>
                    </a:cubicBezTo>
                    <a:cubicBezTo>
                      <a:pt x="219254" y="662000"/>
                      <a:pt x="205336" y="627433"/>
                      <a:pt x="223196" y="625222"/>
                    </a:cubicBezTo>
                    <a:cubicBezTo>
                      <a:pt x="233580" y="623924"/>
                      <a:pt x="236393" y="618131"/>
                      <a:pt x="230023" y="616472"/>
                    </a:cubicBezTo>
                    <a:cubicBezTo>
                      <a:pt x="223653" y="614813"/>
                      <a:pt x="220672" y="607362"/>
                      <a:pt x="231032" y="606063"/>
                    </a:cubicBezTo>
                    <a:cubicBezTo>
                      <a:pt x="227595" y="606496"/>
                      <a:pt x="285165" y="616160"/>
                      <a:pt x="255695" y="594189"/>
                    </a:cubicBezTo>
                    <a:cubicBezTo>
                      <a:pt x="245791" y="586809"/>
                      <a:pt x="243051" y="597843"/>
                      <a:pt x="237859" y="599045"/>
                    </a:cubicBezTo>
                    <a:cubicBezTo>
                      <a:pt x="221009" y="603059"/>
                      <a:pt x="222306" y="579814"/>
                      <a:pt x="219037" y="572747"/>
                    </a:cubicBezTo>
                    <a:cubicBezTo>
                      <a:pt x="216658" y="567579"/>
                      <a:pt x="213028" y="554911"/>
                      <a:pt x="217571" y="548517"/>
                    </a:cubicBezTo>
                    <a:cubicBezTo>
                      <a:pt x="222114" y="542099"/>
                      <a:pt x="241945" y="558012"/>
                      <a:pt x="259277" y="558925"/>
                    </a:cubicBezTo>
                    <a:cubicBezTo>
                      <a:pt x="302905" y="561305"/>
                      <a:pt x="272546" y="531402"/>
                      <a:pt x="291079" y="518662"/>
                    </a:cubicBezTo>
                    <a:cubicBezTo>
                      <a:pt x="301391" y="511595"/>
                      <a:pt x="292689" y="509407"/>
                      <a:pt x="289685" y="500225"/>
                    </a:cubicBezTo>
                    <a:cubicBezTo>
                      <a:pt x="285045" y="486067"/>
                      <a:pt x="356510" y="486788"/>
                      <a:pt x="365716" y="484793"/>
                    </a:cubicBezTo>
                    <a:cubicBezTo>
                      <a:pt x="403888" y="476500"/>
                      <a:pt x="419681" y="458375"/>
                      <a:pt x="438287" y="425539"/>
                    </a:cubicBezTo>
                    <a:cubicBezTo>
                      <a:pt x="448647" y="407222"/>
                      <a:pt x="403095" y="409121"/>
                      <a:pt x="422181" y="385901"/>
                    </a:cubicBezTo>
                    <a:cubicBezTo>
                      <a:pt x="428431" y="378329"/>
                      <a:pt x="418527" y="371526"/>
                      <a:pt x="407542" y="370517"/>
                    </a:cubicBezTo>
                    <a:cubicBezTo>
                      <a:pt x="396557" y="369483"/>
                      <a:pt x="379129" y="362224"/>
                      <a:pt x="388841" y="352849"/>
                    </a:cubicBezTo>
                    <a:cubicBezTo>
                      <a:pt x="393504" y="348330"/>
                      <a:pt x="395836" y="349243"/>
                      <a:pt x="398167" y="351214"/>
                    </a:cubicBezTo>
                    <a:cubicBezTo>
                      <a:pt x="399778" y="346791"/>
                      <a:pt x="401293" y="341551"/>
                      <a:pt x="399970" y="340253"/>
                    </a:cubicBezTo>
                    <a:cubicBezTo>
                      <a:pt x="397591" y="337945"/>
                      <a:pt x="391797" y="340950"/>
                      <a:pt x="392158" y="324556"/>
                    </a:cubicBezTo>
                    <a:cubicBezTo>
                      <a:pt x="392519" y="308162"/>
                      <a:pt x="398432" y="311600"/>
                      <a:pt x="398744" y="290543"/>
                    </a:cubicBezTo>
                    <a:cubicBezTo>
                      <a:pt x="399393" y="248308"/>
                      <a:pt x="417782" y="236410"/>
                      <a:pt x="437397" y="203478"/>
                    </a:cubicBezTo>
                    <a:cubicBezTo>
                      <a:pt x="448286" y="185161"/>
                      <a:pt x="471964" y="162060"/>
                      <a:pt x="481819" y="155498"/>
                    </a:cubicBezTo>
                    <a:cubicBezTo>
                      <a:pt x="491675" y="148936"/>
                      <a:pt x="510929" y="143431"/>
                      <a:pt x="513164" y="137566"/>
                    </a:cubicBezTo>
                    <a:cubicBezTo>
                      <a:pt x="515424" y="131676"/>
                      <a:pt x="512684" y="100115"/>
                      <a:pt x="507972" y="978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8C4E8F0-5B9C-DFBC-2D90-6B6114CD3F59}"/>
                  </a:ext>
                </a:extLst>
              </p:cNvPr>
              <p:cNvSpPr/>
              <p:nvPr/>
            </p:nvSpPr>
            <p:spPr bwMode="gray">
              <a:xfrm>
                <a:off x="2293062" y="3259631"/>
                <a:ext cx="333778" cy="485021"/>
              </a:xfrm>
              <a:custGeom>
                <a:avLst/>
                <a:gdLst>
                  <a:gd name="connsiteX0" fmla="*/ 310886 w 333778"/>
                  <a:gd name="connsiteY0" fmla="*/ 459806 h 485021"/>
                  <a:gd name="connsiteX1" fmla="*/ 311751 w 333778"/>
                  <a:gd name="connsiteY1" fmla="*/ 458916 h 485021"/>
                  <a:gd name="connsiteX2" fmla="*/ 313818 w 333778"/>
                  <a:gd name="connsiteY2" fmla="*/ 448220 h 485021"/>
                  <a:gd name="connsiteX3" fmla="*/ 323121 w 333778"/>
                  <a:gd name="connsiteY3" fmla="*/ 392668 h 485021"/>
                  <a:gd name="connsiteX4" fmla="*/ 328987 w 333778"/>
                  <a:gd name="connsiteY4" fmla="*/ 371034 h 485021"/>
                  <a:gd name="connsiteX5" fmla="*/ 326198 w 333778"/>
                  <a:gd name="connsiteY5" fmla="*/ 334112 h 485021"/>
                  <a:gd name="connsiteX6" fmla="*/ 332953 w 333778"/>
                  <a:gd name="connsiteY6" fmla="*/ 320170 h 485021"/>
                  <a:gd name="connsiteX7" fmla="*/ 314540 w 333778"/>
                  <a:gd name="connsiteY7" fmla="*/ 283777 h 485021"/>
                  <a:gd name="connsiteX8" fmla="*/ 289396 w 333778"/>
                  <a:gd name="connsiteY8" fmla="*/ 285315 h 485021"/>
                  <a:gd name="connsiteX9" fmla="*/ 280406 w 333778"/>
                  <a:gd name="connsiteY9" fmla="*/ 246181 h 485021"/>
                  <a:gd name="connsiteX10" fmla="*/ 271272 w 333778"/>
                  <a:gd name="connsiteY10" fmla="*/ 253994 h 485021"/>
                  <a:gd name="connsiteX11" fmla="*/ 229566 w 333778"/>
                  <a:gd name="connsiteY11" fmla="*/ 243778 h 485021"/>
                  <a:gd name="connsiteX12" fmla="*/ 216345 w 333778"/>
                  <a:gd name="connsiteY12" fmla="*/ 233946 h 485021"/>
                  <a:gd name="connsiteX13" fmla="*/ 205288 w 333778"/>
                  <a:gd name="connsiteY13" fmla="*/ 211759 h 485021"/>
                  <a:gd name="connsiteX14" fmla="*/ 198076 w 333778"/>
                  <a:gd name="connsiteY14" fmla="*/ 189524 h 485021"/>
                  <a:gd name="connsiteX15" fmla="*/ 201706 w 333778"/>
                  <a:gd name="connsiteY15" fmla="*/ 172577 h 485021"/>
                  <a:gd name="connsiteX16" fmla="*/ 221225 w 333778"/>
                  <a:gd name="connsiteY16" fmla="*/ 133828 h 485021"/>
                  <a:gd name="connsiteX17" fmla="*/ 244109 w 333778"/>
                  <a:gd name="connsiteY17" fmla="*/ 118132 h 485021"/>
                  <a:gd name="connsiteX18" fmla="*/ 275526 w 333778"/>
                  <a:gd name="connsiteY18" fmla="*/ 106185 h 485021"/>
                  <a:gd name="connsiteX19" fmla="*/ 296559 w 333778"/>
                  <a:gd name="connsiteY19" fmla="*/ 104478 h 485021"/>
                  <a:gd name="connsiteX20" fmla="*/ 280911 w 333778"/>
                  <a:gd name="connsiteY20" fmla="*/ 92291 h 485021"/>
                  <a:gd name="connsiteX21" fmla="*/ 294228 w 333778"/>
                  <a:gd name="connsiteY21" fmla="*/ 70368 h 485021"/>
                  <a:gd name="connsiteX22" fmla="*/ 274997 w 333778"/>
                  <a:gd name="connsiteY22" fmla="*/ 55201 h 485021"/>
                  <a:gd name="connsiteX23" fmla="*/ 257810 w 333778"/>
                  <a:gd name="connsiteY23" fmla="*/ 56330 h 485021"/>
                  <a:gd name="connsiteX24" fmla="*/ 242426 w 333778"/>
                  <a:gd name="connsiteY24" fmla="*/ 58350 h 485021"/>
                  <a:gd name="connsiteX25" fmla="*/ 212475 w 333778"/>
                  <a:gd name="connsiteY25" fmla="*/ 55104 h 485021"/>
                  <a:gd name="connsiteX26" fmla="*/ 202283 w 333778"/>
                  <a:gd name="connsiteY26" fmla="*/ 38927 h 485021"/>
                  <a:gd name="connsiteX27" fmla="*/ 185769 w 333778"/>
                  <a:gd name="connsiteY27" fmla="*/ 22822 h 485021"/>
                  <a:gd name="connsiteX28" fmla="*/ 170072 w 333778"/>
                  <a:gd name="connsiteY28" fmla="*/ 1284 h 485021"/>
                  <a:gd name="connsiteX29" fmla="*/ 147693 w 333778"/>
                  <a:gd name="connsiteY29" fmla="*/ 2317 h 485021"/>
                  <a:gd name="connsiteX30" fmla="*/ 153967 w 333778"/>
                  <a:gd name="connsiteY30" fmla="*/ 20779 h 485021"/>
                  <a:gd name="connsiteX31" fmla="*/ 139857 w 333778"/>
                  <a:gd name="connsiteY31" fmla="*/ 47437 h 485021"/>
                  <a:gd name="connsiteX32" fmla="*/ 89065 w 333778"/>
                  <a:gd name="connsiteY32" fmla="*/ 75777 h 485021"/>
                  <a:gd name="connsiteX33" fmla="*/ 66132 w 333778"/>
                  <a:gd name="connsiteY33" fmla="*/ 117627 h 485021"/>
                  <a:gd name="connsiteX34" fmla="*/ 47503 w 333778"/>
                  <a:gd name="connsiteY34" fmla="*/ 119069 h 485021"/>
                  <a:gd name="connsiteX35" fmla="*/ 27576 w 333778"/>
                  <a:gd name="connsiteY35" fmla="*/ 113901 h 485021"/>
                  <a:gd name="connsiteX36" fmla="*/ 27408 w 333778"/>
                  <a:gd name="connsiteY36" fmla="*/ 100680 h 485021"/>
                  <a:gd name="connsiteX37" fmla="*/ 22191 w 333778"/>
                  <a:gd name="connsiteY37" fmla="*/ 87339 h 485021"/>
                  <a:gd name="connsiteX38" fmla="*/ 942 w 333778"/>
                  <a:gd name="connsiteY38" fmla="*/ 110367 h 485021"/>
                  <a:gd name="connsiteX39" fmla="*/ 11230 w 333778"/>
                  <a:gd name="connsiteY39" fmla="*/ 146016 h 485021"/>
                  <a:gd name="connsiteX40" fmla="*/ 3249 w 333778"/>
                  <a:gd name="connsiteY40" fmla="*/ 153059 h 485021"/>
                  <a:gd name="connsiteX41" fmla="*/ 31830 w 333778"/>
                  <a:gd name="connsiteY41" fmla="*/ 175198 h 485021"/>
                  <a:gd name="connsiteX42" fmla="*/ 58272 w 333778"/>
                  <a:gd name="connsiteY42" fmla="*/ 210678 h 485021"/>
                  <a:gd name="connsiteX43" fmla="*/ 77262 w 333778"/>
                  <a:gd name="connsiteY43" fmla="*/ 250268 h 485021"/>
                  <a:gd name="connsiteX44" fmla="*/ 118679 w 333778"/>
                  <a:gd name="connsiteY44" fmla="*/ 326540 h 485021"/>
                  <a:gd name="connsiteX45" fmla="*/ 134688 w 333778"/>
                  <a:gd name="connsiteY45" fmla="*/ 359808 h 485021"/>
                  <a:gd name="connsiteX46" fmla="*/ 186178 w 333778"/>
                  <a:gd name="connsiteY46" fmla="*/ 411682 h 485021"/>
                  <a:gd name="connsiteX47" fmla="*/ 261825 w 333778"/>
                  <a:gd name="connsiteY47" fmla="*/ 456897 h 485021"/>
                  <a:gd name="connsiteX48" fmla="*/ 293314 w 333778"/>
                  <a:gd name="connsiteY48" fmla="*/ 480166 h 485021"/>
                  <a:gd name="connsiteX49" fmla="*/ 294853 w 333778"/>
                  <a:gd name="connsiteY49" fmla="*/ 485021 h 485021"/>
                  <a:gd name="connsiteX50" fmla="*/ 300454 w 333778"/>
                  <a:gd name="connsiteY50" fmla="*/ 480863 h 485021"/>
                  <a:gd name="connsiteX51" fmla="*/ 310958 w 333778"/>
                  <a:gd name="connsiteY51" fmla="*/ 459926 h 485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3778" h="485021">
                    <a:moveTo>
                      <a:pt x="310886" y="459806"/>
                    </a:moveTo>
                    <a:cubicBezTo>
                      <a:pt x="311198" y="459229"/>
                      <a:pt x="311487" y="458989"/>
                      <a:pt x="311751" y="458916"/>
                    </a:cubicBezTo>
                    <a:cubicBezTo>
                      <a:pt x="311006" y="454229"/>
                      <a:pt x="311030" y="449854"/>
                      <a:pt x="313818" y="448220"/>
                    </a:cubicBezTo>
                    <a:cubicBezTo>
                      <a:pt x="323073" y="442739"/>
                      <a:pt x="328602" y="397115"/>
                      <a:pt x="323121" y="392668"/>
                    </a:cubicBezTo>
                    <a:cubicBezTo>
                      <a:pt x="318458" y="388870"/>
                      <a:pt x="329852" y="377164"/>
                      <a:pt x="328987" y="371034"/>
                    </a:cubicBezTo>
                    <a:cubicBezTo>
                      <a:pt x="328145" y="364880"/>
                      <a:pt x="323169" y="337237"/>
                      <a:pt x="326198" y="334112"/>
                    </a:cubicBezTo>
                    <a:cubicBezTo>
                      <a:pt x="329251" y="330987"/>
                      <a:pt x="336150" y="328583"/>
                      <a:pt x="332953" y="320170"/>
                    </a:cubicBezTo>
                    <a:cubicBezTo>
                      <a:pt x="330429" y="313511"/>
                      <a:pt x="319227" y="295075"/>
                      <a:pt x="314540" y="283777"/>
                    </a:cubicBezTo>
                    <a:cubicBezTo>
                      <a:pt x="305958" y="282671"/>
                      <a:pt x="295478" y="283032"/>
                      <a:pt x="289396" y="285315"/>
                    </a:cubicBezTo>
                    <a:cubicBezTo>
                      <a:pt x="278098" y="289570"/>
                      <a:pt x="286752" y="248056"/>
                      <a:pt x="280406" y="246181"/>
                    </a:cubicBezTo>
                    <a:cubicBezTo>
                      <a:pt x="275911" y="246879"/>
                      <a:pt x="272858" y="249499"/>
                      <a:pt x="271272" y="253994"/>
                    </a:cubicBezTo>
                    <a:cubicBezTo>
                      <a:pt x="260046" y="280195"/>
                      <a:pt x="233244" y="243369"/>
                      <a:pt x="229566" y="243778"/>
                    </a:cubicBezTo>
                    <a:cubicBezTo>
                      <a:pt x="221874" y="244643"/>
                      <a:pt x="215672" y="241638"/>
                      <a:pt x="216345" y="233946"/>
                    </a:cubicBezTo>
                    <a:cubicBezTo>
                      <a:pt x="217018" y="226230"/>
                      <a:pt x="210768" y="220148"/>
                      <a:pt x="205288" y="211759"/>
                    </a:cubicBezTo>
                    <a:cubicBezTo>
                      <a:pt x="199783" y="203346"/>
                      <a:pt x="193509" y="194981"/>
                      <a:pt x="198076" y="189524"/>
                    </a:cubicBezTo>
                    <a:cubicBezTo>
                      <a:pt x="202619" y="184092"/>
                      <a:pt x="194855" y="179597"/>
                      <a:pt x="201706" y="172577"/>
                    </a:cubicBezTo>
                    <a:cubicBezTo>
                      <a:pt x="211129" y="162914"/>
                      <a:pt x="220239" y="149213"/>
                      <a:pt x="221225" y="133828"/>
                    </a:cubicBezTo>
                    <a:cubicBezTo>
                      <a:pt x="221874" y="123805"/>
                      <a:pt x="233460" y="126737"/>
                      <a:pt x="244109" y="118132"/>
                    </a:cubicBezTo>
                    <a:cubicBezTo>
                      <a:pt x="254782" y="109550"/>
                      <a:pt x="266392" y="113997"/>
                      <a:pt x="275526" y="106185"/>
                    </a:cubicBezTo>
                    <a:cubicBezTo>
                      <a:pt x="284084" y="98854"/>
                      <a:pt x="290141" y="105031"/>
                      <a:pt x="296559" y="104478"/>
                    </a:cubicBezTo>
                    <a:cubicBezTo>
                      <a:pt x="292617" y="99094"/>
                      <a:pt x="283122" y="96570"/>
                      <a:pt x="280911" y="92291"/>
                    </a:cubicBezTo>
                    <a:cubicBezTo>
                      <a:pt x="278122" y="86883"/>
                      <a:pt x="290670" y="76763"/>
                      <a:pt x="294228" y="70368"/>
                    </a:cubicBezTo>
                    <a:cubicBezTo>
                      <a:pt x="297761" y="63975"/>
                      <a:pt x="279540" y="56955"/>
                      <a:pt x="274997" y="55201"/>
                    </a:cubicBezTo>
                    <a:cubicBezTo>
                      <a:pt x="270454" y="53422"/>
                      <a:pt x="262353" y="58975"/>
                      <a:pt x="257810" y="56330"/>
                    </a:cubicBezTo>
                    <a:cubicBezTo>
                      <a:pt x="253243" y="53662"/>
                      <a:pt x="246032" y="55585"/>
                      <a:pt x="242426" y="58350"/>
                    </a:cubicBezTo>
                    <a:cubicBezTo>
                      <a:pt x="238845" y="61114"/>
                      <a:pt x="211682" y="63277"/>
                      <a:pt x="212475" y="55104"/>
                    </a:cubicBezTo>
                    <a:cubicBezTo>
                      <a:pt x="213292" y="46956"/>
                      <a:pt x="201466" y="44384"/>
                      <a:pt x="202283" y="38927"/>
                    </a:cubicBezTo>
                    <a:cubicBezTo>
                      <a:pt x="203124" y="33494"/>
                      <a:pt x="195745" y="23615"/>
                      <a:pt x="185769" y="22822"/>
                    </a:cubicBezTo>
                    <a:cubicBezTo>
                      <a:pt x="175793" y="22052"/>
                      <a:pt x="177380" y="5707"/>
                      <a:pt x="170072" y="1284"/>
                    </a:cubicBezTo>
                    <a:cubicBezTo>
                      <a:pt x="165938" y="-1240"/>
                      <a:pt x="155746" y="418"/>
                      <a:pt x="147693" y="2317"/>
                    </a:cubicBezTo>
                    <a:cubicBezTo>
                      <a:pt x="156491" y="12005"/>
                      <a:pt x="159664" y="16067"/>
                      <a:pt x="153967" y="20779"/>
                    </a:cubicBezTo>
                    <a:cubicBezTo>
                      <a:pt x="146395" y="27004"/>
                      <a:pt x="154063" y="27990"/>
                      <a:pt x="139857" y="47437"/>
                    </a:cubicBezTo>
                    <a:cubicBezTo>
                      <a:pt x="125674" y="66859"/>
                      <a:pt x="101059" y="72027"/>
                      <a:pt x="89065" y="75777"/>
                    </a:cubicBezTo>
                    <a:cubicBezTo>
                      <a:pt x="77070" y="79551"/>
                      <a:pt x="72551" y="101906"/>
                      <a:pt x="66132" y="117627"/>
                    </a:cubicBezTo>
                    <a:cubicBezTo>
                      <a:pt x="59714" y="133348"/>
                      <a:pt x="54234" y="127987"/>
                      <a:pt x="47503" y="119069"/>
                    </a:cubicBezTo>
                    <a:cubicBezTo>
                      <a:pt x="40773" y="110127"/>
                      <a:pt x="35484" y="121040"/>
                      <a:pt x="27576" y="113901"/>
                    </a:cubicBezTo>
                    <a:cubicBezTo>
                      <a:pt x="19643" y="106786"/>
                      <a:pt x="23273" y="106738"/>
                      <a:pt x="27408" y="100680"/>
                    </a:cubicBezTo>
                    <a:cubicBezTo>
                      <a:pt x="29643" y="97387"/>
                      <a:pt x="27047" y="92291"/>
                      <a:pt x="22191" y="87339"/>
                    </a:cubicBezTo>
                    <a:cubicBezTo>
                      <a:pt x="13634" y="89238"/>
                      <a:pt x="5076" y="101209"/>
                      <a:pt x="942" y="110367"/>
                    </a:cubicBezTo>
                    <a:cubicBezTo>
                      <a:pt x="-3553" y="120247"/>
                      <a:pt x="9403" y="139117"/>
                      <a:pt x="11230" y="146016"/>
                    </a:cubicBezTo>
                    <a:cubicBezTo>
                      <a:pt x="13057" y="152915"/>
                      <a:pt x="4307" y="146689"/>
                      <a:pt x="3249" y="153059"/>
                    </a:cubicBezTo>
                    <a:cubicBezTo>
                      <a:pt x="2168" y="159429"/>
                      <a:pt x="22504" y="168419"/>
                      <a:pt x="31830" y="175198"/>
                    </a:cubicBezTo>
                    <a:cubicBezTo>
                      <a:pt x="41157" y="182000"/>
                      <a:pt x="49498" y="201543"/>
                      <a:pt x="58272" y="210678"/>
                    </a:cubicBezTo>
                    <a:cubicBezTo>
                      <a:pt x="67046" y="219812"/>
                      <a:pt x="67743" y="227865"/>
                      <a:pt x="77262" y="250268"/>
                    </a:cubicBezTo>
                    <a:cubicBezTo>
                      <a:pt x="86781" y="272647"/>
                      <a:pt x="105771" y="310531"/>
                      <a:pt x="118679" y="326540"/>
                    </a:cubicBezTo>
                    <a:cubicBezTo>
                      <a:pt x="131588" y="342525"/>
                      <a:pt x="137525" y="355169"/>
                      <a:pt x="134688" y="359808"/>
                    </a:cubicBezTo>
                    <a:cubicBezTo>
                      <a:pt x="123679" y="377957"/>
                      <a:pt x="176947" y="407211"/>
                      <a:pt x="186178" y="411682"/>
                    </a:cubicBezTo>
                    <a:cubicBezTo>
                      <a:pt x="210576" y="423485"/>
                      <a:pt x="255334" y="446008"/>
                      <a:pt x="261825" y="456897"/>
                    </a:cubicBezTo>
                    <a:cubicBezTo>
                      <a:pt x="268315" y="467786"/>
                      <a:pt x="289228" y="477906"/>
                      <a:pt x="293314" y="480166"/>
                    </a:cubicBezTo>
                    <a:cubicBezTo>
                      <a:pt x="294444" y="480791"/>
                      <a:pt x="294804" y="482618"/>
                      <a:pt x="294853" y="485021"/>
                    </a:cubicBezTo>
                    <a:cubicBezTo>
                      <a:pt x="297208" y="483026"/>
                      <a:pt x="299204" y="481488"/>
                      <a:pt x="300454" y="480863"/>
                    </a:cubicBezTo>
                    <a:cubicBezTo>
                      <a:pt x="308097" y="476897"/>
                      <a:pt x="308698" y="463796"/>
                      <a:pt x="310958" y="4599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FDC4C6D-7F89-E564-21D5-51D415562828}"/>
                  </a:ext>
                </a:extLst>
              </p:cNvPr>
              <p:cNvSpPr/>
              <p:nvPr/>
            </p:nvSpPr>
            <p:spPr bwMode="gray">
              <a:xfrm>
                <a:off x="700102" y="297288"/>
                <a:ext cx="2326406" cy="1779618"/>
              </a:xfrm>
              <a:custGeom>
                <a:avLst/>
                <a:gdLst>
                  <a:gd name="connsiteX0" fmla="*/ 468690 w 2326406"/>
                  <a:gd name="connsiteY0" fmla="*/ 1573230 h 1779618"/>
                  <a:gd name="connsiteX1" fmla="*/ 438499 w 2326406"/>
                  <a:gd name="connsiteY1" fmla="*/ 1559768 h 1779618"/>
                  <a:gd name="connsiteX2" fmla="*/ 407466 w 2326406"/>
                  <a:gd name="connsiteY2" fmla="*/ 1526115 h 1779618"/>
                  <a:gd name="connsiteX3" fmla="*/ 373308 w 2326406"/>
                  <a:gd name="connsiteY3" fmla="*/ 1519048 h 1779618"/>
                  <a:gd name="connsiteX4" fmla="*/ 346121 w 2326406"/>
                  <a:gd name="connsiteY4" fmla="*/ 1515346 h 1779618"/>
                  <a:gd name="connsiteX5" fmla="*/ 354366 w 2326406"/>
                  <a:gd name="connsiteY5" fmla="*/ 1527365 h 1779618"/>
                  <a:gd name="connsiteX6" fmla="*/ 366577 w 2326406"/>
                  <a:gd name="connsiteY6" fmla="*/ 1535274 h 1779618"/>
                  <a:gd name="connsiteX7" fmla="*/ 384654 w 2326406"/>
                  <a:gd name="connsiteY7" fmla="*/ 1548903 h 1779618"/>
                  <a:gd name="connsiteX8" fmla="*/ 416167 w 2326406"/>
                  <a:gd name="connsiteY8" fmla="*/ 1574479 h 1779618"/>
                  <a:gd name="connsiteX9" fmla="*/ 441263 w 2326406"/>
                  <a:gd name="connsiteY9" fmla="*/ 1594647 h 1779618"/>
                  <a:gd name="connsiteX10" fmla="*/ 482392 w 2326406"/>
                  <a:gd name="connsiteY10" fmla="*/ 1594239 h 1779618"/>
                  <a:gd name="connsiteX11" fmla="*/ 484988 w 2326406"/>
                  <a:gd name="connsiteY11" fmla="*/ 1583446 h 1779618"/>
                  <a:gd name="connsiteX12" fmla="*/ 468690 w 2326406"/>
                  <a:gd name="connsiteY12" fmla="*/ 1573253 h 1779618"/>
                  <a:gd name="connsiteX13" fmla="*/ 437152 w 2326406"/>
                  <a:gd name="connsiteY13" fmla="*/ 656137 h 1779618"/>
                  <a:gd name="connsiteX14" fmla="*/ 477248 w 2326406"/>
                  <a:gd name="connsiteY14" fmla="*/ 695679 h 1779618"/>
                  <a:gd name="connsiteX15" fmla="*/ 517126 w 2326406"/>
                  <a:gd name="connsiteY15" fmla="*/ 678180 h 1779618"/>
                  <a:gd name="connsiteX16" fmla="*/ 566188 w 2326406"/>
                  <a:gd name="connsiteY16" fmla="*/ 632508 h 1779618"/>
                  <a:gd name="connsiteX17" fmla="*/ 586644 w 2326406"/>
                  <a:gd name="connsiteY17" fmla="*/ 606836 h 1779618"/>
                  <a:gd name="connsiteX18" fmla="*/ 669334 w 2326406"/>
                  <a:gd name="connsiteY18" fmla="*/ 571115 h 1779618"/>
                  <a:gd name="connsiteX19" fmla="*/ 636619 w 2326406"/>
                  <a:gd name="connsiteY19" fmla="*/ 542679 h 1779618"/>
                  <a:gd name="connsiteX20" fmla="*/ 583447 w 2326406"/>
                  <a:gd name="connsiteY20" fmla="*/ 537583 h 1779618"/>
                  <a:gd name="connsiteX21" fmla="*/ 515059 w 2326406"/>
                  <a:gd name="connsiteY21" fmla="*/ 517679 h 1779618"/>
                  <a:gd name="connsiteX22" fmla="*/ 427321 w 2326406"/>
                  <a:gd name="connsiteY22" fmla="*/ 536020 h 1779618"/>
                  <a:gd name="connsiteX23" fmla="*/ 445109 w 2326406"/>
                  <a:gd name="connsiteY23" fmla="*/ 555539 h 1779618"/>
                  <a:gd name="connsiteX24" fmla="*/ 427153 w 2326406"/>
                  <a:gd name="connsiteY24" fmla="*/ 595033 h 1779618"/>
                  <a:gd name="connsiteX25" fmla="*/ 404557 w 2326406"/>
                  <a:gd name="connsiteY25" fmla="*/ 634599 h 1779618"/>
                  <a:gd name="connsiteX26" fmla="*/ 437176 w 2326406"/>
                  <a:gd name="connsiteY26" fmla="*/ 656113 h 1779618"/>
                  <a:gd name="connsiteX27" fmla="*/ 1015695 w 2326406"/>
                  <a:gd name="connsiteY27" fmla="*/ 743323 h 1779618"/>
                  <a:gd name="connsiteX28" fmla="*/ 1052618 w 2326406"/>
                  <a:gd name="connsiteY28" fmla="*/ 741688 h 1779618"/>
                  <a:gd name="connsiteX29" fmla="*/ 1005984 w 2326406"/>
                  <a:gd name="connsiteY29" fmla="*/ 707650 h 1779618"/>
                  <a:gd name="connsiteX30" fmla="*/ 964158 w 2326406"/>
                  <a:gd name="connsiteY30" fmla="*/ 687410 h 1779618"/>
                  <a:gd name="connsiteX31" fmla="*/ 953293 w 2326406"/>
                  <a:gd name="connsiteY31" fmla="*/ 650585 h 1779618"/>
                  <a:gd name="connsiteX32" fmla="*/ 942140 w 2326406"/>
                  <a:gd name="connsiteY32" fmla="*/ 591836 h 1779618"/>
                  <a:gd name="connsiteX33" fmla="*/ 945120 w 2326406"/>
                  <a:gd name="connsiteY33" fmla="*/ 554842 h 1779618"/>
                  <a:gd name="connsiteX34" fmla="*/ 894473 w 2326406"/>
                  <a:gd name="connsiteY34" fmla="*/ 567053 h 1779618"/>
                  <a:gd name="connsiteX35" fmla="*/ 927164 w 2326406"/>
                  <a:gd name="connsiteY35" fmla="*/ 594336 h 1779618"/>
                  <a:gd name="connsiteX36" fmla="*/ 891179 w 2326406"/>
                  <a:gd name="connsiteY36" fmla="*/ 580947 h 1779618"/>
                  <a:gd name="connsiteX37" fmla="*/ 863464 w 2326406"/>
                  <a:gd name="connsiteY37" fmla="*/ 581307 h 1779618"/>
                  <a:gd name="connsiteX38" fmla="*/ 881612 w 2326406"/>
                  <a:gd name="connsiteY38" fmla="*/ 644599 h 1779618"/>
                  <a:gd name="connsiteX39" fmla="*/ 865627 w 2326406"/>
                  <a:gd name="connsiteY39" fmla="*/ 658661 h 1779618"/>
                  <a:gd name="connsiteX40" fmla="*/ 845411 w 2326406"/>
                  <a:gd name="connsiteY40" fmla="*/ 613879 h 1779618"/>
                  <a:gd name="connsiteX41" fmla="*/ 796687 w 2326406"/>
                  <a:gd name="connsiteY41" fmla="*/ 596019 h 1779618"/>
                  <a:gd name="connsiteX42" fmla="*/ 816590 w 2326406"/>
                  <a:gd name="connsiteY42" fmla="*/ 617701 h 1779618"/>
                  <a:gd name="connsiteX43" fmla="*/ 786591 w 2326406"/>
                  <a:gd name="connsiteY43" fmla="*/ 620393 h 1779618"/>
                  <a:gd name="connsiteX44" fmla="*/ 778418 w 2326406"/>
                  <a:gd name="connsiteY44" fmla="*/ 613566 h 1779618"/>
                  <a:gd name="connsiteX45" fmla="*/ 736592 w 2326406"/>
                  <a:gd name="connsiteY45" fmla="*/ 594480 h 1779618"/>
                  <a:gd name="connsiteX46" fmla="*/ 719597 w 2326406"/>
                  <a:gd name="connsiteY46" fmla="*/ 618951 h 1779618"/>
                  <a:gd name="connsiteX47" fmla="*/ 692867 w 2326406"/>
                  <a:gd name="connsiteY47" fmla="*/ 614384 h 1779618"/>
                  <a:gd name="connsiteX48" fmla="*/ 704093 w 2326406"/>
                  <a:gd name="connsiteY48" fmla="*/ 581043 h 1779618"/>
                  <a:gd name="connsiteX49" fmla="*/ 638469 w 2326406"/>
                  <a:gd name="connsiteY49" fmla="*/ 596908 h 1779618"/>
                  <a:gd name="connsiteX50" fmla="*/ 591500 w 2326406"/>
                  <a:gd name="connsiteY50" fmla="*/ 625225 h 1779618"/>
                  <a:gd name="connsiteX51" fmla="*/ 583663 w 2326406"/>
                  <a:gd name="connsiteY51" fmla="*/ 643806 h 1779618"/>
                  <a:gd name="connsiteX52" fmla="*/ 607196 w 2326406"/>
                  <a:gd name="connsiteY52" fmla="*/ 678156 h 1779618"/>
                  <a:gd name="connsiteX53" fmla="*/ 668276 w 2326406"/>
                  <a:gd name="connsiteY53" fmla="*/ 669262 h 1779618"/>
                  <a:gd name="connsiteX54" fmla="*/ 608590 w 2326406"/>
                  <a:gd name="connsiteY54" fmla="*/ 689309 h 1779618"/>
                  <a:gd name="connsiteX55" fmla="*/ 676906 w 2326406"/>
                  <a:gd name="connsiteY55" fmla="*/ 711905 h 1779618"/>
                  <a:gd name="connsiteX56" fmla="*/ 765966 w 2326406"/>
                  <a:gd name="connsiteY56" fmla="*/ 723443 h 1779618"/>
                  <a:gd name="connsiteX57" fmla="*/ 623085 w 2326406"/>
                  <a:gd name="connsiteY57" fmla="*/ 747241 h 1779618"/>
                  <a:gd name="connsiteX58" fmla="*/ 719405 w 2326406"/>
                  <a:gd name="connsiteY58" fmla="*/ 782937 h 1779618"/>
                  <a:gd name="connsiteX59" fmla="*/ 776303 w 2326406"/>
                  <a:gd name="connsiteY59" fmla="*/ 807600 h 1779618"/>
                  <a:gd name="connsiteX60" fmla="*/ 854594 w 2326406"/>
                  <a:gd name="connsiteY60" fmla="*/ 789259 h 1779618"/>
                  <a:gd name="connsiteX61" fmla="*/ 892478 w 2326406"/>
                  <a:gd name="connsiteY61" fmla="*/ 772601 h 1779618"/>
                  <a:gd name="connsiteX62" fmla="*/ 912116 w 2326406"/>
                  <a:gd name="connsiteY62" fmla="*/ 773490 h 1779618"/>
                  <a:gd name="connsiteX63" fmla="*/ 945745 w 2326406"/>
                  <a:gd name="connsiteY63" fmla="*/ 784596 h 1779618"/>
                  <a:gd name="connsiteX64" fmla="*/ 1027738 w 2326406"/>
                  <a:gd name="connsiteY64" fmla="*/ 784692 h 1779618"/>
                  <a:gd name="connsiteX65" fmla="*/ 1010119 w 2326406"/>
                  <a:gd name="connsiteY65" fmla="*/ 761808 h 1779618"/>
                  <a:gd name="connsiteX66" fmla="*/ 990480 w 2326406"/>
                  <a:gd name="connsiteY66" fmla="*/ 760894 h 1779618"/>
                  <a:gd name="connsiteX67" fmla="*/ 1015672 w 2326406"/>
                  <a:gd name="connsiteY67" fmla="*/ 743250 h 1779618"/>
                  <a:gd name="connsiteX68" fmla="*/ 573255 w 2326406"/>
                  <a:gd name="connsiteY68" fmla="*/ 464964 h 1779618"/>
                  <a:gd name="connsiteX69" fmla="*/ 613326 w 2326406"/>
                  <a:gd name="connsiteY69" fmla="*/ 437898 h 1779618"/>
                  <a:gd name="connsiteX70" fmla="*/ 573255 w 2326406"/>
                  <a:gd name="connsiteY70" fmla="*/ 464964 h 1779618"/>
                  <a:gd name="connsiteX71" fmla="*/ 477007 w 2326406"/>
                  <a:gd name="connsiteY71" fmla="*/ 433883 h 1779618"/>
                  <a:gd name="connsiteX72" fmla="*/ 486430 w 2326406"/>
                  <a:gd name="connsiteY72" fmla="*/ 448787 h 1779618"/>
                  <a:gd name="connsiteX73" fmla="*/ 504867 w 2326406"/>
                  <a:gd name="connsiteY73" fmla="*/ 445085 h 1779618"/>
                  <a:gd name="connsiteX74" fmla="*/ 525492 w 2326406"/>
                  <a:gd name="connsiteY74" fmla="*/ 432104 h 1779618"/>
                  <a:gd name="connsiteX75" fmla="*/ 544241 w 2326406"/>
                  <a:gd name="connsiteY75" fmla="*/ 452657 h 1779618"/>
                  <a:gd name="connsiteX76" fmla="*/ 565923 w 2326406"/>
                  <a:gd name="connsiteY76" fmla="*/ 432729 h 1779618"/>
                  <a:gd name="connsiteX77" fmla="*/ 583086 w 2326406"/>
                  <a:gd name="connsiteY77" fmla="*/ 420951 h 1779618"/>
                  <a:gd name="connsiteX78" fmla="*/ 597773 w 2326406"/>
                  <a:gd name="connsiteY78" fmla="*/ 396504 h 1779618"/>
                  <a:gd name="connsiteX79" fmla="*/ 606163 w 2326406"/>
                  <a:gd name="connsiteY79" fmla="*/ 419485 h 1779618"/>
                  <a:gd name="connsiteX80" fmla="*/ 630345 w 2326406"/>
                  <a:gd name="connsiteY80" fmla="*/ 413403 h 1779618"/>
                  <a:gd name="connsiteX81" fmla="*/ 650993 w 2326406"/>
                  <a:gd name="connsiteY81" fmla="*/ 402730 h 1779618"/>
                  <a:gd name="connsiteX82" fmla="*/ 650729 w 2326406"/>
                  <a:gd name="connsiteY82" fmla="*/ 383091 h 1779618"/>
                  <a:gd name="connsiteX83" fmla="*/ 666714 w 2326406"/>
                  <a:gd name="connsiteY83" fmla="*/ 369029 h 1779618"/>
                  <a:gd name="connsiteX84" fmla="*/ 633830 w 2326406"/>
                  <a:gd name="connsiteY84" fmla="*/ 357323 h 1779618"/>
                  <a:gd name="connsiteX85" fmla="*/ 626691 w 2326406"/>
                  <a:gd name="connsiteY85" fmla="*/ 369991 h 1779618"/>
                  <a:gd name="connsiteX86" fmla="*/ 595057 w 2326406"/>
                  <a:gd name="connsiteY86" fmla="*/ 365327 h 1779618"/>
                  <a:gd name="connsiteX87" fmla="*/ 548039 w 2326406"/>
                  <a:gd name="connsiteY87" fmla="*/ 390182 h 1779618"/>
                  <a:gd name="connsiteX88" fmla="*/ 511405 w 2326406"/>
                  <a:gd name="connsiteY88" fmla="*/ 414917 h 1779618"/>
                  <a:gd name="connsiteX89" fmla="*/ 477007 w 2326406"/>
                  <a:gd name="connsiteY89" fmla="*/ 433835 h 1779618"/>
                  <a:gd name="connsiteX90" fmla="*/ 657051 w 2326406"/>
                  <a:gd name="connsiteY90" fmla="*/ 425782 h 1779618"/>
                  <a:gd name="connsiteX91" fmla="*/ 676497 w 2326406"/>
                  <a:gd name="connsiteY91" fmla="*/ 445590 h 1779618"/>
                  <a:gd name="connsiteX92" fmla="*/ 658469 w 2326406"/>
                  <a:gd name="connsiteY92" fmla="*/ 447705 h 1779618"/>
                  <a:gd name="connsiteX93" fmla="*/ 639070 w 2326406"/>
                  <a:gd name="connsiteY93" fmla="*/ 465277 h 1779618"/>
                  <a:gd name="connsiteX94" fmla="*/ 665632 w 2326406"/>
                  <a:gd name="connsiteY94" fmla="*/ 464940 h 1779618"/>
                  <a:gd name="connsiteX95" fmla="*/ 619648 w 2326406"/>
                  <a:gd name="connsiteY95" fmla="*/ 480541 h 1779618"/>
                  <a:gd name="connsiteX96" fmla="*/ 653253 w 2326406"/>
                  <a:gd name="connsiteY96" fmla="*/ 489339 h 1779618"/>
                  <a:gd name="connsiteX97" fmla="*/ 688997 w 2326406"/>
                  <a:gd name="connsiteY97" fmla="*/ 485420 h 1779618"/>
                  <a:gd name="connsiteX98" fmla="*/ 709670 w 2326406"/>
                  <a:gd name="connsiteY98" fmla="*/ 477055 h 1779618"/>
                  <a:gd name="connsiteX99" fmla="*/ 770485 w 2326406"/>
                  <a:gd name="connsiteY99" fmla="*/ 481238 h 1779618"/>
                  <a:gd name="connsiteX100" fmla="*/ 721520 w 2326406"/>
                  <a:gd name="connsiteY100" fmla="*/ 501165 h 1779618"/>
                  <a:gd name="connsiteX101" fmla="*/ 720679 w 2326406"/>
                  <a:gd name="connsiteY101" fmla="*/ 525419 h 1779618"/>
                  <a:gd name="connsiteX102" fmla="*/ 812672 w 2326406"/>
                  <a:gd name="connsiteY102" fmla="*/ 495348 h 1779618"/>
                  <a:gd name="connsiteX103" fmla="*/ 849594 w 2326406"/>
                  <a:gd name="connsiteY103" fmla="*/ 492560 h 1779618"/>
                  <a:gd name="connsiteX104" fmla="*/ 908439 w 2326406"/>
                  <a:gd name="connsiteY104" fmla="*/ 488329 h 1779618"/>
                  <a:gd name="connsiteX105" fmla="*/ 916996 w 2326406"/>
                  <a:gd name="connsiteY105" fmla="*/ 435085 h 1779618"/>
                  <a:gd name="connsiteX106" fmla="*/ 888271 w 2326406"/>
                  <a:gd name="connsiteY106" fmla="*/ 445854 h 1779618"/>
                  <a:gd name="connsiteX107" fmla="*/ 857935 w 2326406"/>
                  <a:gd name="connsiteY107" fmla="*/ 421985 h 1779618"/>
                  <a:gd name="connsiteX108" fmla="*/ 839114 w 2326406"/>
                  <a:gd name="connsiteY108" fmla="*/ 394509 h 1779618"/>
                  <a:gd name="connsiteX109" fmla="*/ 811782 w 2326406"/>
                  <a:gd name="connsiteY109" fmla="*/ 423739 h 1779618"/>
                  <a:gd name="connsiteX110" fmla="*/ 814306 w 2326406"/>
                  <a:gd name="connsiteY110" fmla="*/ 441022 h 1779618"/>
                  <a:gd name="connsiteX111" fmla="*/ 834186 w 2326406"/>
                  <a:gd name="connsiteY111" fmla="*/ 460397 h 1779618"/>
                  <a:gd name="connsiteX112" fmla="*/ 774019 w 2326406"/>
                  <a:gd name="connsiteY112" fmla="*/ 450782 h 1779618"/>
                  <a:gd name="connsiteX113" fmla="*/ 729188 w 2326406"/>
                  <a:gd name="connsiteY113" fmla="*/ 424749 h 1779618"/>
                  <a:gd name="connsiteX114" fmla="*/ 684550 w 2326406"/>
                  <a:gd name="connsiteY114" fmla="*/ 409220 h 1779618"/>
                  <a:gd name="connsiteX115" fmla="*/ 657051 w 2326406"/>
                  <a:gd name="connsiteY115" fmla="*/ 425734 h 1779618"/>
                  <a:gd name="connsiteX116" fmla="*/ 716016 w 2326406"/>
                  <a:gd name="connsiteY116" fmla="*/ 341866 h 1779618"/>
                  <a:gd name="connsiteX117" fmla="*/ 681281 w 2326406"/>
                  <a:gd name="connsiteY117" fmla="*/ 335376 h 1779618"/>
                  <a:gd name="connsiteX118" fmla="*/ 716016 w 2326406"/>
                  <a:gd name="connsiteY118" fmla="*/ 341866 h 1779618"/>
                  <a:gd name="connsiteX119" fmla="*/ 811782 w 2326406"/>
                  <a:gd name="connsiteY119" fmla="*/ 334847 h 1779618"/>
                  <a:gd name="connsiteX120" fmla="*/ 795485 w 2326406"/>
                  <a:gd name="connsiteY120" fmla="*/ 324679 h 1779618"/>
                  <a:gd name="connsiteX121" fmla="*/ 733034 w 2326406"/>
                  <a:gd name="connsiteY121" fmla="*/ 338958 h 1779618"/>
                  <a:gd name="connsiteX122" fmla="*/ 764885 w 2326406"/>
                  <a:gd name="connsiteY122" fmla="*/ 368981 h 1779618"/>
                  <a:gd name="connsiteX123" fmla="*/ 805148 w 2326406"/>
                  <a:gd name="connsiteY123" fmla="*/ 347972 h 1779618"/>
                  <a:gd name="connsiteX124" fmla="*/ 795220 w 2326406"/>
                  <a:gd name="connsiteY124" fmla="*/ 343285 h 1779618"/>
                  <a:gd name="connsiteX125" fmla="*/ 811782 w 2326406"/>
                  <a:gd name="connsiteY125" fmla="*/ 334847 h 1779618"/>
                  <a:gd name="connsiteX126" fmla="*/ 754933 w 2326406"/>
                  <a:gd name="connsiteY126" fmla="*/ 313646 h 1779618"/>
                  <a:gd name="connsiteX127" fmla="*/ 826181 w 2326406"/>
                  <a:gd name="connsiteY127" fmla="*/ 311843 h 1779618"/>
                  <a:gd name="connsiteX128" fmla="*/ 773106 w 2326406"/>
                  <a:gd name="connsiteY128" fmla="*/ 290305 h 1779618"/>
                  <a:gd name="connsiteX129" fmla="*/ 723732 w 2326406"/>
                  <a:gd name="connsiteY129" fmla="*/ 311723 h 1779618"/>
                  <a:gd name="connsiteX130" fmla="*/ 754933 w 2326406"/>
                  <a:gd name="connsiteY130" fmla="*/ 313622 h 1779618"/>
                  <a:gd name="connsiteX131" fmla="*/ 947284 w 2326406"/>
                  <a:gd name="connsiteY131" fmla="*/ 275354 h 1779618"/>
                  <a:gd name="connsiteX132" fmla="*/ 982139 w 2326406"/>
                  <a:gd name="connsiteY132" fmla="*/ 291074 h 1779618"/>
                  <a:gd name="connsiteX133" fmla="*/ 940673 w 2326406"/>
                  <a:gd name="connsiteY133" fmla="*/ 298526 h 1779618"/>
                  <a:gd name="connsiteX134" fmla="*/ 974278 w 2326406"/>
                  <a:gd name="connsiteY134" fmla="*/ 307324 h 1779618"/>
                  <a:gd name="connsiteX135" fmla="*/ 1043724 w 2326406"/>
                  <a:gd name="connsiteY135" fmla="*/ 319127 h 1779618"/>
                  <a:gd name="connsiteX136" fmla="*/ 1092304 w 2326406"/>
                  <a:gd name="connsiteY136" fmla="*/ 324271 h 1779618"/>
                  <a:gd name="connsiteX137" fmla="*/ 1081535 w 2326406"/>
                  <a:gd name="connsiteY137" fmla="*/ 295545 h 1779618"/>
                  <a:gd name="connsiteX138" fmla="*/ 1022162 w 2326406"/>
                  <a:gd name="connsiteY138" fmla="*/ 259368 h 1779618"/>
                  <a:gd name="connsiteX139" fmla="*/ 1007114 w 2326406"/>
                  <a:gd name="connsiteY139" fmla="*/ 265546 h 1779618"/>
                  <a:gd name="connsiteX140" fmla="*/ 978822 w 2326406"/>
                  <a:gd name="connsiteY140" fmla="*/ 245426 h 1779618"/>
                  <a:gd name="connsiteX141" fmla="*/ 929640 w 2326406"/>
                  <a:gd name="connsiteY141" fmla="*/ 247878 h 1779618"/>
                  <a:gd name="connsiteX142" fmla="*/ 947332 w 2326406"/>
                  <a:gd name="connsiteY142" fmla="*/ 275378 h 1779618"/>
                  <a:gd name="connsiteX143" fmla="*/ 956634 w 2326406"/>
                  <a:gd name="connsiteY143" fmla="*/ 372250 h 1779618"/>
                  <a:gd name="connsiteX144" fmla="*/ 916972 w 2326406"/>
                  <a:gd name="connsiteY144" fmla="*/ 341578 h 1779618"/>
                  <a:gd name="connsiteX145" fmla="*/ 956634 w 2326406"/>
                  <a:gd name="connsiteY145" fmla="*/ 372250 h 1779618"/>
                  <a:gd name="connsiteX146" fmla="*/ 1104780 w 2326406"/>
                  <a:gd name="connsiteY146" fmla="*/ 219057 h 1779618"/>
                  <a:gd name="connsiteX147" fmla="*/ 1069973 w 2326406"/>
                  <a:gd name="connsiteY147" fmla="*/ 206798 h 1779618"/>
                  <a:gd name="connsiteX148" fmla="*/ 1104780 w 2326406"/>
                  <a:gd name="connsiteY148" fmla="*/ 219057 h 1779618"/>
                  <a:gd name="connsiteX149" fmla="*/ 977716 w 2326406"/>
                  <a:gd name="connsiteY149" fmla="*/ 482848 h 1779618"/>
                  <a:gd name="connsiteX150" fmla="*/ 953317 w 2326406"/>
                  <a:gd name="connsiteY150" fmla="*/ 470469 h 1779618"/>
                  <a:gd name="connsiteX151" fmla="*/ 977716 w 2326406"/>
                  <a:gd name="connsiteY151" fmla="*/ 482848 h 1779618"/>
                  <a:gd name="connsiteX152" fmla="*/ 1107136 w 2326406"/>
                  <a:gd name="connsiteY152" fmla="*/ 400326 h 1779618"/>
                  <a:gd name="connsiteX153" fmla="*/ 1058507 w 2326406"/>
                  <a:gd name="connsiteY153" fmla="*/ 390567 h 1779618"/>
                  <a:gd name="connsiteX154" fmla="*/ 1066968 w 2326406"/>
                  <a:gd name="connsiteY154" fmla="*/ 420470 h 1779618"/>
                  <a:gd name="connsiteX155" fmla="*/ 1036849 w 2326406"/>
                  <a:gd name="connsiteY155" fmla="*/ 412778 h 1779618"/>
                  <a:gd name="connsiteX156" fmla="*/ 1027859 w 2326406"/>
                  <a:gd name="connsiteY156" fmla="*/ 431383 h 1779618"/>
                  <a:gd name="connsiteX157" fmla="*/ 1011705 w 2326406"/>
                  <a:gd name="connsiteY157" fmla="*/ 432753 h 1779618"/>
                  <a:gd name="connsiteX158" fmla="*/ 968461 w 2326406"/>
                  <a:gd name="connsiteY158" fmla="*/ 394053 h 1779618"/>
                  <a:gd name="connsiteX159" fmla="*/ 965432 w 2326406"/>
                  <a:gd name="connsiteY159" fmla="*/ 426431 h 1779618"/>
                  <a:gd name="connsiteX160" fmla="*/ 1069709 w 2326406"/>
                  <a:gd name="connsiteY160" fmla="*/ 452801 h 1779618"/>
                  <a:gd name="connsiteX161" fmla="*/ 1064348 w 2326406"/>
                  <a:gd name="connsiteY161" fmla="*/ 485204 h 1779618"/>
                  <a:gd name="connsiteX162" fmla="*/ 1118650 w 2326406"/>
                  <a:gd name="connsiteY162" fmla="*/ 486815 h 1779618"/>
                  <a:gd name="connsiteX163" fmla="*/ 1140308 w 2326406"/>
                  <a:gd name="connsiteY163" fmla="*/ 465733 h 1779618"/>
                  <a:gd name="connsiteX164" fmla="*/ 1137664 w 2326406"/>
                  <a:gd name="connsiteY164" fmla="*/ 439220 h 1779618"/>
                  <a:gd name="connsiteX165" fmla="*/ 1107136 w 2326406"/>
                  <a:gd name="connsiteY165" fmla="*/ 400350 h 1779618"/>
                  <a:gd name="connsiteX166" fmla="*/ 1154755 w 2326406"/>
                  <a:gd name="connsiteY166" fmla="*/ 331578 h 1779618"/>
                  <a:gd name="connsiteX167" fmla="*/ 1200835 w 2326406"/>
                  <a:gd name="connsiteY167" fmla="*/ 322900 h 1779618"/>
                  <a:gd name="connsiteX168" fmla="*/ 1202902 w 2326406"/>
                  <a:gd name="connsiteY168" fmla="*/ 303237 h 1779618"/>
                  <a:gd name="connsiteX169" fmla="*/ 1175067 w 2326406"/>
                  <a:gd name="connsiteY169" fmla="*/ 293214 h 1779618"/>
                  <a:gd name="connsiteX170" fmla="*/ 1120573 w 2326406"/>
                  <a:gd name="connsiteY170" fmla="*/ 276604 h 1779618"/>
                  <a:gd name="connsiteX171" fmla="*/ 1154779 w 2326406"/>
                  <a:gd name="connsiteY171" fmla="*/ 331578 h 1779618"/>
                  <a:gd name="connsiteX172" fmla="*/ 1248358 w 2326406"/>
                  <a:gd name="connsiteY172" fmla="*/ 336145 h 1779618"/>
                  <a:gd name="connsiteX173" fmla="*/ 1172326 w 2326406"/>
                  <a:gd name="connsiteY173" fmla="*/ 351001 h 1779618"/>
                  <a:gd name="connsiteX174" fmla="*/ 1248358 w 2326406"/>
                  <a:gd name="connsiteY174" fmla="*/ 336145 h 1779618"/>
                  <a:gd name="connsiteX175" fmla="*/ 1237829 w 2326406"/>
                  <a:gd name="connsiteY175" fmla="*/ 504891 h 1779618"/>
                  <a:gd name="connsiteX176" fmla="*/ 1224560 w 2326406"/>
                  <a:gd name="connsiteY176" fmla="*/ 461190 h 1779618"/>
                  <a:gd name="connsiteX177" fmla="*/ 1159081 w 2326406"/>
                  <a:gd name="connsiteY177" fmla="*/ 487440 h 1779618"/>
                  <a:gd name="connsiteX178" fmla="*/ 1237829 w 2326406"/>
                  <a:gd name="connsiteY178" fmla="*/ 504891 h 1779618"/>
                  <a:gd name="connsiteX179" fmla="*/ 1092136 w 2326406"/>
                  <a:gd name="connsiteY179" fmla="*/ 668445 h 1779618"/>
                  <a:gd name="connsiteX180" fmla="*/ 1148889 w 2326406"/>
                  <a:gd name="connsiteY180" fmla="*/ 652772 h 1779618"/>
                  <a:gd name="connsiteX181" fmla="*/ 1171966 w 2326406"/>
                  <a:gd name="connsiteY181" fmla="*/ 591211 h 1779618"/>
                  <a:gd name="connsiteX182" fmla="*/ 1155764 w 2326406"/>
                  <a:gd name="connsiteY182" fmla="*/ 587966 h 1779618"/>
                  <a:gd name="connsiteX183" fmla="*/ 1155981 w 2326406"/>
                  <a:gd name="connsiteY183" fmla="*/ 605153 h 1779618"/>
                  <a:gd name="connsiteX184" fmla="*/ 1119948 w 2326406"/>
                  <a:gd name="connsiteY184" fmla="*/ 586115 h 1779618"/>
                  <a:gd name="connsiteX185" fmla="*/ 1153072 w 2326406"/>
                  <a:gd name="connsiteY185" fmla="*/ 557967 h 1779618"/>
                  <a:gd name="connsiteX186" fmla="*/ 1134298 w 2326406"/>
                  <a:gd name="connsiteY186" fmla="*/ 533953 h 1779618"/>
                  <a:gd name="connsiteX187" fmla="*/ 1100910 w 2326406"/>
                  <a:gd name="connsiteY187" fmla="*/ 542462 h 1779618"/>
                  <a:gd name="connsiteX188" fmla="*/ 1085958 w 2326406"/>
                  <a:gd name="connsiteY188" fmla="*/ 547270 h 1779618"/>
                  <a:gd name="connsiteX189" fmla="*/ 1041200 w 2326406"/>
                  <a:gd name="connsiteY189" fmla="*/ 568639 h 1779618"/>
                  <a:gd name="connsiteX190" fmla="*/ 1070358 w 2326406"/>
                  <a:gd name="connsiteY190" fmla="*/ 591355 h 1779618"/>
                  <a:gd name="connsiteX191" fmla="*/ 1018340 w 2326406"/>
                  <a:gd name="connsiteY191" fmla="*/ 587413 h 1779618"/>
                  <a:gd name="connsiteX192" fmla="*/ 1038459 w 2326406"/>
                  <a:gd name="connsiteY192" fmla="*/ 625249 h 1779618"/>
                  <a:gd name="connsiteX193" fmla="*/ 1092136 w 2326406"/>
                  <a:gd name="connsiteY193" fmla="*/ 668421 h 1779618"/>
                  <a:gd name="connsiteX194" fmla="*/ 1277949 w 2326406"/>
                  <a:gd name="connsiteY194" fmla="*/ 481286 h 1779618"/>
                  <a:gd name="connsiteX195" fmla="*/ 1308164 w 2326406"/>
                  <a:gd name="connsiteY195" fmla="*/ 497055 h 1779618"/>
                  <a:gd name="connsiteX196" fmla="*/ 1350952 w 2326406"/>
                  <a:gd name="connsiteY196" fmla="*/ 502271 h 1779618"/>
                  <a:gd name="connsiteX197" fmla="*/ 1369317 w 2326406"/>
                  <a:gd name="connsiteY197" fmla="*/ 493954 h 1779618"/>
                  <a:gd name="connsiteX198" fmla="*/ 1456117 w 2326406"/>
                  <a:gd name="connsiteY198" fmla="*/ 509002 h 1779618"/>
                  <a:gd name="connsiteX199" fmla="*/ 1513664 w 2326406"/>
                  <a:gd name="connsiteY199" fmla="*/ 494387 h 1779618"/>
                  <a:gd name="connsiteX200" fmla="*/ 1605560 w 2326406"/>
                  <a:gd name="connsiteY200" fmla="*/ 457392 h 1779618"/>
                  <a:gd name="connsiteX201" fmla="*/ 1458785 w 2326406"/>
                  <a:gd name="connsiteY201" fmla="*/ 448907 h 1779618"/>
                  <a:gd name="connsiteX202" fmla="*/ 1384941 w 2326406"/>
                  <a:gd name="connsiteY202" fmla="*/ 453330 h 1779618"/>
                  <a:gd name="connsiteX203" fmla="*/ 1342058 w 2326406"/>
                  <a:gd name="connsiteY203" fmla="*/ 441191 h 1779618"/>
                  <a:gd name="connsiteX204" fmla="*/ 1349822 w 2326406"/>
                  <a:gd name="connsiteY204" fmla="*/ 416840 h 1779618"/>
                  <a:gd name="connsiteX205" fmla="*/ 1280280 w 2326406"/>
                  <a:gd name="connsiteY205" fmla="*/ 396961 h 1779618"/>
                  <a:gd name="connsiteX206" fmla="*/ 1224657 w 2326406"/>
                  <a:gd name="connsiteY206" fmla="*/ 381505 h 1779618"/>
                  <a:gd name="connsiteX207" fmla="*/ 1158961 w 2326406"/>
                  <a:gd name="connsiteY207" fmla="*/ 391601 h 1779618"/>
                  <a:gd name="connsiteX208" fmla="*/ 1241243 w 2326406"/>
                  <a:gd name="connsiteY208" fmla="*/ 414773 h 1779618"/>
                  <a:gd name="connsiteX209" fmla="*/ 1276218 w 2326406"/>
                  <a:gd name="connsiteY209" fmla="*/ 440878 h 1779618"/>
                  <a:gd name="connsiteX210" fmla="*/ 1277900 w 2326406"/>
                  <a:gd name="connsiteY210" fmla="*/ 481286 h 1779618"/>
                  <a:gd name="connsiteX211" fmla="*/ 1335063 w 2326406"/>
                  <a:gd name="connsiteY211" fmla="*/ 344270 h 1779618"/>
                  <a:gd name="connsiteX212" fmla="*/ 1309919 w 2326406"/>
                  <a:gd name="connsiteY212" fmla="*/ 364222 h 1779618"/>
                  <a:gd name="connsiteX213" fmla="*/ 1335063 w 2326406"/>
                  <a:gd name="connsiteY213" fmla="*/ 344270 h 1779618"/>
                  <a:gd name="connsiteX214" fmla="*/ 1167110 w 2326406"/>
                  <a:gd name="connsiteY214" fmla="*/ 217110 h 1779618"/>
                  <a:gd name="connsiteX215" fmla="*/ 1192879 w 2326406"/>
                  <a:gd name="connsiteY215" fmla="*/ 244489 h 1779618"/>
                  <a:gd name="connsiteX216" fmla="*/ 1269103 w 2326406"/>
                  <a:gd name="connsiteY216" fmla="*/ 245811 h 1779618"/>
                  <a:gd name="connsiteX217" fmla="*/ 1223190 w 2326406"/>
                  <a:gd name="connsiteY217" fmla="*/ 268359 h 1779618"/>
                  <a:gd name="connsiteX218" fmla="*/ 1260497 w 2326406"/>
                  <a:gd name="connsiteY218" fmla="*/ 295593 h 1779618"/>
                  <a:gd name="connsiteX219" fmla="*/ 1321914 w 2326406"/>
                  <a:gd name="connsiteY219" fmla="*/ 312131 h 1779618"/>
                  <a:gd name="connsiteX220" fmla="*/ 1358836 w 2326406"/>
                  <a:gd name="connsiteY220" fmla="*/ 310497 h 1779618"/>
                  <a:gd name="connsiteX221" fmla="*/ 1385013 w 2326406"/>
                  <a:gd name="connsiteY221" fmla="*/ 281291 h 1779618"/>
                  <a:gd name="connsiteX222" fmla="*/ 1411287 w 2326406"/>
                  <a:gd name="connsiteY222" fmla="*/ 259008 h 1779618"/>
                  <a:gd name="connsiteX223" fmla="*/ 1454963 w 2326406"/>
                  <a:gd name="connsiteY223" fmla="*/ 243431 h 1779618"/>
                  <a:gd name="connsiteX224" fmla="*/ 1429411 w 2326406"/>
                  <a:gd name="connsiteY224" fmla="*/ 232230 h 1779618"/>
                  <a:gd name="connsiteX225" fmla="*/ 1403787 w 2326406"/>
                  <a:gd name="connsiteY225" fmla="*/ 215235 h 1779618"/>
                  <a:gd name="connsiteX226" fmla="*/ 1391912 w 2326406"/>
                  <a:gd name="connsiteY226" fmla="*/ 191149 h 1779618"/>
                  <a:gd name="connsiteX227" fmla="*/ 1373379 w 2326406"/>
                  <a:gd name="connsiteY227" fmla="*/ 186774 h 1779618"/>
                  <a:gd name="connsiteX228" fmla="*/ 1348980 w 2326406"/>
                  <a:gd name="connsiteY228" fmla="*/ 175548 h 1779618"/>
                  <a:gd name="connsiteX229" fmla="*/ 1266410 w 2326406"/>
                  <a:gd name="connsiteY229" fmla="*/ 131583 h 1779618"/>
                  <a:gd name="connsiteX230" fmla="*/ 1221315 w 2326406"/>
                  <a:gd name="connsiteY230" fmla="*/ 126391 h 1779618"/>
                  <a:gd name="connsiteX231" fmla="*/ 1223767 w 2326406"/>
                  <a:gd name="connsiteY231" fmla="*/ 137905 h 1779618"/>
                  <a:gd name="connsiteX232" fmla="*/ 1206580 w 2326406"/>
                  <a:gd name="connsiteY232" fmla="*/ 148530 h 1779618"/>
                  <a:gd name="connsiteX233" fmla="*/ 1216219 w 2326406"/>
                  <a:gd name="connsiteY233" fmla="*/ 154299 h 1779618"/>
                  <a:gd name="connsiteX234" fmla="*/ 1189802 w 2326406"/>
                  <a:gd name="connsiteY234" fmla="*/ 190332 h 1779618"/>
                  <a:gd name="connsiteX235" fmla="*/ 1176124 w 2326406"/>
                  <a:gd name="connsiteY235" fmla="*/ 203216 h 1779618"/>
                  <a:gd name="connsiteX236" fmla="*/ 1167062 w 2326406"/>
                  <a:gd name="connsiteY236" fmla="*/ 217182 h 1779618"/>
                  <a:gd name="connsiteX237" fmla="*/ 1305328 w 2326406"/>
                  <a:gd name="connsiteY237" fmla="*/ 100983 h 1779618"/>
                  <a:gd name="connsiteX238" fmla="*/ 1320375 w 2326406"/>
                  <a:gd name="connsiteY238" fmla="*/ 104252 h 1779618"/>
                  <a:gd name="connsiteX239" fmla="*/ 1312635 w 2326406"/>
                  <a:gd name="connsiteY239" fmla="*/ 110382 h 1779618"/>
                  <a:gd name="connsiteX240" fmla="*/ 1337923 w 2326406"/>
                  <a:gd name="connsiteY240" fmla="*/ 115021 h 1779618"/>
                  <a:gd name="connsiteX241" fmla="*/ 1323044 w 2326406"/>
                  <a:gd name="connsiteY241" fmla="*/ 131944 h 1779618"/>
                  <a:gd name="connsiteX242" fmla="*/ 1347490 w 2326406"/>
                  <a:gd name="connsiteY242" fmla="*/ 147809 h 1779618"/>
                  <a:gd name="connsiteX243" fmla="*/ 1413330 w 2326406"/>
                  <a:gd name="connsiteY243" fmla="*/ 149275 h 1779618"/>
                  <a:gd name="connsiteX244" fmla="*/ 1421575 w 2326406"/>
                  <a:gd name="connsiteY244" fmla="*/ 161871 h 1779618"/>
                  <a:gd name="connsiteX245" fmla="*/ 1495539 w 2326406"/>
                  <a:gd name="connsiteY245" fmla="*/ 166678 h 1779618"/>
                  <a:gd name="connsiteX246" fmla="*/ 1523207 w 2326406"/>
                  <a:gd name="connsiteY246" fmla="*/ 162856 h 1779618"/>
                  <a:gd name="connsiteX247" fmla="*/ 1605993 w 2326406"/>
                  <a:gd name="connsiteY247" fmla="*/ 135213 h 1779618"/>
                  <a:gd name="connsiteX248" fmla="*/ 1606282 w 2326406"/>
                  <a:gd name="connsiteY248" fmla="*/ 157159 h 1779618"/>
                  <a:gd name="connsiteX249" fmla="*/ 1521068 w 2326406"/>
                  <a:gd name="connsiteY249" fmla="*/ 176750 h 1779618"/>
                  <a:gd name="connsiteX250" fmla="*/ 1553855 w 2326406"/>
                  <a:gd name="connsiteY250" fmla="*/ 210980 h 1779618"/>
                  <a:gd name="connsiteX251" fmla="*/ 1509818 w 2326406"/>
                  <a:gd name="connsiteY251" fmla="*/ 198841 h 1779618"/>
                  <a:gd name="connsiteX252" fmla="*/ 1427608 w 2326406"/>
                  <a:gd name="connsiteY252" fmla="*/ 181438 h 1779618"/>
                  <a:gd name="connsiteX253" fmla="*/ 1422032 w 2326406"/>
                  <a:gd name="connsiteY253" fmla="*/ 220091 h 1779618"/>
                  <a:gd name="connsiteX254" fmla="*/ 1478184 w 2326406"/>
                  <a:gd name="connsiteY254" fmla="*/ 253551 h 1779618"/>
                  <a:gd name="connsiteX255" fmla="*/ 1529385 w 2326406"/>
                  <a:gd name="connsiteY255" fmla="*/ 284079 h 1779618"/>
                  <a:gd name="connsiteX256" fmla="*/ 1458785 w 2326406"/>
                  <a:gd name="connsiteY256" fmla="*/ 271123 h 1779618"/>
                  <a:gd name="connsiteX257" fmla="*/ 1392200 w 2326406"/>
                  <a:gd name="connsiteY257" fmla="*/ 302012 h 1779618"/>
                  <a:gd name="connsiteX258" fmla="*/ 1454555 w 2326406"/>
                  <a:gd name="connsiteY258" fmla="*/ 302348 h 1779618"/>
                  <a:gd name="connsiteX259" fmla="*/ 1449002 w 2326406"/>
                  <a:gd name="connsiteY259" fmla="*/ 318598 h 1779618"/>
                  <a:gd name="connsiteX260" fmla="*/ 1476285 w 2326406"/>
                  <a:gd name="connsiteY260" fmla="*/ 346313 h 1779618"/>
                  <a:gd name="connsiteX261" fmla="*/ 1444795 w 2326406"/>
                  <a:gd name="connsiteY261" fmla="*/ 349823 h 1779618"/>
                  <a:gd name="connsiteX262" fmla="*/ 1396335 w 2326406"/>
                  <a:gd name="connsiteY262" fmla="*/ 352755 h 1779618"/>
                  <a:gd name="connsiteX263" fmla="*/ 1408979 w 2326406"/>
                  <a:gd name="connsiteY263" fmla="*/ 365087 h 1779618"/>
                  <a:gd name="connsiteX264" fmla="*/ 1342610 w 2326406"/>
                  <a:gd name="connsiteY264" fmla="*/ 396192 h 1779618"/>
                  <a:gd name="connsiteX265" fmla="*/ 1428161 w 2326406"/>
                  <a:gd name="connsiteY265" fmla="*/ 404317 h 1779618"/>
                  <a:gd name="connsiteX266" fmla="*/ 1474362 w 2326406"/>
                  <a:gd name="connsiteY266" fmla="*/ 406023 h 1779618"/>
                  <a:gd name="connsiteX267" fmla="*/ 1566811 w 2326406"/>
                  <a:gd name="connsiteY267" fmla="*/ 411744 h 1779618"/>
                  <a:gd name="connsiteX268" fmla="*/ 1608325 w 2326406"/>
                  <a:gd name="connsiteY268" fmla="*/ 407730 h 1779618"/>
                  <a:gd name="connsiteX269" fmla="*/ 1648324 w 2326406"/>
                  <a:gd name="connsiteY269" fmla="*/ 374870 h 1779618"/>
                  <a:gd name="connsiteX270" fmla="*/ 1617147 w 2326406"/>
                  <a:gd name="connsiteY270" fmla="*/ 375279 h 1779618"/>
                  <a:gd name="connsiteX271" fmla="*/ 1562749 w 2326406"/>
                  <a:gd name="connsiteY271" fmla="*/ 365592 h 1779618"/>
                  <a:gd name="connsiteX272" fmla="*/ 1543471 w 2326406"/>
                  <a:gd name="connsiteY272" fmla="*/ 360880 h 1779618"/>
                  <a:gd name="connsiteX273" fmla="*/ 1631810 w 2326406"/>
                  <a:gd name="connsiteY273" fmla="*/ 347371 h 1779618"/>
                  <a:gd name="connsiteX274" fmla="*/ 1636089 w 2326406"/>
                  <a:gd name="connsiteY274" fmla="*/ 321915 h 1779618"/>
                  <a:gd name="connsiteX275" fmla="*/ 1668179 w 2326406"/>
                  <a:gd name="connsiteY275" fmla="*/ 317276 h 1779618"/>
                  <a:gd name="connsiteX276" fmla="*/ 1735798 w 2326406"/>
                  <a:gd name="connsiteY276" fmla="*/ 264032 h 1779618"/>
                  <a:gd name="connsiteX277" fmla="*/ 1659598 w 2326406"/>
                  <a:gd name="connsiteY277" fmla="*/ 248720 h 1779618"/>
                  <a:gd name="connsiteX278" fmla="*/ 1733538 w 2326406"/>
                  <a:gd name="connsiteY278" fmla="*/ 233768 h 1779618"/>
                  <a:gd name="connsiteX279" fmla="*/ 1757023 w 2326406"/>
                  <a:gd name="connsiteY279" fmla="*/ 209466 h 1779618"/>
                  <a:gd name="connsiteX280" fmla="*/ 1807863 w 2326406"/>
                  <a:gd name="connsiteY280" fmla="*/ 212278 h 1779618"/>
                  <a:gd name="connsiteX281" fmla="*/ 1838487 w 2326406"/>
                  <a:gd name="connsiteY281" fmla="*/ 186389 h 1779618"/>
                  <a:gd name="connsiteX282" fmla="*/ 1910913 w 2326406"/>
                  <a:gd name="connsiteY282" fmla="*/ 145116 h 1779618"/>
                  <a:gd name="connsiteX283" fmla="*/ 1997041 w 2326406"/>
                  <a:gd name="connsiteY283" fmla="*/ 107041 h 1779618"/>
                  <a:gd name="connsiteX284" fmla="*/ 1919615 w 2326406"/>
                  <a:gd name="connsiteY284" fmla="*/ 103435 h 1779618"/>
                  <a:gd name="connsiteX285" fmla="*/ 1980623 w 2326406"/>
                  <a:gd name="connsiteY285" fmla="*/ 88796 h 1779618"/>
                  <a:gd name="connsiteX286" fmla="*/ 2059996 w 2326406"/>
                  <a:gd name="connsiteY286" fmla="*/ 64662 h 1779618"/>
                  <a:gd name="connsiteX287" fmla="*/ 2066607 w 2326406"/>
                  <a:gd name="connsiteY287" fmla="*/ 39158 h 1779618"/>
                  <a:gd name="connsiteX288" fmla="*/ 2025982 w 2326406"/>
                  <a:gd name="connsiteY288" fmla="*/ 23533 h 1779618"/>
                  <a:gd name="connsiteX289" fmla="*/ 1995863 w 2326406"/>
                  <a:gd name="connsiteY289" fmla="*/ 15841 h 1779618"/>
                  <a:gd name="connsiteX290" fmla="*/ 1937091 w 2326406"/>
                  <a:gd name="connsiteY290" fmla="*/ 24687 h 1779618"/>
                  <a:gd name="connsiteX291" fmla="*/ 1947283 w 2326406"/>
                  <a:gd name="connsiteY291" fmla="*/ 8389 h 1779618"/>
                  <a:gd name="connsiteX292" fmla="*/ 1858847 w 2326406"/>
                  <a:gd name="connsiteY292" fmla="*/ 385 h 1779618"/>
                  <a:gd name="connsiteX293" fmla="*/ 1804522 w 2326406"/>
                  <a:gd name="connsiteY293" fmla="*/ 577 h 1779618"/>
                  <a:gd name="connsiteX294" fmla="*/ 1774571 w 2326406"/>
                  <a:gd name="connsiteY294" fmla="*/ 457 h 1779618"/>
                  <a:gd name="connsiteX295" fmla="*/ 1764980 w 2326406"/>
                  <a:gd name="connsiteY295" fmla="*/ 18798 h 1779618"/>
                  <a:gd name="connsiteX296" fmla="*/ 1745196 w 2326406"/>
                  <a:gd name="connsiteY296" fmla="*/ 11009 h 1779618"/>
                  <a:gd name="connsiteX297" fmla="*/ 1680511 w 2326406"/>
                  <a:gd name="connsiteY297" fmla="*/ 9543 h 1779618"/>
                  <a:gd name="connsiteX298" fmla="*/ 1646257 w 2326406"/>
                  <a:gd name="connsiteY298" fmla="*/ 19711 h 1779618"/>
                  <a:gd name="connsiteX299" fmla="*/ 1592820 w 2326406"/>
                  <a:gd name="connsiteY299" fmla="*/ 16466 h 1779618"/>
                  <a:gd name="connsiteX300" fmla="*/ 1579047 w 2326406"/>
                  <a:gd name="connsiteY300" fmla="*/ 23581 h 1779618"/>
                  <a:gd name="connsiteX301" fmla="*/ 1563038 w 2326406"/>
                  <a:gd name="connsiteY301" fmla="*/ 36489 h 1779618"/>
                  <a:gd name="connsiteX302" fmla="*/ 1489362 w 2326406"/>
                  <a:gd name="connsiteY302" fmla="*/ 54758 h 1779618"/>
                  <a:gd name="connsiteX303" fmla="*/ 1444267 w 2326406"/>
                  <a:gd name="connsiteY303" fmla="*/ 50720 h 1779618"/>
                  <a:gd name="connsiteX304" fmla="*/ 1419051 w 2326406"/>
                  <a:gd name="connsiteY304" fmla="*/ 66056 h 1779618"/>
                  <a:gd name="connsiteX305" fmla="*/ 1361408 w 2326406"/>
                  <a:gd name="connsiteY305" fmla="*/ 73724 h 1779618"/>
                  <a:gd name="connsiteX306" fmla="*/ 1340832 w 2326406"/>
                  <a:gd name="connsiteY306" fmla="*/ 90166 h 1779618"/>
                  <a:gd name="connsiteX307" fmla="*/ 1285472 w 2326406"/>
                  <a:gd name="connsiteY307" fmla="*/ 95502 h 1779618"/>
                  <a:gd name="connsiteX308" fmla="*/ 1305159 w 2326406"/>
                  <a:gd name="connsiteY308" fmla="*/ 101031 h 1779618"/>
                  <a:gd name="connsiteX309" fmla="*/ 1609214 w 2326406"/>
                  <a:gd name="connsiteY309" fmla="*/ 1093650 h 1779618"/>
                  <a:gd name="connsiteX310" fmla="*/ 1612291 w 2326406"/>
                  <a:gd name="connsiteY310" fmla="*/ 1064733 h 1779618"/>
                  <a:gd name="connsiteX311" fmla="*/ 1609214 w 2326406"/>
                  <a:gd name="connsiteY311" fmla="*/ 1093650 h 1779618"/>
                  <a:gd name="connsiteX312" fmla="*/ 1507270 w 2326406"/>
                  <a:gd name="connsiteY312" fmla="*/ 1069564 h 1779618"/>
                  <a:gd name="connsiteX313" fmla="*/ 1550778 w 2326406"/>
                  <a:gd name="connsiteY313" fmla="*/ 1040142 h 1779618"/>
                  <a:gd name="connsiteX314" fmla="*/ 1507270 w 2326406"/>
                  <a:gd name="connsiteY314" fmla="*/ 1069564 h 1779618"/>
                  <a:gd name="connsiteX315" fmla="*/ 1589575 w 2326406"/>
                  <a:gd name="connsiteY315" fmla="*/ 1004975 h 1779618"/>
                  <a:gd name="connsiteX316" fmla="*/ 1553398 w 2326406"/>
                  <a:gd name="connsiteY316" fmla="*/ 976562 h 1779618"/>
                  <a:gd name="connsiteX317" fmla="*/ 1502198 w 2326406"/>
                  <a:gd name="connsiteY317" fmla="*/ 947212 h 1779618"/>
                  <a:gd name="connsiteX318" fmla="*/ 1440901 w 2326406"/>
                  <a:gd name="connsiteY318" fmla="*/ 941082 h 1779618"/>
                  <a:gd name="connsiteX319" fmla="*/ 1434435 w 2326406"/>
                  <a:gd name="connsiteY319" fmla="*/ 976971 h 1779618"/>
                  <a:gd name="connsiteX320" fmla="*/ 1412945 w 2326406"/>
                  <a:gd name="connsiteY320" fmla="*/ 1011898 h 1779618"/>
                  <a:gd name="connsiteX321" fmla="*/ 1448040 w 2326406"/>
                  <a:gd name="connsiteY321" fmla="*/ 1011801 h 1779618"/>
                  <a:gd name="connsiteX322" fmla="*/ 1459386 w 2326406"/>
                  <a:gd name="connsiteY322" fmla="*/ 1030911 h 1779618"/>
                  <a:gd name="connsiteX323" fmla="*/ 1502943 w 2326406"/>
                  <a:gd name="connsiteY323" fmla="*/ 1006104 h 1779618"/>
                  <a:gd name="connsiteX324" fmla="*/ 1589527 w 2326406"/>
                  <a:gd name="connsiteY324" fmla="*/ 1004975 h 1779618"/>
                  <a:gd name="connsiteX325" fmla="*/ 1965816 w 2326406"/>
                  <a:gd name="connsiteY325" fmla="*/ 898463 h 1779618"/>
                  <a:gd name="connsiteX326" fmla="*/ 2004397 w 2326406"/>
                  <a:gd name="connsiteY326" fmla="*/ 934928 h 1779618"/>
                  <a:gd name="connsiteX327" fmla="*/ 2032016 w 2326406"/>
                  <a:gd name="connsiteY327" fmla="*/ 927645 h 1779618"/>
                  <a:gd name="connsiteX328" fmla="*/ 2058362 w 2326406"/>
                  <a:gd name="connsiteY328" fmla="*/ 912309 h 1779618"/>
                  <a:gd name="connsiteX329" fmla="*/ 2091414 w 2326406"/>
                  <a:gd name="connsiteY329" fmla="*/ 878391 h 1779618"/>
                  <a:gd name="connsiteX330" fmla="*/ 2061150 w 2326406"/>
                  <a:gd name="connsiteY330" fmla="*/ 860315 h 1779618"/>
                  <a:gd name="connsiteX331" fmla="*/ 1992450 w 2326406"/>
                  <a:gd name="connsiteY331" fmla="*/ 817311 h 1779618"/>
                  <a:gd name="connsiteX332" fmla="*/ 1946057 w 2326406"/>
                  <a:gd name="connsiteY332" fmla="*/ 801734 h 1779618"/>
                  <a:gd name="connsiteX333" fmla="*/ 1911058 w 2326406"/>
                  <a:gd name="connsiteY333" fmla="*/ 773322 h 1779618"/>
                  <a:gd name="connsiteX334" fmla="*/ 1946754 w 2326406"/>
                  <a:gd name="connsiteY334" fmla="*/ 764764 h 1779618"/>
                  <a:gd name="connsiteX335" fmla="*/ 1916538 w 2326406"/>
                  <a:gd name="connsiteY335" fmla="*/ 750149 h 1779618"/>
                  <a:gd name="connsiteX336" fmla="*/ 1931394 w 2326406"/>
                  <a:gd name="connsiteY336" fmla="*/ 738419 h 1779618"/>
                  <a:gd name="connsiteX337" fmla="*/ 1917259 w 2326406"/>
                  <a:gd name="connsiteY337" fmla="*/ 716665 h 1779618"/>
                  <a:gd name="connsiteX338" fmla="*/ 1898894 w 2326406"/>
                  <a:gd name="connsiteY338" fmla="*/ 726135 h 1779618"/>
                  <a:gd name="connsiteX339" fmla="*/ 1903245 w 2326406"/>
                  <a:gd name="connsiteY339" fmla="*/ 705295 h 1779618"/>
                  <a:gd name="connsiteX340" fmla="*/ 1862669 w 2326406"/>
                  <a:gd name="connsiteY340" fmla="*/ 693108 h 1779618"/>
                  <a:gd name="connsiteX341" fmla="*/ 1810627 w 2326406"/>
                  <a:gd name="connsiteY341" fmla="*/ 688011 h 1779618"/>
                  <a:gd name="connsiteX342" fmla="*/ 1801277 w 2326406"/>
                  <a:gd name="connsiteY342" fmla="*/ 680031 h 1779618"/>
                  <a:gd name="connsiteX343" fmla="*/ 1822959 w 2326406"/>
                  <a:gd name="connsiteY343" fmla="*/ 658950 h 1779618"/>
                  <a:gd name="connsiteX344" fmla="*/ 1783729 w 2326406"/>
                  <a:gd name="connsiteY344" fmla="*/ 660632 h 1779618"/>
                  <a:gd name="connsiteX345" fmla="*/ 1720822 w 2326406"/>
                  <a:gd name="connsiteY345" fmla="*/ 618710 h 1779618"/>
                  <a:gd name="connsiteX346" fmla="*/ 1636545 w 2326406"/>
                  <a:gd name="connsiteY346" fmla="*/ 619816 h 1779618"/>
                  <a:gd name="connsiteX347" fmla="*/ 1620320 w 2326406"/>
                  <a:gd name="connsiteY347" fmla="*/ 614263 h 1779618"/>
                  <a:gd name="connsiteX348" fmla="*/ 1577773 w 2326406"/>
                  <a:gd name="connsiteY348" fmla="*/ 628662 h 1779618"/>
                  <a:gd name="connsiteX349" fmla="*/ 1578350 w 2326406"/>
                  <a:gd name="connsiteY349" fmla="*/ 584769 h 1779618"/>
                  <a:gd name="connsiteX350" fmla="*/ 1559480 w 2326406"/>
                  <a:gd name="connsiteY350" fmla="*/ 553832 h 1779618"/>
                  <a:gd name="connsiteX351" fmla="*/ 1508688 w 2326406"/>
                  <a:gd name="connsiteY351" fmla="*/ 554481 h 1779618"/>
                  <a:gd name="connsiteX352" fmla="*/ 1453545 w 2326406"/>
                  <a:gd name="connsiteY352" fmla="*/ 577125 h 1779618"/>
                  <a:gd name="connsiteX353" fmla="*/ 1462127 w 2326406"/>
                  <a:gd name="connsiteY353" fmla="*/ 615129 h 1779618"/>
                  <a:gd name="connsiteX354" fmla="*/ 1448593 w 2326406"/>
                  <a:gd name="connsiteY354" fmla="*/ 639551 h 1779618"/>
                  <a:gd name="connsiteX355" fmla="*/ 1476549 w 2326406"/>
                  <a:gd name="connsiteY355" fmla="*/ 658805 h 1779618"/>
                  <a:gd name="connsiteX356" fmla="*/ 1432440 w 2326406"/>
                  <a:gd name="connsiteY356" fmla="*/ 642075 h 1779618"/>
                  <a:gd name="connsiteX357" fmla="*/ 1426238 w 2326406"/>
                  <a:gd name="connsiteY357" fmla="*/ 608663 h 1779618"/>
                  <a:gd name="connsiteX358" fmla="*/ 1439603 w 2326406"/>
                  <a:gd name="connsiteY358" fmla="*/ 571548 h 1779618"/>
                  <a:gd name="connsiteX359" fmla="*/ 1447632 w 2326406"/>
                  <a:gd name="connsiteY359" fmla="*/ 543135 h 1779618"/>
                  <a:gd name="connsiteX360" fmla="*/ 1363427 w 2326406"/>
                  <a:gd name="connsiteY360" fmla="*/ 574841 h 1779618"/>
                  <a:gd name="connsiteX361" fmla="*/ 1340351 w 2326406"/>
                  <a:gd name="connsiteY361" fmla="*/ 665224 h 1779618"/>
                  <a:gd name="connsiteX362" fmla="*/ 1395902 w 2326406"/>
                  <a:gd name="connsiteY362" fmla="*/ 674911 h 1779618"/>
                  <a:gd name="connsiteX363" fmla="*/ 1390277 w 2326406"/>
                  <a:gd name="connsiteY363" fmla="*/ 686545 h 1779618"/>
                  <a:gd name="connsiteX364" fmla="*/ 1351072 w 2326406"/>
                  <a:gd name="connsiteY364" fmla="*/ 690511 h 1779618"/>
                  <a:gd name="connsiteX365" fmla="*/ 1402200 w 2326406"/>
                  <a:gd name="connsiteY365" fmla="*/ 715246 h 1779618"/>
                  <a:gd name="connsiteX366" fmla="*/ 1428834 w 2326406"/>
                  <a:gd name="connsiteY366" fmla="*/ 720679 h 1779618"/>
                  <a:gd name="connsiteX367" fmla="*/ 1480900 w 2326406"/>
                  <a:gd name="connsiteY367" fmla="*/ 728083 h 1779618"/>
                  <a:gd name="connsiteX368" fmla="*/ 1538759 w 2326406"/>
                  <a:gd name="connsiteY368" fmla="*/ 737722 h 1779618"/>
                  <a:gd name="connsiteX369" fmla="*/ 1565153 w 2326406"/>
                  <a:gd name="connsiteY369" fmla="*/ 725847 h 1779618"/>
                  <a:gd name="connsiteX370" fmla="*/ 1624142 w 2326406"/>
                  <a:gd name="connsiteY370" fmla="*/ 733179 h 1779618"/>
                  <a:gd name="connsiteX371" fmla="*/ 1620464 w 2326406"/>
                  <a:gd name="connsiteY371" fmla="*/ 717049 h 1779618"/>
                  <a:gd name="connsiteX372" fmla="*/ 1626065 w 2326406"/>
                  <a:gd name="connsiteY372" fmla="*/ 704261 h 1779618"/>
                  <a:gd name="connsiteX373" fmla="*/ 1657482 w 2326406"/>
                  <a:gd name="connsiteY373" fmla="*/ 723491 h 1779618"/>
                  <a:gd name="connsiteX374" fmla="*/ 1671496 w 2326406"/>
                  <a:gd name="connsiteY374" fmla="*/ 735991 h 1779618"/>
                  <a:gd name="connsiteX375" fmla="*/ 1711087 w 2326406"/>
                  <a:gd name="connsiteY375" fmla="*/ 762048 h 1779618"/>
                  <a:gd name="connsiteX376" fmla="*/ 1685967 w 2326406"/>
                  <a:gd name="connsiteY376" fmla="*/ 784307 h 1779618"/>
                  <a:gd name="connsiteX377" fmla="*/ 1726231 w 2326406"/>
                  <a:gd name="connsiteY377" fmla="*/ 772240 h 1779618"/>
                  <a:gd name="connsiteX378" fmla="*/ 1750821 w 2326406"/>
                  <a:gd name="connsiteY378" fmla="*/ 797336 h 1779618"/>
                  <a:gd name="connsiteX379" fmla="*/ 1790412 w 2326406"/>
                  <a:gd name="connsiteY379" fmla="*/ 822239 h 1779618"/>
                  <a:gd name="connsiteX380" fmla="*/ 1790988 w 2326406"/>
                  <a:gd name="connsiteY380" fmla="*/ 867262 h 1779618"/>
                  <a:gd name="connsiteX381" fmla="*/ 1833656 w 2326406"/>
                  <a:gd name="connsiteY381" fmla="*/ 863247 h 1779618"/>
                  <a:gd name="connsiteX382" fmla="*/ 1874328 w 2326406"/>
                  <a:gd name="connsiteY382" fmla="*/ 882333 h 1779618"/>
                  <a:gd name="connsiteX383" fmla="*/ 1836468 w 2326406"/>
                  <a:gd name="connsiteY383" fmla="*/ 901299 h 1779618"/>
                  <a:gd name="connsiteX384" fmla="*/ 1770340 w 2326406"/>
                  <a:gd name="connsiteY384" fmla="*/ 877910 h 1779618"/>
                  <a:gd name="connsiteX385" fmla="*/ 1763994 w 2326406"/>
                  <a:gd name="connsiteY385" fmla="*/ 921876 h 1779618"/>
                  <a:gd name="connsiteX386" fmla="*/ 1702962 w 2326406"/>
                  <a:gd name="connsiteY386" fmla="*/ 935385 h 1779618"/>
                  <a:gd name="connsiteX387" fmla="*/ 1653829 w 2326406"/>
                  <a:gd name="connsiteY387" fmla="*/ 975288 h 1779618"/>
                  <a:gd name="connsiteX388" fmla="*/ 1711591 w 2326406"/>
                  <a:gd name="connsiteY388" fmla="*/ 976850 h 1779618"/>
                  <a:gd name="connsiteX389" fmla="*/ 1736927 w 2326406"/>
                  <a:gd name="connsiteY389" fmla="*/ 971898 h 1779618"/>
                  <a:gd name="connsiteX390" fmla="*/ 1776157 w 2326406"/>
                  <a:gd name="connsiteY390" fmla="*/ 969086 h 1779618"/>
                  <a:gd name="connsiteX391" fmla="*/ 1806517 w 2326406"/>
                  <a:gd name="connsiteY391" fmla="*/ 995263 h 1779618"/>
                  <a:gd name="connsiteX392" fmla="*/ 1821973 w 2326406"/>
                  <a:gd name="connsiteY392" fmla="*/ 1028556 h 1779618"/>
                  <a:gd name="connsiteX393" fmla="*/ 1884592 w 2326406"/>
                  <a:gd name="connsiteY393" fmla="*/ 1047401 h 1779618"/>
                  <a:gd name="connsiteX394" fmla="*/ 1965816 w 2326406"/>
                  <a:gd name="connsiteY394" fmla="*/ 1077521 h 1779618"/>
                  <a:gd name="connsiteX395" fmla="*/ 1896779 w 2326406"/>
                  <a:gd name="connsiteY395" fmla="*/ 1009109 h 1779618"/>
                  <a:gd name="connsiteX396" fmla="*/ 1936129 w 2326406"/>
                  <a:gd name="connsiteY396" fmla="*/ 1015527 h 1779618"/>
                  <a:gd name="connsiteX397" fmla="*/ 2006632 w 2326406"/>
                  <a:gd name="connsiteY397" fmla="*/ 1019229 h 1779618"/>
                  <a:gd name="connsiteX398" fmla="*/ 1976368 w 2326406"/>
                  <a:gd name="connsiteY398" fmla="*/ 957284 h 1779618"/>
                  <a:gd name="connsiteX399" fmla="*/ 1922115 w 2326406"/>
                  <a:gd name="connsiteY399" fmla="*/ 915241 h 1779618"/>
                  <a:gd name="connsiteX400" fmla="*/ 1928677 w 2326406"/>
                  <a:gd name="connsiteY400" fmla="*/ 886300 h 1779618"/>
                  <a:gd name="connsiteX401" fmla="*/ 1965792 w 2326406"/>
                  <a:gd name="connsiteY401" fmla="*/ 898511 h 1779618"/>
                  <a:gd name="connsiteX402" fmla="*/ 1721471 w 2326406"/>
                  <a:gd name="connsiteY402" fmla="*/ 846229 h 1779618"/>
                  <a:gd name="connsiteX403" fmla="*/ 1724500 w 2326406"/>
                  <a:gd name="connsiteY403" fmla="*/ 811542 h 1779618"/>
                  <a:gd name="connsiteX404" fmla="*/ 1690919 w 2326406"/>
                  <a:gd name="connsiteY404" fmla="*/ 803898 h 1779618"/>
                  <a:gd name="connsiteX405" fmla="*/ 1668347 w 2326406"/>
                  <a:gd name="connsiteY405" fmla="*/ 844618 h 1779618"/>
                  <a:gd name="connsiteX406" fmla="*/ 1721495 w 2326406"/>
                  <a:gd name="connsiteY406" fmla="*/ 846229 h 1779618"/>
                  <a:gd name="connsiteX407" fmla="*/ 1573254 w 2326406"/>
                  <a:gd name="connsiteY407" fmla="*/ 547895 h 1779618"/>
                  <a:gd name="connsiteX408" fmla="*/ 1589840 w 2326406"/>
                  <a:gd name="connsiteY408" fmla="*/ 580009 h 1779618"/>
                  <a:gd name="connsiteX409" fmla="*/ 1629262 w 2326406"/>
                  <a:gd name="connsiteY409" fmla="*/ 592197 h 1779618"/>
                  <a:gd name="connsiteX410" fmla="*/ 1690078 w 2326406"/>
                  <a:gd name="connsiteY410" fmla="*/ 578038 h 1779618"/>
                  <a:gd name="connsiteX411" fmla="*/ 1625247 w 2326406"/>
                  <a:gd name="connsiteY411" fmla="*/ 549529 h 1779618"/>
                  <a:gd name="connsiteX412" fmla="*/ 1573254 w 2326406"/>
                  <a:gd name="connsiteY412" fmla="*/ 547895 h 1779618"/>
                  <a:gd name="connsiteX413" fmla="*/ 2018988 w 2326406"/>
                  <a:gd name="connsiteY413" fmla="*/ 1524865 h 1779618"/>
                  <a:gd name="connsiteX414" fmla="*/ 2090885 w 2326406"/>
                  <a:gd name="connsiteY414" fmla="*/ 1548182 h 1779618"/>
                  <a:gd name="connsiteX415" fmla="*/ 2018988 w 2326406"/>
                  <a:gd name="connsiteY415" fmla="*/ 1524865 h 1779618"/>
                  <a:gd name="connsiteX416" fmla="*/ 2312778 w 2326406"/>
                  <a:gd name="connsiteY416" fmla="*/ 1589984 h 1779618"/>
                  <a:gd name="connsiteX417" fmla="*/ 2311048 w 2326406"/>
                  <a:gd name="connsiteY417" fmla="*/ 1576138 h 1779618"/>
                  <a:gd name="connsiteX418" fmla="*/ 2300183 w 2326406"/>
                  <a:gd name="connsiteY418" fmla="*/ 1570105 h 1779618"/>
                  <a:gd name="connsiteX419" fmla="*/ 2301384 w 2326406"/>
                  <a:gd name="connsiteY419" fmla="*/ 1544673 h 1779618"/>
                  <a:gd name="connsiteX420" fmla="*/ 2257371 w 2326406"/>
                  <a:gd name="connsiteY420" fmla="*/ 1535250 h 1779618"/>
                  <a:gd name="connsiteX421" fmla="*/ 2245616 w 2326406"/>
                  <a:gd name="connsiteY421" fmla="*/ 1519986 h 1779618"/>
                  <a:gd name="connsiteX422" fmla="*/ 2225617 w 2326406"/>
                  <a:gd name="connsiteY422" fmla="*/ 1521019 h 1779618"/>
                  <a:gd name="connsiteX423" fmla="*/ 2227684 w 2326406"/>
                  <a:gd name="connsiteY423" fmla="*/ 1502510 h 1779618"/>
                  <a:gd name="connsiteX424" fmla="*/ 2245785 w 2326406"/>
                  <a:gd name="connsiteY424" fmla="*/ 1473040 h 1779618"/>
                  <a:gd name="connsiteX425" fmla="*/ 2233357 w 2326406"/>
                  <a:gd name="connsiteY425" fmla="*/ 1464699 h 1779618"/>
                  <a:gd name="connsiteX426" fmla="*/ 2180546 w 2326406"/>
                  <a:gd name="connsiteY426" fmla="*/ 1548543 h 1779618"/>
                  <a:gd name="connsiteX427" fmla="*/ 2166123 w 2326406"/>
                  <a:gd name="connsiteY427" fmla="*/ 1564143 h 1779618"/>
                  <a:gd name="connsiteX428" fmla="*/ 2158840 w 2326406"/>
                  <a:gd name="connsiteY428" fmla="*/ 1595801 h 1779618"/>
                  <a:gd name="connsiteX429" fmla="*/ 2198863 w 2326406"/>
                  <a:gd name="connsiteY429" fmla="*/ 1594527 h 1779618"/>
                  <a:gd name="connsiteX430" fmla="*/ 2235737 w 2326406"/>
                  <a:gd name="connsiteY430" fmla="*/ 1587869 h 1779618"/>
                  <a:gd name="connsiteX431" fmla="*/ 2259679 w 2326406"/>
                  <a:gd name="connsiteY431" fmla="*/ 1593734 h 1779618"/>
                  <a:gd name="connsiteX432" fmla="*/ 2253765 w 2326406"/>
                  <a:gd name="connsiteY432" fmla="*/ 1612291 h 1779618"/>
                  <a:gd name="connsiteX433" fmla="*/ 2275976 w 2326406"/>
                  <a:gd name="connsiteY433" fmla="*/ 1602772 h 1779618"/>
                  <a:gd name="connsiteX434" fmla="*/ 2292226 w 2326406"/>
                  <a:gd name="connsiteY434" fmla="*/ 1610248 h 1779618"/>
                  <a:gd name="connsiteX435" fmla="*/ 2324605 w 2326406"/>
                  <a:gd name="connsiteY435" fmla="*/ 1612916 h 1779618"/>
                  <a:gd name="connsiteX436" fmla="*/ 2312754 w 2326406"/>
                  <a:gd name="connsiteY436" fmla="*/ 1589960 h 1779618"/>
                  <a:gd name="connsiteX437" fmla="*/ 223047 w 2326406"/>
                  <a:gd name="connsiteY437" fmla="*/ 1404868 h 1779618"/>
                  <a:gd name="connsiteX438" fmla="*/ 263383 w 2326406"/>
                  <a:gd name="connsiteY438" fmla="*/ 1461502 h 1779618"/>
                  <a:gd name="connsiteX439" fmla="*/ 223047 w 2326406"/>
                  <a:gd name="connsiteY439" fmla="*/ 1404868 h 1779618"/>
                  <a:gd name="connsiteX440" fmla="*/ 2129081 w 2326406"/>
                  <a:gd name="connsiteY440" fmla="*/ 1643540 h 1779618"/>
                  <a:gd name="connsiteX441" fmla="*/ 2128264 w 2326406"/>
                  <a:gd name="connsiteY441" fmla="*/ 1625656 h 1779618"/>
                  <a:gd name="connsiteX442" fmla="*/ 2110500 w 2326406"/>
                  <a:gd name="connsiteY442" fmla="*/ 1636281 h 1779618"/>
                  <a:gd name="connsiteX443" fmla="*/ 2086582 w 2326406"/>
                  <a:gd name="connsiteY443" fmla="*/ 1662578 h 1779618"/>
                  <a:gd name="connsiteX444" fmla="*/ 2040285 w 2326406"/>
                  <a:gd name="connsiteY444" fmla="*/ 1655102 h 1779618"/>
                  <a:gd name="connsiteX445" fmla="*/ 2011704 w 2326406"/>
                  <a:gd name="connsiteY445" fmla="*/ 1632363 h 1779618"/>
                  <a:gd name="connsiteX446" fmla="*/ 2007906 w 2326406"/>
                  <a:gd name="connsiteY446" fmla="*/ 1605849 h 1779618"/>
                  <a:gd name="connsiteX447" fmla="*/ 1996248 w 2326406"/>
                  <a:gd name="connsiteY447" fmla="*/ 1597339 h 1779618"/>
                  <a:gd name="connsiteX448" fmla="*/ 1993796 w 2326406"/>
                  <a:gd name="connsiteY448" fmla="*/ 1586979 h 1779618"/>
                  <a:gd name="connsiteX449" fmla="*/ 2018771 w 2326406"/>
                  <a:gd name="connsiteY449" fmla="*/ 1553158 h 1779618"/>
                  <a:gd name="connsiteX450" fmla="*/ 1906418 w 2326406"/>
                  <a:gd name="connsiteY450" fmla="*/ 1573085 h 1779618"/>
                  <a:gd name="connsiteX451" fmla="*/ 1848247 w 2326406"/>
                  <a:gd name="connsiteY451" fmla="*/ 1620248 h 1779618"/>
                  <a:gd name="connsiteX452" fmla="*/ 1873775 w 2326406"/>
                  <a:gd name="connsiteY452" fmla="*/ 1594864 h 1779618"/>
                  <a:gd name="connsiteX453" fmla="*/ 1914736 w 2326406"/>
                  <a:gd name="connsiteY453" fmla="*/ 1548158 h 1779618"/>
                  <a:gd name="connsiteX454" fmla="*/ 1941778 w 2326406"/>
                  <a:gd name="connsiteY454" fmla="*/ 1539721 h 1779618"/>
                  <a:gd name="connsiteX455" fmla="*/ 1960527 w 2326406"/>
                  <a:gd name="connsiteY455" fmla="*/ 1516380 h 1779618"/>
                  <a:gd name="connsiteX456" fmla="*/ 2123216 w 2326406"/>
                  <a:gd name="connsiteY456" fmla="*/ 1506188 h 1779618"/>
                  <a:gd name="connsiteX457" fmla="*/ 2169609 w 2326406"/>
                  <a:gd name="connsiteY457" fmla="*/ 1476693 h 1779618"/>
                  <a:gd name="connsiteX458" fmla="*/ 2205257 w 2326406"/>
                  <a:gd name="connsiteY458" fmla="*/ 1465852 h 1779618"/>
                  <a:gd name="connsiteX459" fmla="*/ 2241338 w 2326406"/>
                  <a:gd name="connsiteY459" fmla="*/ 1443449 h 1779618"/>
                  <a:gd name="connsiteX460" fmla="*/ 2238886 w 2326406"/>
                  <a:gd name="connsiteY460" fmla="*/ 1432512 h 1779618"/>
                  <a:gd name="connsiteX461" fmla="*/ 2231290 w 2326406"/>
                  <a:gd name="connsiteY461" fmla="*/ 1425108 h 1779618"/>
                  <a:gd name="connsiteX462" fmla="*/ 2246674 w 2326406"/>
                  <a:gd name="connsiteY462" fmla="*/ 1409315 h 1779618"/>
                  <a:gd name="connsiteX463" fmla="*/ 2232564 w 2326406"/>
                  <a:gd name="connsiteY463" fmla="*/ 1389292 h 1779618"/>
                  <a:gd name="connsiteX464" fmla="*/ 2204896 w 2326406"/>
                  <a:gd name="connsiteY464" fmla="*/ 1393114 h 1779618"/>
                  <a:gd name="connsiteX465" fmla="*/ 2202901 w 2326406"/>
                  <a:gd name="connsiteY465" fmla="*/ 1372345 h 1779618"/>
                  <a:gd name="connsiteX466" fmla="*/ 2162614 w 2326406"/>
                  <a:gd name="connsiteY466" fmla="*/ 1382681 h 1779618"/>
                  <a:gd name="connsiteX467" fmla="*/ 2137927 w 2326406"/>
                  <a:gd name="connsiteY467" fmla="*/ 1393979 h 1779618"/>
                  <a:gd name="connsiteX468" fmla="*/ 2131437 w 2326406"/>
                  <a:gd name="connsiteY468" fmla="*/ 1383667 h 1779618"/>
                  <a:gd name="connsiteX469" fmla="*/ 2146364 w 2326406"/>
                  <a:gd name="connsiteY469" fmla="*/ 1377129 h 1779618"/>
                  <a:gd name="connsiteX470" fmla="*/ 2198647 w 2326406"/>
                  <a:gd name="connsiteY470" fmla="*/ 1356793 h 1779618"/>
                  <a:gd name="connsiteX471" fmla="*/ 2179440 w 2326406"/>
                  <a:gd name="connsiteY471" fmla="*/ 1344918 h 1779618"/>
                  <a:gd name="connsiteX472" fmla="*/ 2149850 w 2326406"/>
                  <a:gd name="connsiteY472" fmla="*/ 1333740 h 1779618"/>
                  <a:gd name="connsiteX473" fmla="*/ 2134225 w 2326406"/>
                  <a:gd name="connsiteY473" fmla="*/ 1331072 h 1779618"/>
                  <a:gd name="connsiteX474" fmla="*/ 2115596 w 2326406"/>
                  <a:gd name="connsiteY474" fmla="*/ 1318620 h 1779618"/>
                  <a:gd name="connsiteX475" fmla="*/ 2071294 w 2326406"/>
                  <a:gd name="connsiteY475" fmla="*/ 1285689 h 1779618"/>
                  <a:gd name="connsiteX476" fmla="*/ 2074082 w 2326406"/>
                  <a:gd name="connsiteY476" fmla="*/ 1278718 h 1779618"/>
                  <a:gd name="connsiteX477" fmla="*/ 2094731 w 2326406"/>
                  <a:gd name="connsiteY477" fmla="*/ 1266891 h 1779618"/>
                  <a:gd name="connsiteX478" fmla="*/ 2084178 w 2326406"/>
                  <a:gd name="connsiteY478" fmla="*/ 1255473 h 1779618"/>
                  <a:gd name="connsiteX479" fmla="*/ 2080525 w 2326406"/>
                  <a:gd name="connsiteY479" fmla="*/ 1241675 h 1779618"/>
                  <a:gd name="connsiteX480" fmla="*/ 2063530 w 2326406"/>
                  <a:gd name="connsiteY480" fmla="*/ 1222830 h 1779618"/>
                  <a:gd name="connsiteX481" fmla="*/ 2053530 w 2326406"/>
                  <a:gd name="connsiteY481" fmla="*/ 1207950 h 1779618"/>
                  <a:gd name="connsiteX482" fmla="*/ 2025189 w 2326406"/>
                  <a:gd name="connsiteY482" fmla="*/ 1159802 h 1779618"/>
                  <a:gd name="connsiteX483" fmla="*/ 2011608 w 2326406"/>
                  <a:gd name="connsiteY483" fmla="*/ 1136317 h 1779618"/>
                  <a:gd name="connsiteX484" fmla="*/ 1988291 w 2326406"/>
                  <a:gd name="connsiteY484" fmla="*/ 1163192 h 1779618"/>
                  <a:gd name="connsiteX485" fmla="*/ 1985022 w 2326406"/>
                  <a:gd name="connsiteY485" fmla="*/ 1178816 h 1779618"/>
                  <a:gd name="connsiteX486" fmla="*/ 1970912 w 2326406"/>
                  <a:gd name="connsiteY486" fmla="*/ 1203263 h 1779618"/>
                  <a:gd name="connsiteX487" fmla="*/ 1929567 w 2326406"/>
                  <a:gd name="connsiteY487" fmla="*/ 1221123 h 1779618"/>
                  <a:gd name="connsiteX488" fmla="*/ 1915553 w 2326406"/>
                  <a:gd name="connsiteY488" fmla="*/ 1209753 h 1779618"/>
                  <a:gd name="connsiteX489" fmla="*/ 1900385 w 2326406"/>
                  <a:gd name="connsiteY489" fmla="*/ 1197253 h 1779618"/>
                  <a:gd name="connsiteX490" fmla="*/ 1886419 w 2326406"/>
                  <a:gd name="connsiteY490" fmla="*/ 1188191 h 1779618"/>
                  <a:gd name="connsiteX491" fmla="*/ 1872525 w 2326406"/>
                  <a:gd name="connsiteY491" fmla="*/ 1141005 h 1779618"/>
                  <a:gd name="connsiteX492" fmla="*/ 1880890 w 2326406"/>
                  <a:gd name="connsiteY492" fmla="*/ 1118962 h 1779618"/>
                  <a:gd name="connsiteX493" fmla="*/ 1852501 w 2326406"/>
                  <a:gd name="connsiteY493" fmla="*/ 1112400 h 1779618"/>
                  <a:gd name="connsiteX494" fmla="*/ 1821180 w 2326406"/>
                  <a:gd name="connsiteY494" fmla="*/ 1101823 h 1779618"/>
                  <a:gd name="connsiteX495" fmla="*/ 1808849 w 2326406"/>
                  <a:gd name="connsiteY495" fmla="*/ 1086968 h 1779618"/>
                  <a:gd name="connsiteX496" fmla="*/ 1784931 w 2326406"/>
                  <a:gd name="connsiteY496" fmla="*/ 1067665 h 1779618"/>
                  <a:gd name="connsiteX497" fmla="*/ 1766326 w 2326406"/>
                  <a:gd name="connsiteY497" fmla="*/ 1058675 h 1779618"/>
                  <a:gd name="connsiteX498" fmla="*/ 1740461 w 2326406"/>
                  <a:gd name="connsiteY498" fmla="*/ 1067665 h 1779618"/>
                  <a:gd name="connsiteX499" fmla="*/ 1716736 w 2326406"/>
                  <a:gd name="connsiteY499" fmla="*/ 1063939 h 1779618"/>
                  <a:gd name="connsiteX500" fmla="*/ 1695871 w 2326406"/>
                  <a:gd name="connsiteY500" fmla="*/ 1057281 h 1779618"/>
                  <a:gd name="connsiteX501" fmla="*/ 1661232 w 2326406"/>
                  <a:gd name="connsiteY501" fmla="*/ 1057738 h 1779618"/>
                  <a:gd name="connsiteX502" fmla="*/ 1650511 w 2326406"/>
                  <a:gd name="connsiteY502" fmla="*/ 1076920 h 1779618"/>
                  <a:gd name="connsiteX503" fmla="*/ 1667482 w 2326406"/>
                  <a:gd name="connsiteY503" fmla="*/ 1094588 h 1779618"/>
                  <a:gd name="connsiteX504" fmla="*/ 1661304 w 2326406"/>
                  <a:gd name="connsiteY504" fmla="*/ 1107376 h 1779618"/>
                  <a:gd name="connsiteX505" fmla="*/ 1661641 w 2326406"/>
                  <a:gd name="connsiteY505" fmla="*/ 1133914 h 1779618"/>
                  <a:gd name="connsiteX506" fmla="*/ 1662122 w 2326406"/>
                  <a:gd name="connsiteY506" fmla="*/ 1170307 h 1779618"/>
                  <a:gd name="connsiteX507" fmla="*/ 1646497 w 2326406"/>
                  <a:gd name="connsiteY507" fmla="*/ 1213239 h 1779618"/>
                  <a:gd name="connsiteX508" fmla="*/ 1686159 w 2326406"/>
                  <a:gd name="connsiteY508" fmla="*/ 1243887 h 1779618"/>
                  <a:gd name="connsiteX509" fmla="*/ 1692674 w 2326406"/>
                  <a:gd name="connsiteY509" fmla="*/ 1300977 h 1779618"/>
                  <a:gd name="connsiteX510" fmla="*/ 1656208 w 2326406"/>
                  <a:gd name="connsiteY510" fmla="*/ 1337803 h 1779618"/>
                  <a:gd name="connsiteX511" fmla="*/ 1620007 w 2326406"/>
                  <a:gd name="connsiteY511" fmla="*/ 1351552 h 1779618"/>
                  <a:gd name="connsiteX512" fmla="*/ 1627267 w 2326406"/>
                  <a:gd name="connsiteY512" fmla="*/ 1376864 h 1779618"/>
                  <a:gd name="connsiteX513" fmla="*/ 1634526 w 2326406"/>
                  <a:gd name="connsiteY513" fmla="*/ 1402753 h 1779618"/>
                  <a:gd name="connsiteX514" fmla="*/ 1642435 w 2326406"/>
                  <a:gd name="connsiteY514" fmla="*/ 1433834 h 1779618"/>
                  <a:gd name="connsiteX515" fmla="*/ 1636954 w 2326406"/>
                  <a:gd name="connsiteY515" fmla="*/ 1455853 h 1779618"/>
                  <a:gd name="connsiteX516" fmla="*/ 1638492 w 2326406"/>
                  <a:gd name="connsiteY516" fmla="*/ 1474145 h 1779618"/>
                  <a:gd name="connsiteX517" fmla="*/ 1629598 w 2326406"/>
                  <a:gd name="connsiteY517" fmla="*/ 1468064 h 1779618"/>
                  <a:gd name="connsiteX518" fmla="*/ 1615368 w 2326406"/>
                  <a:gd name="connsiteY518" fmla="*/ 1484410 h 1779618"/>
                  <a:gd name="connsiteX519" fmla="*/ 1593325 w 2326406"/>
                  <a:gd name="connsiteY519" fmla="*/ 1476597 h 1779618"/>
                  <a:gd name="connsiteX520" fmla="*/ 1583854 w 2326406"/>
                  <a:gd name="connsiteY520" fmla="*/ 1458833 h 1779618"/>
                  <a:gd name="connsiteX521" fmla="*/ 1551692 w 2326406"/>
                  <a:gd name="connsiteY521" fmla="*/ 1426551 h 1779618"/>
                  <a:gd name="connsiteX522" fmla="*/ 1544697 w 2326406"/>
                  <a:gd name="connsiteY522" fmla="*/ 1378499 h 1779618"/>
                  <a:gd name="connsiteX523" fmla="*/ 1547317 w 2326406"/>
                  <a:gd name="connsiteY523" fmla="*/ 1357682 h 1779618"/>
                  <a:gd name="connsiteX524" fmla="*/ 1493376 w 2326406"/>
                  <a:gd name="connsiteY524" fmla="*/ 1339894 h 1779618"/>
                  <a:gd name="connsiteX525" fmla="*/ 1430156 w 2326406"/>
                  <a:gd name="connsiteY525" fmla="*/ 1318212 h 1779618"/>
                  <a:gd name="connsiteX526" fmla="*/ 1402200 w 2326406"/>
                  <a:gd name="connsiteY526" fmla="*/ 1299534 h 1779618"/>
                  <a:gd name="connsiteX527" fmla="*/ 1378355 w 2326406"/>
                  <a:gd name="connsiteY527" fmla="*/ 1285376 h 1779618"/>
                  <a:gd name="connsiteX528" fmla="*/ 1349990 w 2326406"/>
                  <a:gd name="connsiteY528" fmla="*/ 1278814 h 1779618"/>
                  <a:gd name="connsiteX529" fmla="*/ 1315183 w 2326406"/>
                  <a:gd name="connsiteY529" fmla="*/ 1265401 h 1779618"/>
                  <a:gd name="connsiteX530" fmla="*/ 1276650 w 2326406"/>
                  <a:gd name="connsiteY530" fmla="*/ 1277444 h 1779618"/>
                  <a:gd name="connsiteX531" fmla="*/ 1279944 w 2326406"/>
                  <a:gd name="connsiteY531" fmla="*/ 1264704 h 1779618"/>
                  <a:gd name="connsiteX532" fmla="*/ 1267973 w 2326406"/>
                  <a:gd name="connsiteY532" fmla="*/ 1231940 h 1779618"/>
                  <a:gd name="connsiteX533" fmla="*/ 1248622 w 2326406"/>
                  <a:gd name="connsiteY533" fmla="*/ 1209657 h 1779618"/>
                  <a:gd name="connsiteX534" fmla="*/ 1219681 w 2326406"/>
                  <a:gd name="connsiteY534" fmla="*/ 1203095 h 1779618"/>
                  <a:gd name="connsiteX535" fmla="*/ 1217878 w 2326406"/>
                  <a:gd name="connsiteY535" fmla="*/ 1154033 h 1779618"/>
                  <a:gd name="connsiteX536" fmla="*/ 1241074 w 2326406"/>
                  <a:gd name="connsiteY536" fmla="*/ 1100549 h 1779618"/>
                  <a:gd name="connsiteX537" fmla="*/ 1263622 w 2326406"/>
                  <a:gd name="connsiteY537" fmla="*/ 1074925 h 1779618"/>
                  <a:gd name="connsiteX538" fmla="*/ 1274439 w 2326406"/>
                  <a:gd name="connsiteY538" fmla="*/ 1063242 h 1779618"/>
                  <a:gd name="connsiteX539" fmla="*/ 1280689 w 2326406"/>
                  <a:gd name="connsiteY539" fmla="*/ 1055094 h 1779618"/>
                  <a:gd name="connsiteX540" fmla="*/ 1322491 w 2326406"/>
                  <a:gd name="connsiteY540" fmla="*/ 1029133 h 1779618"/>
                  <a:gd name="connsiteX541" fmla="*/ 1243550 w 2326406"/>
                  <a:gd name="connsiteY541" fmla="*/ 997811 h 1779618"/>
                  <a:gd name="connsiteX542" fmla="*/ 1302563 w 2326406"/>
                  <a:gd name="connsiteY542" fmla="*/ 1007426 h 1779618"/>
                  <a:gd name="connsiteX543" fmla="*/ 1333789 w 2326406"/>
                  <a:gd name="connsiteY543" fmla="*/ 1011633 h 1779618"/>
                  <a:gd name="connsiteX544" fmla="*/ 1339846 w 2326406"/>
                  <a:gd name="connsiteY544" fmla="*/ 989037 h 1779618"/>
                  <a:gd name="connsiteX545" fmla="*/ 1378595 w 2326406"/>
                  <a:gd name="connsiteY545" fmla="*/ 994879 h 1779618"/>
                  <a:gd name="connsiteX546" fmla="*/ 1415036 w 2326406"/>
                  <a:gd name="connsiteY546" fmla="*/ 956298 h 1779618"/>
                  <a:gd name="connsiteX547" fmla="*/ 1394652 w 2326406"/>
                  <a:gd name="connsiteY547" fmla="*/ 943870 h 1779618"/>
                  <a:gd name="connsiteX548" fmla="*/ 1349437 w 2326406"/>
                  <a:gd name="connsiteY548" fmla="*/ 929424 h 1779618"/>
                  <a:gd name="connsiteX549" fmla="*/ 1350976 w 2326406"/>
                  <a:gd name="connsiteY549" fmla="*/ 914977 h 1779618"/>
                  <a:gd name="connsiteX550" fmla="*/ 1399027 w 2326406"/>
                  <a:gd name="connsiteY550" fmla="*/ 938390 h 1779618"/>
                  <a:gd name="connsiteX551" fmla="*/ 1442151 w 2326406"/>
                  <a:gd name="connsiteY551" fmla="*/ 910914 h 1779618"/>
                  <a:gd name="connsiteX552" fmla="*/ 1427248 w 2326406"/>
                  <a:gd name="connsiteY552" fmla="*/ 891540 h 1779618"/>
                  <a:gd name="connsiteX553" fmla="*/ 1476934 w 2326406"/>
                  <a:gd name="connsiteY553" fmla="*/ 877550 h 1779618"/>
                  <a:gd name="connsiteX554" fmla="*/ 1481453 w 2326406"/>
                  <a:gd name="connsiteY554" fmla="*/ 870555 h 1779618"/>
                  <a:gd name="connsiteX555" fmla="*/ 1499554 w 2326406"/>
                  <a:gd name="connsiteY555" fmla="*/ 885915 h 1779618"/>
                  <a:gd name="connsiteX556" fmla="*/ 1522077 w 2326406"/>
                  <a:gd name="connsiteY556" fmla="*/ 886204 h 1779618"/>
                  <a:gd name="connsiteX557" fmla="*/ 1560393 w 2326406"/>
                  <a:gd name="connsiteY557" fmla="*/ 857983 h 1779618"/>
                  <a:gd name="connsiteX558" fmla="*/ 1538423 w 2326406"/>
                  <a:gd name="connsiteY558" fmla="*/ 811494 h 1779618"/>
                  <a:gd name="connsiteX559" fmla="*/ 1530803 w 2326406"/>
                  <a:gd name="connsiteY559" fmla="*/ 803513 h 1779618"/>
                  <a:gd name="connsiteX560" fmla="*/ 1564696 w 2326406"/>
                  <a:gd name="connsiteY560" fmla="*/ 790942 h 1779618"/>
                  <a:gd name="connsiteX561" fmla="*/ 1557557 w 2326406"/>
                  <a:gd name="connsiteY561" fmla="*/ 775461 h 1779618"/>
                  <a:gd name="connsiteX562" fmla="*/ 1528952 w 2326406"/>
                  <a:gd name="connsiteY562" fmla="*/ 750414 h 1779618"/>
                  <a:gd name="connsiteX563" fmla="*/ 1499409 w 2326406"/>
                  <a:gd name="connsiteY563" fmla="*/ 742698 h 1779618"/>
                  <a:gd name="connsiteX564" fmla="*/ 1458377 w 2326406"/>
                  <a:gd name="connsiteY564" fmla="*/ 739765 h 1779618"/>
                  <a:gd name="connsiteX565" fmla="*/ 1460997 w 2326406"/>
                  <a:gd name="connsiteY565" fmla="*/ 764548 h 1779618"/>
                  <a:gd name="connsiteX566" fmla="*/ 1469242 w 2326406"/>
                  <a:gd name="connsiteY566" fmla="*/ 777144 h 1779618"/>
                  <a:gd name="connsiteX567" fmla="*/ 1464771 w 2326406"/>
                  <a:gd name="connsiteY567" fmla="*/ 788754 h 1779618"/>
                  <a:gd name="connsiteX568" fmla="*/ 1448185 w 2326406"/>
                  <a:gd name="connsiteY568" fmla="*/ 800509 h 1779618"/>
                  <a:gd name="connsiteX569" fmla="*/ 1435829 w 2326406"/>
                  <a:gd name="connsiteY569" fmla="*/ 826638 h 1779618"/>
                  <a:gd name="connsiteX570" fmla="*/ 1424075 w 2326406"/>
                  <a:gd name="connsiteY570" fmla="*/ 810629 h 1779618"/>
                  <a:gd name="connsiteX571" fmla="*/ 1420878 w 2326406"/>
                  <a:gd name="connsiteY571" fmla="*/ 830868 h 1779618"/>
                  <a:gd name="connsiteX572" fmla="*/ 1430901 w 2326406"/>
                  <a:gd name="connsiteY572" fmla="*/ 846902 h 1779618"/>
                  <a:gd name="connsiteX573" fmla="*/ 1412585 w 2326406"/>
                  <a:gd name="connsiteY573" fmla="*/ 859834 h 1779618"/>
                  <a:gd name="connsiteX574" fmla="*/ 1397994 w 2326406"/>
                  <a:gd name="connsiteY574" fmla="*/ 848464 h 1779618"/>
                  <a:gd name="connsiteX575" fmla="*/ 1380326 w 2326406"/>
                  <a:gd name="connsiteY575" fmla="*/ 821566 h 1779618"/>
                  <a:gd name="connsiteX576" fmla="*/ 1391143 w 2326406"/>
                  <a:gd name="connsiteY576" fmla="*/ 809883 h 1779618"/>
                  <a:gd name="connsiteX577" fmla="*/ 1390326 w 2326406"/>
                  <a:gd name="connsiteY577" fmla="*/ 792576 h 1779618"/>
                  <a:gd name="connsiteX578" fmla="*/ 1348452 w 2326406"/>
                  <a:gd name="connsiteY578" fmla="*/ 769452 h 1779618"/>
                  <a:gd name="connsiteX579" fmla="*/ 1338885 w 2326406"/>
                  <a:gd name="connsiteY579" fmla="*/ 788057 h 1779618"/>
                  <a:gd name="connsiteX580" fmla="*/ 1327611 w 2326406"/>
                  <a:gd name="connsiteY580" fmla="*/ 808994 h 1779618"/>
                  <a:gd name="connsiteX581" fmla="*/ 1318549 w 2326406"/>
                  <a:gd name="connsiteY581" fmla="*/ 777937 h 1779618"/>
                  <a:gd name="connsiteX582" fmla="*/ 1321866 w 2326406"/>
                  <a:gd name="connsiteY582" fmla="*/ 766928 h 1779618"/>
                  <a:gd name="connsiteX583" fmla="*/ 1331024 w 2326406"/>
                  <a:gd name="connsiteY583" fmla="*/ 761159 h 1779618"/>
                  <a:gd name="connsiteX584" fmla="*/ 1301962 w 2326406"/>
                  <a:gd name="connsiteY584" fmla="*/ 746399 h 1779618"/>
                  <a:gd name="connsiteX585" fmla="*/ 1282396 w 2326406"/>
                  <a:gd name="connsiteY585" fmla="*/ 751856 h 1779618"/>
                  <a:gd name="connsiteX586" fmla="*/ 1283261 w 2326406"/>
                  <a:gd name="connsiteY586" fmla="*/ 729332 h 1779618"/>
                  <a:gd name="connsiteX587" fmla="*/ 1298213 w 2326406"/>
                  <a:gd name="connsiteY587" fmla="*/ 723924 h 1779618"/>
                  <a:gd name="connsiteX588" fmla="*/ 1258550 w 2326406"/>
                  <a:gd name="connsiteY588" fmla="*/ 693829 h 1779618"/>
                  <a:gd name="connsiteX589" fmla="*/ 1259415 w 2326406"/>
                  <a:gd name="connsiteY589" fmla="*/ 670704 h 1779618"/>
                  <a:gd name="connsiteX590" fmla="*/ 1225618 w 2326406"/>
                  <a:gd name="connsiteY590" fmla="*/ 648061 h 1779618"/>
                  <a:gd name="connsiteX591" fmla="*/ 1219128 w 2326406"/>
                  <a:gd name="connsiteY591" fmla="*/ 636594 h 1779618"/>
                  <a:gd name="connsiteX592" fmla="*/ 1241820 w 2326406"/>
                  <a:gd name="connsiteY592" fmla="*/ 605706 h 1779618"/>
                  <a:gd name="connsiteX593" fmla="*/ 1235474 w 2326406"/>
                  <a:gd name="connsiteY593" fmla="*/ 600369 h 1779618"/>
                  <a:gd name="connsiteX594" fmla="*/ 1283910 w 2326406"/>
                  <a:gd name="connsiteY594" fmla="*/ 599961 h 1779618"/>
                  <a:gd name="connsiteX595" fmla="*/ 1320760 w 2326406"/>
                  <a:gd name="connsiteY595" fmla="*/ 548087 h 1779618"/>
                  <a:gd name="connsiteX596" fmla="*/ 1293477 w 2326406"/>
                  <a:gd name="connsiteY596" fmla="*/ 536885 h 1779618"/>
                  <a:gd name="connsiteX597" fmla="*/ 1250642 w 2326406"/>
                  <a:gd name="connsiteY597" fmla="*/ 528208 h 1779618"/>
                  <a:gd name="connsiteX598" fmla="*/ 1196484 w 2326406"/>
                  <a:gd name="connsiteY598" fmla="*/ 537583 h 1779618"/>
                  <a:gd name="connsiteX599" fmla="*/ 1203623 w 2326406"/>
                  <a:gd name="connsiteY599" fmla="*/ 553087 h 1779618"/>
                  <a:gd name="connsiteX600" fmla="*/ 1186845 w 2326406"/>
                  <a:gd name="connsiteY600" fmla="*/ 551573 h 1779618"/>
                  <a:gd name="connsiteX601" fmla="*/ 1187230 w 2326406"/>
                  <a:gd name="connsiteY601" fmla="*/ 581596 h 1779618"/>
                  <a:gd name="connsiteX602" fmla="*/ 1197422 w 2326406"/>
                  <a:gd name="connsiteY602" fmla="*/ 610345 h 1779618"/>
                  <a:gd name="connsiteX603" fmla="*/ 1186461 w 2326406"/>
                  <a:gd name="connsiteY603" fmla="*/ 655536 h 1779618"/>
                  <a:gd name="connsiteX604" fmla="*/ 1194754 w 2326406"/>
                  <a:gd name="connsiteY604" fmla="*/ 671017 h 1779618"/>
                  <a:gd name="connsiteX605" fmla="*/ 1173360 w 2326406"/>
                  <a:gd name="connsiteY605" fmla="*/ 668973 h 1779618"/>
                  <a:gd name="connsiteX606" fmla="*/ 1168528 w 2326406"/>
                  <a:gd name="connsiteY606" fmla="*/ 697338 h 1779618"/>
                  <a:gd name="connsiteX607" fmla="*/ 1173312 w 2326406"/>
                  <a:gd name="connsiteY607" fmla="*/ 709982 h 1779618"/>
                  <a:gd name="connsiteX608" fmla="*/ 1175427 w 2326406"/>
                  <a:gd name="connsiteY608" fmla="*/ 739404 h 1779618"/>
                  <a:gd name="connsiteX609" fmla="*/ 1228190 w 2326406"/>
                  <a:gd name="connsiteY609" fmla="*/ 757192 h 1779618"/>
                  <a:gd name="connsiteX610" fmla="*/ 1227782 w 2326406"/>
                  <a:gd name="connsiteY610" fmla="*/ 770485 h 1779618"/>
                  <a:gd name="connsiteX611" fmla="*/ 1219969 w 2326406"/>
                  <a:gd name="connsiteY611" fmla="*/ 791374 h 1779618"/>
                  <a:gd name="connsiteX612" fmla="*/ 1232541 w 2326406"/>
                  <a:gd name="connsiteY612" fmla="*/ 781975 h 1779618"/>
                  <a:gd name="connsiteX613" fmla="*/ 1244272 w 2326406"/>
                  <a:gd name="connsiteY613" fmla="*/ 796254 h 1779618"/>
                  <a:gd name="connsiteX614" fmla="*/ 1226580 w 2326406"/>
                  <a:gd name="connsiteY614" fmla="*/ 812071 h 1779618"/>
                  <a:gd name="connsiteX615" fmla="*/ 1201316 w 2326406"/>
                  <a:gd name="connsiteY615" fmla="*/ 822792 h 1779618"/>
                  <a:gd name="connsiteX616" fmla="*/ 1201652 w 2326406"/>
                  <a:gd name="connsiteY616" fmla="*/ 848200 h 1779618"/>
                  <a:gd name="connsiteX617" fmla="*/ 1187927 w 2326406"/>
                  <a:gd name="connsiteY617" fmla="*/ 858199 h 1779618"/>
                  <a:gd name="connsiteX618" fmla="*/ 1173793 w 2326406"/>
                  <a:gd name="connsiteY618" fmla="*/ 837022 h 1779618"/>
                  <a:gd name="connsiteX619" fmla="*/ 1176990 w 2326406"/>
                  <a:gd name="connsiteY619" fmla="*/ 816758 h 1779618"/>
                  <a:gd name="connsiteX620" fmla="*/ 1146846 w 2326406"/>
                  <a:gd name="connsiteY620" fmla="*/ 808489 h 1779618"/>
                  <a:gd name="connsiteX621" fmla="*/ 1165860 w 2326406"/>
                  <a:gd name="connsiteY621" fmla="*/ 805340 h 1779618"/>
                  <a:gd name="connsiteX622" fmla="*/ 1209561 w 2326406"/>
                  <a:gd name="connsiteY622" fmla="*/ 792071 h 1779618"/>
                  <a:gd name="connsiteX623" fmla="*/ 1194826 w 2326406"/>
                  <a:gd name="connsiteY623" fmla="*/ 769740 h 1779618"/>
                  <a:gd name="connsiteX624" fmla="*/ 1174033 w 2326406"/>
                  <a:gd name="connsiteY624" fmla="*/ 768274 h 1779618"/>
                  <a:gd name="connsiteX625" fmla="*/ 1195331 w 2326406"/>
                  <a:gd name="connsiteY625" fmla="*/ 763971 h 1779618"/>
                  <a:gd name="connsiteX626" fmla="*/ 1179634 w 2326406"/>
                  <a:gd name="connsiteY626" fmla="*/ 754933 h 1779618"/>
                  <a:gd name="connsiteX627" fmla="*/ 1150692 w 2326406"/>
                  <a:gd name="connsiteY627" fmla="*/ 748947 h 1779618"/>
                  <a:gd name="connsiteX628" fmla="*/ 1120765 w 2326406"/>
                  <a:gd name="connsiteY628" fmla="*/ 756255 h 1779618"/>
                  <a:gd name="connsiteX629" fmla="*/ 1094444 w 2326406"/>
                  <a:gd name="connsiteY629" fmla="*/ 774500 h 1779618"/>
                  <a:gd name="connsiteX630" fmla="*/ 1117712 w 2326406"/>
                  <a:gd name="connsiteY630" fmla="*/ 787456 h 1779618"/>
                  <a:gd name="connsiteX631" fmla="*/ 1125500 w 2326406"/>
                  <a:gd name="connsiteY631" fmla="*/ 809306 h 1779618"/>
                  <a:gd name="connsiteX632" fmla="*/ 1115188 w 2326406"/>
                  <a:gd name="connsiteY632" fmla="*/ 816374 h 1779618"/>
                  <a:gd name="connsiteX633" fmla="*/ 1113674 w 2326406"/>
                  <a:gd name="connsiteY633" fmla="*/ 833128 h 1779618"/>
                  <a:gd name="connsiteX634" fmla="*/ 1089420 w 2326406"/>
                  <a:gd name="connsiteY634" fmla="*/ 832864 h 1779618"/>
                  <a:gd name="connsiteX635" fmla="*/ 1038700 w 2326406"/>
                  <a:gd name="connsiteY635" fmla="*/ 839859 h 1779618"/>
                  <a:gd name="connsiteX636" fmla="*/ 997595 w 2326406"/>
                  <a:gd name="connsiteY636" fmla="*/ 830580 h 1779618"/>
                  <a:gd name="connsiteX637" fmla="*/ 946563 w 2326406"/>
                  <a:gd name="connsiteY637" fmla="*/ 813345 h 1779618"/>
                  <a:gd name="connsiteX638" fmla="*/ 933029 w 2326406"/>
                  <a:gd name="connsiteY638" fmla="*/ 792720 h 1779618"/>
                  <a:gd name="connsiteX639" fmla="*/ 890314 w 2326406"/>
                  <a:gd name="connsiteY639" fmla="*/ 795004 h 1779618"/>
                  <a:gd name="connsiteX640" fmla="*/ 852430 w 2326406"/>
                  <a:gd name="connsiteY640" fmla="*/ 812239 h 1779618"/>
                  <a:gd name="connsiteX641" fmla="*/ 888271 w 2326406"/>
                  <a:gd name="connsiteY641" fmla="*/ 814667 h 1779618"/>
                  <a:gd name="connsiteX642" fmla="*/ 922789 w 2326406"/>
                  <a:gd name="connsiteY642" fmla="*/ 804403 h 1779618"/>
                  <a:gd name="connsiteX643" fmla="*/ 880362 w 2326406"/>
                  <a:gd name="connsiteY643" fmla="*/ 827479 h 1779618"/>
                  <a:gd name="connsiteX644" fmla="*/ 883704 w 2326406"/>
                  <a:gd name="connsiteY644" fmla="*/ 863247 h 1779618"/>
                  <a:gd name="connsiteX645" fmla="*/ 861349 w 2326406"/>
                  <a:gd name="connsiteY645" fmla="*/ 876252 h 1779618"/>
                  <a:gd name="connsiteX646" fmla="*/ 858176 w 2326406"/>
                  <a:gd name="connsiteY646" fmla="*/ 854930 h 1779618"/>
                  <a:gd name="connsiteX647" fmla="*/ 827407 w 2326406"/>
                  <a:gd name="connsiteY647" fmla="*/ 842046 h 1779618"/>
                  <a:gd name="connsiteX648" fmla="*/ 804235 w 2326406"/>
                  <a:gd name="connsiteY648" fmla="*/ 836565 h 1779618"/>
                  <a:gd name="connsiteX649" fmla="*/ 756423 w 2326406"/>
                  <a:gd name="connsiteY649" fmla="*/ 845267 h 1779618"/>
                  <a:gd name="connsiteX650" fmla="*/ 679574 w 2326406"/>
                  <a:gd name="connsiteY650" fmla="*/ 841085 h 1779618"/>
                  <a:gd name="connsiteX651" fmla="*/ 708756 w 2326406"/>
                  <a:gd name="connsiteY651" fmla="*/ 820484 h 1779618"/>
                  <a:gd name="connsiteX652" fmla="*/ 698684 w 2326406"/>
                  <a:gd name="connsiteY652" fmla="*/ 800989 h 1779618"/>
                  <a:gd name="connsiteX653" fmla="*/ 656402 w 2326406"/>
                  <a:gd name="connsiteY653" fmla="*/ 791134 h 1779618"/>
                  <a:gd name="connsiteX654" fmla="*/ 579985 w 2326406"/>
                  <a:gd name="connsiteY654" fmla="*/ 776543 h 1779618"/>
                  <a:gd name="connsiteX655" fmla="*/ 528953 w 2326406"/>
                  <a:gd name="connsiteY655" fmla="*/ 759861 h 1779618"/>
                  <a:gd name="connsiteX656" fmla="*/ 470108 w 2326406"/>
                  <a:gd name="connsiteY656" fmla="*/ 762937 h 1779618"/>
                  <a:gd name="connsiteX657" fmla="*/ 435854 w 2326406"/>
                  <a:gd name="connsiteY657" fmla="*/ 770557 h 1779618"/>
                  <a:gd name="connsiteX658" fmla="*/ 441167 w 2326406"/>
                  <a:gd name="connsiteY658" fmla="*/ 757553 h 1779618"/>
                  <a:gd name="connsiteX659" fmla="*/ 432249 w 2326406"/>
                  <a:gd name="connsiteY659" fmla="*/ 737457 h 1779618"/>
                  <a:gd name="connsiteX660" fmla="*/ 397514 w 2326406"/>
                  <a:gd name="connsiteY660" fmla="*/ 774860 h 1779618"/>
                  <a:gd name="connsiteX661" fmla="*/ 357587 w 2326406"/>
                  <a:gd name="connsiteY661" fmla="*/ 723419 h 1779618"/>
                  <a:gd name="connsiteX662" fmla="*/ 342059 w 2326406"/>
                  <a:gd name="connsiteY662" fmla="*/ 728251 h 1779618"/>
                  <a:gd name="connsiteX663" fmla="*/ 333020 w 2326406"/>
                  <a:gd name="connsiteY663" fmla="*/ 743371 h 1779618"/>
                  <a:gd name="connsiteX664" fmla="*/ 314175 w 2326406"/>
                  <a:gd name="connsiteY664" fmla="*/ 760365 h 1779618"/>
                  <a:gd name="connsiteX665" fmla="*/ 288839 w 2326406"/>
                  <a:gd name="connsiteY665" fmla="*/ 764740 h 1779618"/>
                  <a:gd name="connsiteX666" fmla="*/ 223985 w 2326406"/>
                  <a:gd name="connsiteY666" fmla="*/ 795605 h 1779618"/>
                  <a:gd name="connsiteX667" fmla="*/ 206822 w 2326406"/>
                  <a:gd name="connsiteY667" fmla="*/ 807383 h 1779618"/>
                  <a:gd name="connsiteX668" fmla="*/ 212975 w 2326406"/>
                  <a:gd name="connsiteY668" fmla="*/ 792865 h 1779618"/>
                  <a:gd name="connsiteX669" fmla="*/ 262830 w 2326406"/>
                  <a:gd name="connsiteY669" fmla="*/ 763322 h 1779618"/>
                  <a:gd name="connsiteX670" fmla="*/ 303574 w 2326406"/>
                  <a:gd name="connsiteY670" fmla="*/ 743178 h 1779618"/>
                  <a:gd name="connsiteX671" fmla="*/ 281027 w 2326406"/>
                  <a:gd name="connsiteY671" fmla="*/ 740582 h 1779618"/>
                  <a:gd name="connsiteX672" fmla="*/ 240234 w 2326406"/>
                  <a:gd name="connsiteY672" fmla="*/ 756688 h 1779618"/>
                  <a:gd name="connsiteX673" fmla="*/ 211557 w 2326406"/>
                  <a:gd name="connsiteY673" fmla="*/ 770918 h 1779618"/>
                  <a:gd name="connsiteX674" fmla="*/ 187327 w 2326406"/>
                  <a:gd name="connsiteY674" fmla="*/ 772408 h 1779618"/>
                  <a:gd name="connsiteX675" fmla="*/ 137953 w 2326406"/>
                  <a:gd name="connsiteY675" fmla="*/ 793249 h 1779618"/>
                  <a:gd name="connsiteX676" fmla="*/ 148530 w 2326406"/>
                  <a:gd name="connsiteY676" fmla="*/ 808129 h 1779618"/>
                  <a:gd name="connsiteX677" fmla="*/ 109132 w 2326406"/>
                  <a:gd name="connsiteY677" fmla="*/ 798225 h 1779618"/>
                  <a:gd name="connsiteX678" fmla="*/ 51297 w 2326406"/>
                  <a:gd name="connsiteY678" fmla="*/ 774908 h 1779618"/>
                  <a:gd name="connsiteX679" fmla="*/ 0 w 2326406"/>
                  <a:gd name="connsiteY679" fmla="*/ 767481 h 1779618"/>
                  <a:gd name="connsiteX680" fmla="*/ 5168 w 2326406"/>
                  <a:gd name="connsiteY680" fmla="*/ 1166509 h 1779618"/>
                  <a:gd name="connsiteX681" fmla="*/ 19062 w 2326406"/>
                  <a:gd name="connsiteY681" fmla="*/ 1169153 h 1779618"/>
                  <a:gd name="connsiteX682" fmla="*/ 42859 w 2326406"/>
                  <a:gd name="connsiteY682" fmla="*/ 1164225 h 1779618"/>
                  <a:gd name="connsiteX683" fmla="*/ 87233 w 2326406"/>
                  <a:gd name="connsiteY683" fmla="*/ 1202902 h 1779618"/>
                  <a:gd name="connsiteX684" fmla="*/ 107425 w 2326406"/>
                  <a:gd name="connsiteY684" fmla="*/ 1215739 h 1779618"/>
                  <a:gd name="connsiteX685" fmla="*/ 153890 w 2326406"/>
                  <a:gd name="connsiteY685" fmla="*/ 1189105 h 1779618"/>
                  <a:gd name="connsiteX686" fmla="*/ 199634 w 2326406"/>
                  <a:gd name="connsiteY686" fmla="*/ 1232108 h 1779618"/>
                  <a:gd name="connsiteX687" fmla="*/ 249705 w 2326406"/>
                  <a:gd name="connsiteY687" fmla="*/ 1304078 h 1779618"/>
                  <a:gd name="connsiteX688" fmla="*/ 295377 w 2326406"/>
                  <a:gd name="connsiteY688" fmla="*/ 1342634 h 1779618"/>
                  <a:gd name="connsiteX689" fmla="*/ 301074 w 2326406"/>
                  <a:gd name="connsiteY689" fmla="*/ 1366432 h 1779618"/>
                  <a:gd name="connsiteX690" fmla="*/ 283478 w 2326406"/>
                  <a:gd name="connsiteY690" fmla="*/ 1379220 h 1779618"/>
                  <a:gd name="connsiteX691" fmla="*/ 294680 w 2326406"/>
                  <a:gd name="connsiteY691" fmla="*/ 1392321 h 1779618"/>
                  <a:gd name="connsiteX692" fmla="*/ 292757 w 2326406"/>
                  <a:gd name="connsiteY692" fmla="*/ 1422945 h 1779618"/>
                  <a:gd name="connsiteX693" fmla="*/ 315256 w 2326406"/>
                  <a:gd name="connsiteY693" fmla="*/ 1421502 h 1779618"/>
                  <a:gd name="connsiteX694" fmla="*/ 321218 w 2326406"/>
                  <a:gd name="connsiteY694" fmla="*/ 1436430 h 1779618"/>
                  <a:gd name="connsiteX695" fmla="*/ 332299 w 2326406"/>
                  <a:gd name="connsiteY695" fmla="*/ 1444963 h 1779618"/>
                  <a:gd name="connsiteX696" fmla="*/ 353837 w 2326406"/>
                  <a:gd name="connsiteY696" fmla="*/ 1457944 h 1779618"/>
                  <a:gd name="connsiteX697" fmla="*/ 354775 w 2326406"/>
                  <a:gd name="connsiteY697" fmla="*/ 1485083 h 1779618"/>
                  <a:gd name="connsiteX698" fmla="*/ 406600 w 2326406"/>
                  <a:gd name="connsiteY698" fmla="*/ 1519625 h 1779618"/>
                  <a:gd name="connsiteX699" fmla="*/ 429220 w 2326406"/>
                  <a:gd name="connsiteY699" fmla="*/ 1526259 h 1779618"/>
                  <a:gd name="connsiteX700" fmla="*/ 439244 w 2326406"/>
                  <a:gd name="connsiteY700" fmla="*/ 1541716 h 1779618"/>
                  <a:gd name="connsiteX701" fmla="*/ 458907 w 2326406"/>
                  <a:gd name="connsiteY701" fmla="*/ 1544336 h 1779618"/>
                  <a:gd name="connsiteX702" fmla="*/ 474603 w 2326406"/>
                  <a:gd name="connsiteY702" fmla="*/ 1551643 h 1779618"/>
                  <a:gd name="connsiteX703" fmla="*/ 494891 w 2326406"/>
                  <a:gd name="connsiteY703" fmla="*/ 1575753 h 1779618"/>
                  <a:gd name="connsiteX704" fmla="*/ 1212373 w 2326406"/>
                  <a:gd name="connsiteY704" fmla="*/ 1562581 h 1779618"/>
                  <a:gd name="connsiteX705" fmla="*/ 1221171 w 2326406"/>
                  <a:gd name="connsiteY705" fmla="*/ 1550826 h 1779618"/>
                  <a:gd name="connsiteX706" fmla="*/ 1232205 w 2326406"/>
                  <a:gd name="connsiteY706" fmla="*/ 1570681 h 1779618"/>
                  <a:gd name="connsiteX707" fmla="*/ 1254632 w 2326406"/>
                  <a:gd name="connsiteY707" fmla="*/ 1578109 h 1779618"/>
                  <a:gd name="connsiteX708" fmla="*/ 1278501 w 2326406"/>
                  <a:gd name="connsiteY708" fmla="*/ 1578566 h 1779618"/>
                  <a:gd name="connsiteX709" fmla="*/ 1300160 w 2326406"/>
                  <a:gd name="connsiteY709" fmla="*/ 1586763 h 1779618"/>
                  <a:gd name="connsiteX710" fmla="*/ 1322539 w 2326406"/>
                  <a:gd name="connsiteY710" fmla="*/ 1590296 h 1779618"/>
                  <a:gd name="connsiteX711" fmla="*/ 1359822 w 2326406"/>
                  <a:gd name="connsiteY711" fmla="*/ 1595080 h 1779618"/>
                  <a:gd name="connsiteX712" fmla="*/ 1404700 w 2326406"/>
                  <a:gd name="connsiteY712" fmla="*/ 1563206 h 1779618"/>
                  <a:gd name="connsiteX713" fmla="*/ 1449098 w 2326406"/>
                  <a:gd name="connsiteY713" fmla="*/ 1585224 h 1779618"/>
                  <a:gd name="connsiteX714" fmla="*/ 1477078 w 2326406"/>
                  <a:gd name="connsiteY714" fmla="*/ 1604479 h 1779618"/>
                  <a:gd name="connsiteX715" fmla="*/ 1492198 w 2326406"/>
                  <a:gd name="connsiteY715" fmla="*/ 1640680 h 1779618"/>
                  <a:gd name="connsiteX716" fmla="*/ 1507174 w 2326406"/>
                  <a:gd name="connsiteY716" fmla="*/ 1650800 h 1779618"/>
                  <a:gd name="connsiteX717" fmla="*/ 1547004 w 2326406"/>
                  <a:gd name="connsiteY717" fmla="*/ 1655559 h 1779618"/>
                  <a:gd name="connsiteX718" fmla="*/ 1595657 w 2326406"/>
                  <a:gd name="connsiteY718" fmla="*/ 1667650 h 1779618"/>
                  <a:gd name="connsiteX719" fmla="*/ 1605368 w 2326406"/>
                  <a:gd name="connsiteY719" fmla="*/ 1703322 h 1779618"/>
                  <a:gd name="connsiteX720" fmla="*/ 1568254 w 2326406"/>
                  <a:gd name="connsiteY720" fmla="*/ 1705341 h 1779618"/>
                  <a:gd name="connsiteX721" fmla="*/ 1546043 w 2326406"/>
                  <a:gd name="connsiteY721" fmla="*/ 1759523 h 1779618"/>
                  <a:gd name="connsiteX722" fmla="*/ 1545370 w 2326406"/>
                  <a:gd name="connsiteY722" fmla="*/ 1759258 h 1779618"/>
                  <a:gd name="connsiteX723" fmla="*/ 1549841 w 2326406"/>
                  <a:gd name="connsiteY723" fmla="*/ 1779619 h 1779618"/>
                  <a:gd name="connsiteX724" fmla="*/ 1581859 w 2326406"/>
                  <a:gd name="connsiteY724" fmla="*/ 1762528 h 1779618"/>
                  <a:gd name="connsiteX725" fmla="*/ 1615392 w 2326406"/>
                  <a:gd name="connsiteY725" fmla="*/ 1765580 h 1779618"/>
                  <a:gd name="connsiteX726" fmla="*/ 1631473 w 2326406"/>
                  <a:gd name="connsiteY726" fmla="*/ 1759595 h 1779618"/>
                  <a:gd name="connsiteX727" fmla="*/ 1631113 w 2326406"/>
                  <a:gd name="connsiteY727" fmla="*/ 1762191 h 1779618"/>
                  <a:gd name="connsiteX728" fmla="*/ 1638757 w 2326406"/>
                  <a:gd name="connsiteY728" fmla="*/ 1755653 h 1779618"/>
                  <a:gd name="connsiteX729" fmla="*/ 1637146 w 2326406"/>
                  <a:gd name="connsiteY729" fmla="*/ 1745341 h 1779618"/>
                  <a:gd name="connsiteX730" fmla="*/ 1618517 w 2326406"/>
                  <a:gd name="connsiteY730" fmla="*/ 1740124 h 1779618"/>
                  <a:gd name="connsiteX731" fmla="*/ 1671352 w 2326406"/>
                  <a:gd name="connsiteY731" fmla="*/ 1718659 h 1779618"/>
                  <a:gd name="connsiteX732" fmla="*/ 1707289 w 2326406"/>
                  <a:gd name="connsiteY732" fmla="*/ 1715654 h 1779618"/>
                  <a:gd name="connsiteX733" fmla="*/ 1831060 w 2326406"/>
                  <a:gd name="connsiteY733" fmla="*/ 1686953 h 1779618"/>
                  <a:gd name="connsiteX734" fmla="*/ 1862958 w 2326406"/>
                  <a:gd name="connsiteY734" fmla="*/ 1652675 h 1779618"/>
                  <a:gd name="connsiteX735" fmla="*/ 1895457 w 2326406"/>
                  <a:gd name="connsiteY735" fmla="*/ 1606041 h 1779618"/>
                  <a:gd name="connsiteX736" fmla="*/ 1930216 w 2326406"/>
                  <a:gd name="connsiteY736" fmla="*/ 1615608 h 1779618"/>
                  <a:gd name="connsiteX737" fmla="*/ 1953100 w 2326406"/>
                  <a:gd name="connsiteY737" fmla="*/ 1687722 h 1779618"/>
                  <a:gd name="connsiteX738" fmla="*/ 1980263 w 2326406"/>
                  <a:gd name="connsiteY738" fmla="*/ 1675943 h 1779618"/>
                  <a:gd name="connsiteX739" fmla="*/ 2010574 w 2326406"/>
                  <a:gd name="connsiteY739" fmla="*/ 1653612 h 1779618"/>
                  <a:gd name="connsiteX740" fmla="*/ 2012449 w 2326406"/>
                  <a:gd name="connsiteY740" fmla="*/ 1664573 h 1779618"/>
                  <a:gd name="connsiteX741" fmla="*/ 2036247 w 2326406"/>
                  <a:gd name="connsiteY741" fmla="*/ 1673491 h 1779618"/>
                  <a:gd name="connsiteX742" fmla="*/ 2016680 w 2326406"/>
                  <a:gd name="connsiteY742" fmla="*/ 1678948 h 1779618"/>
                  <a:gd name="connsiteX743" fmla="*/ 1983412 w 2326406"/>
                  <a:gd name="connsiteY743" fmla="*/ 1696688 h 1779618"/>
                  <a:gd name="connsiteX744" fmla="*/ 1980887 w 2326406"/>
                  <a:gd name="connsiteY744" fmla="*/ 1725605 h 1779618"/>
                  <a:gd name="connsiteX745" fmla="*/ 2014877 w 2326406"/>
                  <a:gd name="connsiteY745" fmla="*/ 1718803 h 1779618"/>
                  <a:gd name="connsiteX746" fmla="*/ 2039420 w 2326406"/>
                  <a:gd name="connsiteY746" fmla="*/ 1697121 h 1779618"/>
                  <a:gd name="connsiteX747" fmla="*/ 2099250 w 2326406"/>
                  <a:gd name="connsiteY747" fmla="*/ 1680174 h 1779618"/>
                  <a:gd name="connsiteX748" fmla="*/ 2104274 w 2326406"/>
                  <a:gd name="connsiteY748" fmla="*/ 1666809 h 1779618"/>
                  <a:gd name="connsiteX749" fmla="*/ 2138744 w 2326406"/>
                  <a:gd name="connsiteY749" fmla="*/ 1653660 h 1779618"/>
                  <a:gd name="connsiteX750" fmla="*/ 2128792 w 2326406"/>
                  <a:gd name="connsiteY750" fmla="*/ 1643372 h 1779618"/>
                  <a:gd name="connsiteX751" fmla="*/ 616763 w 2326406"/>
                  <a:gd name="connsiteY751" fmla="*/ 914785 h 1779618"/>
                  <a:gd name="connsiteX752" fmla="*/ 581187 w 2326406"/>
                  <a:gd name="connsiteY752" fmla="*/ 934063 h 1779618"/>
                  <a:gd name="connsiteX753" fmla="*/ 563880 w 2326406"/>
                  <a:gd name="connsiteY753" fmla="*/ 944856 h 1779618"/>
                  <a:gd name="connsiteX754" fmla="*/ 556260 w 2326406"/>
                  <a:gd name="connsiteY754" fmla="*/ 958726 h 1779618"/>
                  <a:gd name="connsiteX755" fmla="*/ 523400 w 2326406"/>
                  <a:gd name="connsiteY755" fmla="*/ 973846 h 1779618"/>
                  <a:gd name="connsiteX756" fmla="*/ 541789 w 2326406"/>
                  <a:gd name="connsiteY756" fmla="*/ 941467 h 1779618"/>
                  <a:gd name="connsiteX757" fmla="*/ 511261 w 2326406"/>
                  <a:gd name="connsiteY757" fmla="*/ 960697 h 1779618"/>
                  <a:gd name="connsiteX758" fmla="*/ 487968 w 2326406"/>
                  <a:gd name="connsiteY758" fmla="*/ 968798 h 1779618"/>
                  <a:gd name="connsiteX759" fmla="*/ 476358 w 2326406"/>
                  <a:gd name="connsiteY759" fmla="*/ 959327 h 1779618"/>
                  <a:gd name="connsiteX760" fmla="*/ 490853 w 2326406"/>
                  <a:gd name="connsiteY760" fmla="*/ 943991 h 1779618"/>
                  <a:gd name="connsiteX761" fmla="*/ 492007 w 2326406"/>
                  <a:gd name="connsiteY761" fmla="*/ 927453 h 1779618"/>
                  <a:gd name="connsiteX762" fmla="*/ 520420 w 2326406"/>
                  <a:gd name="connsiteY762" fmla="*/ 922957 h 1779618"/>
                  <a:gd name="connsiteX763" fmla="*/ 487680 w 2326406"/>
                  <a:gd name="connsiteY763" fmla="*/ 911900 h 1779618"/>
                  <a:gd name="connsiteX764" fmla="*/ 437297 w 2326406"/>
                  <a:gd name="connsiteY764" fmla="*/ 920818 h 1779618"/>
                  <a:gd name="connsiteX765" fmla="*/ 505901 w 2326406"/>
                  <a:gd name="connsiteY765" fmla="*/ 899737 h 1779618"/>
                  <a:gd name="connsiteX766" fmla="*/ 570010 w 2326406"/>
                  <a:gd name="connsiteY766" fmla="*/ 886492 h 1779618"/>
                  <a:gd name="connsiteX767" fmla="*/ 558375 w 2326406"/>
                  <a:gd name="connsiteY767" fmla="*/ 910049 h 1779618"/>
                  <a:gd name="connsiteX768" fmla="*/ 602365 w 2326406"/>
                  <a:gd name="connsiteY768" fmla="*/ 903535 h 1779618"/>
                  <a:gd name="connsiteX769" fmla="*/ 616739 w 2326406"/>
                  <a:gd name="connsiteY769" fmla="*/ 914833 h 1779618"/>
                  <a:gd name="connsiteX770" fmla="*/ 765149 w 2326406"/>
                  <a:gd name="connsiteY770" fmla="*/ 1098314 h 1779618"/>
                  <a:gd name="connsiteX771" fmla="*/ 733203 w 2326406"/>
                  <a:gd name="connsiteY771" fmla="*/ 1112953 h 1779618"/>
                  <a:gd name="connsiteX772" fmla="*/ 711424 w 2326406"/>
                  <a:gd name="connsiteY772" fmla="*/ 1132976 h 1779618"/>
                  <a:gd name="connsiteX773" fmla="*/ 640633 w 2326406"/>
                  <a:gd name="connsiteY773" fmla="*/ 1126558 h 1779618"/>
                  <a:gd name="connsiteX774" fmla="*/ 667147 w 2326406"/>
                  <a:gd name="connsiteY774" fmla="*/ 1117496 h 1779618"/>
                  <a:gd name="connsiteX775" fmla="*/ 678973 w 2326406"/>
                  <a:gd name="connsiteY775" fmla="*/ 1072809 h 1779618"/>
                  <a:gd name="connsiteX776" fmla="*/ 716592 w 2326406"/>
                  <a:gd name="connsiteY776" fmla="*/ 1071848 h 1779618"/>
                  <a:gd name="connsiteX777" fmla="*/ 756736 w 2326406"/>
                  <a:gd name="connsiteY777" fmla="*/ 1086030 h 1779618"/>
                  <a:gd name="connsiteX778" fmla="*/ 827071 w 2326406"/>
                  <a:gd name="connsiteY778" fmla="*/ 1058940 h 1779618"/>
                  <a:gd name="connsiteX779" fmla="*/ 765149 w 2326406"/>
                  <a:gd name="connsiteY779" fmla="*/ 1098314 h 1779618"/>
                  <a:gd name="connsiteX780" fmla="*/ 1172350 w 2326406"/>
                  <a:gd name="connsiteY780" fmla="*/ 1512750 h 1779618"/>
                  <a:gd name="connsiteX781" fmla="*/ 1149803 w 2326406"/>
                  <a:gd name="connsiteY781" fmla="*/ 1466862 h 1779618"/>
                  <a:gd name="connsiteX782" fmla="*/ 1110597 w 2326406"/>
                  <a:gd name="connsiteY782" fmla="*/ 1414796 h 1779618"/>
                  <a:gd name="connsiteX783" fmla="*/ 1141991 w 2326406"/>
                  <a:gd name="connsiteY783" fmla="*/ 1398811 h 1779618"/>
                  <a:gd name="connsiteX784" fmla="*/ 1174129 w 2326406"/>
                  <a:gd name="connsiteY784" fmla="*/ 1472319 h 1779618"/>
                  <a:gd name="connsiteX785" fmla="*/ 1172350 w 2326406"/>
                  <a:gd name="connsiteY785" fmla="*/ 1512750 h 177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</a:cxnLst>
                <a:rect l="l" t="t" r="r" b="b"/>
                <a:pathLst>
                  <a:path w="2326406" h="1779618">
                    <a:moveTo>
                      <a:pt x="468690" y="1573230"/>
                    </a:moveTo>
                    <a:cubicBezTo>
                      <a:pt x="461070" y="1565249"/>
                      <a:pt x="441479" y="1567244"/>
                      <a:pt x="438499" y="1559768"/>
                    </a:cubicBezTo>
                    <a:cubicBezTo>
                      <a:pt x="435518" y="1552293"/>
                      <a:pt x="417273" y="1525418"/>
                      <a:pt x="407466" y="1526115"/>
                    </a:cubicBezTo>
                    <a:cubicBezTo>
                      <a:pt x="397658" y="1526812"/>
                      <a:pt x="384966" y="1527558"/>
                      <a:pt x="373308" y="1519048"/>
                    </a:cubicBezTo>
                    <a:cubicBezTo>
                      <a:pt x="361650" y="1510539"/>
                      <a:pt x="354150" y="1510058"/>
                      <a:pt x="346121" y="1515346"/>
                    </a:cubicBezTo>
                    <a:cubicBezTo>
                      <a:pt x="338116" y="1520635"/>
                      <a:pt x="354871" y="1521596"/>
                      <a:pt x="354366" y="1527365"/>
                    </a:cubicBezTo>
                    <a:cubicBezTo>
                      <a:pt x="353861" y="1533134"/>
                      <a:pt x="359678" y="1536548"/>
                      <a:pt x="366577" y="1535274"/>
                    </a:cubicBezTo>
                    <a:cubicBezTo>
                      <a:pt x="373500" y="1534048"/>
                      <a:pt x="377731" y="1548422"/>
                      <a:pt x="384654" y="1548903"/>
                    </a:cubicBezTo>
                    <a:cubicBezTo>
                      <a:pt x="395447" y="1549696"/>
                      <a:pt x="410302" y="1567124"/>
                      <a:pt x="416167" y="1574479"/>
                    </a:cubicBezTo>
                    <a:cubicBezTo>
                      <a:pt x="422634" y="1582604"/>
                      <a:pt x="435854" y="1581619"/>
                      <a:pt x="441263" y="1594647"/>
                    </a:cubicBezTo>
                    <a:cubicBezTo>
                      <a:pt x="457104" y="1596354"/>
                      <a:pt x="470661" y="1597628"/>
                      <a:pt x="482392" y="1594239"/>
                    </a:cubicBezTo>
                    <a:cubicBezTo>
                      <a:pt x="482464" y="1590609"/>
                      <a:pt x="483329" y="1586571"/>
                      <a:pt x="484988" y="1583446"/>
                    </a:cubicBezTo>
                    <a:cubicBezTo>
                      <a:pt x="488930" y="1575874"/>
                      <a:pt x="476310" y="1581258"/>
                      <a:pt x="468690" y="1573253"/>
                    </a:cubicBezTo>
                    <a:close/>
                    <a:moveTo>
                      <a:pt x="437152" y="656137"/>
                    </a:moveTo>
                    <a:cubicBezTo>
                      <a:pt x="459051" y="660704"/>
                      <a:pt x="456888" y="692627"/>
                      <a:pt x="477248" y="695679"/>
                    </a:cubicBezTo>
                    <a:cubicBezTo>
                      <a:pt x="483305" y="696593"/>
                      <a:pt x="505348" y="677363"/>
                      <a:pt x="517126" y="678180"/>
                    </a:cubicBezTo>
                    <a:cubicBezTo>
                      <a:pt x="549842" y="680512"/>
                      <a:pt x="535924" y="640489"/>
                      <a:pt x="566188" y="632508"/>
                    </a:cubicBezTo>
                    <a:cubicBezTo>
                      <a:pt x="580009" y="628878"/>
                      <a:pt x="567077" y="611715"/>
                      <a:pt x="586644" y="606836"/>
                    </a:cubicBezTo>
                    <a:cubicBezTo>
                      <a:pt x="606211" y="601956"/>
                      <a:pt x="660176" y="578158"/>
                      <a:pt x="669334" y="571115"/>
                    </a:cubicBezTo>
                    <a:cubicBezTo>
                      <a:pt x="678493" y="564072"/>
                      <a:pt x="657580" y="555106"/>
                      <a:pt x="636619" y="542679"/>
                    </a:cubicBezTo>
                    <a:cubicBezTo>
                      <a:pt x="615682" y="530251"/>
                      <a:pt x="599456" y="526982"/>
                      <a:pt x="583447" y="537583"/>
                    </a:cubicBezTo>
                    <a:cubicBezTo>
                      <a:pt x="578159" y="541068"/>
                      <a:pt x="524386" y="529049"/>
                      <a:pt x="515059" y="517679"/>
                    </a:cubicBezTo>
                    <a:cubicBezTo>
                      <a:pt x="509050" y="510348"/>
                      <a:pt x="426840" y="533809"/>
                      <a:pt x="427321" y="536020"/>
                    </a:cubicBezTo>
                    <a:cubicBezTo>
                      <a:pt x="431600" y="544001"/>
                      <a:pt x="437537" y="550491"/>
                      <a:pt x="445109" y="555539"/>
                    </a:cubicBezTo>
                    <a:cubicBezTo>
                      <a:pt x="455614" y="563495"/>
                      <a:pt x="420158" y="589360"/>
                      <a:pt x="427153" y="595033"/>
                    </a:cubicBezTo>
                    <a:cubicBezTo>
                      <a:pt x="434148" y="600706"/>
                      <a:pt x="420494" y="615922"/>
                      <a:pt x="404557" y="634599"/>
                    </a:cubicBezTo>
                    <a:cubicBezTo>
                      <a:pt x="388644" y="653277"/>
                      <a:pt x="416336" y="651762"/>
                      <a:pt x="437176" y="656113"/>
                    </a:cubicBezTo>
                    <a:close/>
                    <a:moveTo>
                      <a:pt x="1015695" y="743323"/>
                    </a:moveTo>
                    <a:cubicBezTo>
                      <a:pt x="1024421" y="732866"/>
                      <a:pt x="1047305" y="759909"/>
                      <a:pt x="1052618" y="741688"/>
                    </a:cubicBezTo>
                    <a:cubicBezTo>
                      <a:pt x="1057521" y="724837"/>
                      <a:pt x="1015335" y="713708"/>
                      <a:pt x="1005984" y="707650"/>
                    </a:cubicBezTo>
                    <a:cubicBezTo>
                      <a:pt x="992018" y="698588"/>
                      <a:pt x="986297" y="703275"/>
                      <a:pt x="964158" y="687410"/>
                    </a:cubicBezTo>
                    <a:cubicBezTo>
                      <a:pt x="942020" y="671521"/>
                      <a:pt x="969615" y="663084"/>
                      <a:pt x="953293" y="650585"/>
                    </a:cubicBezTo>
                    <a:cubicBezTo>
                      <a:pt x="936972" y="638085"/>
                      <a:pt x="930746" y="603518"/>
                      <a:pt x="942140" y="591836"/>
                    </a:cubicBezTo>
                    <a:cubicBezTo>
                      <a:pt x="953534" y="580130"/>
                      <a:pt x="966009" y="562654"/>
                      <a:pt x="945120" y="554842"/>
                    </a:cubicBezTo>
                    <a:cubicBezTo>
                      <a:pt x="924231" y="547029"/>
                      <a:pt x="890939" y="562486"/>
                      <a:pt x="894473" y="567053"/>
                    </a:cubicBezTo>
                    <a:cubicBezTo>
                      <a:pt x="900795" y="575250"/>
                      <a:pt x="927020" y="582533"/>
                      <a:pt x="927164" y="594336"/>
                    </a:cubicBezTo>
                    <a:cubicBezTo>
                      <a:pt x="927164" y="594192"/>
                      <a:pt x="896011" y="577846"/>
                      <a:pt x="891179" y="580947"/>
                    </a:cubicBezTo>
                    <a:cubicBezTo>
                      <a:pt x="882021" y="586836"/>
                      <a:pt x="871396" y="569649"/>
                      <a:pt x="863464" y="581307"/>
                    </a:cubicBezTo>
                    <a:cubicBezTo>
                      <a:pt x="855531" y="592966"/>
                      <a:pt x="874521" y="633133"/>
                      <a:pt x="881612" y="644599"/>
                    </a:cubicBezTo>
                    <a:cubicBezTo>
                      <a:pt x="888680" y="656065"/>
                      <a:pt x="874834" y="656233"/>
                      <a:pt x="865627" y="658661"/>
                    </a:cubicBezTo>
                    <a:cubicBezTo>
                      <a:pt x="856421" y="661089"/>
                      <a:pt x="854810" y="626475"/>
                      <a:pt x="845411" y="613879"/>
                    </a:cubicBezTo>
                    <a:cubicBezTo>
                      <a:pt x="842287" y="609720"/>
                      <a:pt x="799812" y="582774"/>
                      <a:pt x="796687" y="596019"/>
                    </a:cubicBezTo>
                    <a:cubicBezTo>
                      <a:pt x="794067" y="607076"/>
                      <a:pt x="820148" y="603951"/>
                      <a:pt x="816590" y="617701"/>
                    </a:cubicBezTo>
                    <a:cubicBezTo>
                      <a:pt x="813297" y="630441"/>
                      <a:pt x="799163" y="609840"/>
                      <a:pt x="786591" y="620393"/>
                    </a:cubicBezTo>
                    <a:cubicBezTo>
                      <a:pt x="774019" y="630946"/>
                      <a:pt x="776254" y="623999"/>
                      <a:pt x="778418" y="613566"/>
                    </a:cubicBezTo>
                    <a:cubicBezTo>
                      <a:pt x="780605" y="603134"/>
                      <a:pt x="759668" y="591860"/>
                      <a:pt x="736592" y="594480"/>
                    </a:cubicBezTo>
                    <a:cubicBezTo>
                      <a:pt x="713540" y="597100"/>
                      <a:pt x="726448" y="613085"/>
                      <a:pt x="719597" y="618951"/>
                    </a:cubicBezTo>
                    <a:cubicBezTo>
                      <a:pt x="715967" y="622052"/>
                      <a:pt x="690247" y="620104"/>
                      <a:pt x="692867" y="614384"/>
                    </a:cubicBezTo>
                    <a:cubicBezTo>
                      <a:pt x="701353" y="595778"/>
                      <a:pt x="723275" y="610297"/>
                      <a:pt x="704093" y="581043"/>
                    </a:cubicBezTo>
                    <a:cubicBezTo>
                      <a:pt x="695848" y="568447"/>
                      <a:pt x="674094" y="583735"/>
                      <a:pt x="638469" y="596908"/>
                    </a:cubicBezTo>
                    <a:cubicBezTo>
                      <a:pt x="602845" y="610081"/>
                      <a:pt x="586860" y="624143"/>
                      <a:pt x="591500" y="625225"/>
                    </a:cubicBezTo>
                    <a:cubicBezTo>
                      <a:pt x="596139" y="626330"/>
                      <a:pt x="597365" y="632075"/>
                      <a:pt x="583663" y="643806"/>
                    </a:cubicBezTo>
                    <a:cubicBezTo>
                      <a:pt x="570611" y="654959"/>
                      <a:pt x="600586" y="676353"/>
                      <a:pt x="607196" y="678156"/>
                    </a:cubicBezTo>
                    <a:cubicBezTo>
                      <a:pt x="615321" y="680367"/>
                      <a:pt x="656642" y="661353"/>
                      <a:pt x="668276" y="669262"/>
                    </a:cubicBezTo>
                    <a:cubicBezTo>
                      <a:pt x="672243" y="671978"/>
                      <a:pt x="611259" y="685608"/>
                      <a:pt x="608590" y="689309"/>
                    </a:cubicBezTo>
                    <a:cubicBezTo>
                      <a:pt x="588230" y="717698"/>
                      <a:pt x="658012" y="715511"/>
                      <a:pt x="676906" y="711905"/>
                    </a:cubicBezTo>
                    <a:cubicBezTo>
                      <a:pt x="683829" y="710583"/>
                      <a:pt x="765750" y="706400"/>
                      <a:pt x="765966" y="723443"/>
                    </a:cubicBezTo>
                    <a:cubicBezTo>
                      <a:pt x="766111" y="734525"/>
                      <a:pt x="616595" y="722698"/>
                      <a:pt x="623085" y="747241"/>
                    </a:cubicBezTo>
                    <a:cubicBezTo>
                      <a:pt x="631643" y="779668"/>
                      <a:pt x="720078" y="768226"/>
                      <a:pt x="719405" y="782937"/>
                    </a:cubicBezTo>
                    <a:cubicBezTo>
                      <a:pt x="718515" y="802576"/>
                      <a:pt x="735871" y="806975"/>
                      <a:pt x="776303" y="807600"/>
                    </a:cubicBezTo>
                    <a:cubicBezTo>
                      <a:pt x="816734" y="808225"/>
                      <a:pt x="834955" y="788369"/>
                      <a:pt x="854594" y="789259"/>
                    </a:cubicBezTo>
                    <a:cubicBezTo>
                      <a:pt x="874233" y="790148"/>
                      <a:pt x="883439" y="786567"/>
                      <a:pt x="892478" y="772601"/>
                    </a:cubicBezTo>
                    <a:cubicBezTo>
                      <a:pt x="901540" y="758611"/>
                      <a:pt x="909737" y="766591"/>
                      <a:pt x="912116" y="773490"/>
                    </a:cubicBezTo>
                    <a:cubicBezTo>
                      <a:pt x="914520" y="780389"/>
                      <a:pt x="939904" y="778923"/>
                      <a:pt x="945745" y="784596"/>
                    </a:cubicBezTo>
                    <a:cubicBezTo>
                      <a:pt x="960649" y="799138"/>
                      <a:pt x="1009398" y="794163"/>
                      <a:pt x="1027738" y="784692"/>
                    </a:cubicBezTo>
                    <a:cubicBezTo>
                      <a:pt x="1046103" y="775221"/>
                      <a:pt x="1019205" y="750149"/>
                      <a:pt x="1010119" y="761808"/>
                    </a:cubicBezTo>
                    <a:cubicBezTo>
                      <a:pt x="1001032" y="773466"/>
                      <a:pt x="992860" y="766663"/>
                      <a:pt x="990480" y="760894"/>
                    </a:cubicBezTo>
                    <a:cubicBezTo>
                      <a:pt x="988100" y="755173"/>
                      <a:pt x="1008845" y="751423"/>
                      <a:pt x="1015672" y="743250"/>
                    </a:cubicBezTo>
                    <a:close/>
                    <a:moveTo>
                      <a:pt x="573255" y="464964"/>
                    </a:moveTo>
                    <a:cubicBezTo>
                      <a:pt x="594072" y="467007"/>
                      <a:pt x="614600" y="448258"/>
                      <a:pt x="613326" y="437898"/>
                    </a:cubicBezTo>
                    <a:cubicBezTo>
                      <a:pt x="612028" y="427513"/>
                      <a:pt x="562918" y="463979"/>
                      <a:pt x="573255" y="464964"/>
                    </a:cubicBezTo>
                    <a:close/>
                    <a:moveTo>
                      <a:pt x="477007" y="433883"/>
                    </a:moveTo>
                    <a:cubicBezTo>
                      <a:pt x="485132" y="437249"/>
                      <a:pt x="477272" y="453522"/>
                      <a:pt x="486430" y="448787"/>
                    </a:cubicBezTo>
                    <a:cubicBezTo>
                      <a:pt x="495612" y="444051"/>
                      <a:pt x="497896" y="442873"/>
                      <a:pt x="504867" y="445085"/>
                    </a:cubicBezTo>
                    <a:cubicBezTo>
                      <a:pt x="517415" y="449099"/>
                      <a:pt x="519795" y="437970"/>
                      <a:pt x="525492" y="432104"/>
                    </a:cubicBezTo>
                    <a:cubicBezTo>
                      <a:pt x="525732" y="431864"/>
                      <a:pt x="537775" y="452128"/>
                      <a:pt x="544241" y="452657"/>
                    </a:cubicBezTo>
                    <a:cubicBezTo>
                      <a:pt x="555563" y="453594"/>
                      <a:pt x="554553" y="425013"/>
                      <a:pt x="565923" y="432729"/>
                    </a:cubicBezTo>
                    <a:cubicBezTo>
                      <a:pt x="577582" y="440662"/>
                      <a:pt x="580899" y="429076"/>
                      <a:pt x="583086" y="420951"/>
                    </a:cubicBezTo>
                    <a:cubicBezTo>
                      <a:pt x="585298" y="412850"/>
                      <a:pt x="585105" y="398980"/>
                      <a:pt x="597773" y="396504"/>
                    </a:cubicBezTo>
                    <a:cubicBezTo>
                      <a:pt x="610441" y="394028"/>
                      <a:pt x="600249" y="409172"/>
                      <a:pt x="606163" y="419485"/>
                    </a:cubicBezTo>
                    <a:cubicBezTo>
                      <a:pt x="614768" y="434508"/>
                      <a:pt x="629263" y="420350"/>
                      <a:pt x="630345" y="413403"/>
                    </a:cubicBezTo>
                    <a:cubicBezTo>
                      <a:pt x="631402" y="406456"/>
                      <a:pt x="652243" y="410807"/>
                      <a:pt x="650993" y="402730"/>
                    </a:cubicBezTo>
                    <a:cubicBezTo>
                      <a:pt x="649743" y="394653"/>
                      <a:pt x="656642" y="392274"/>
                      <a:pt x="650729" y="383091"/>
                    </a:cubicBezTo>
                    <a:cubicBezTo>
                      <a:pt x="644840" y="373933"/>
                      <a:pt x="659887" y="376048"/>
                      <a:pt x="666714" y="369029"/>
                    </a:cubicBezTo>
                    <a:cubicBezTo>
                      <a:pt x="671281" y="364342"/>
                      <a:pt x="634503" y="357275"/>
                      <a:pt x="633830" y="357323"/>
                    </a:cubicBezTo>
                    <a:cubicBezTo>
                      <a:pt x="627749" y="357876"/>
                      <a:pt x="633614" y="369486"/>
                      <a:pt x="626691" y="369991"/>
                    </a:cubicBezTo>
                    <a:cubicBezTo>
                      <a:pt x="615465" y="370808"/>
                      <a:pt x="606884" y="369462"/>
                      <a:pt x="595057" y="365327"/>
                    </a:cubicBezTo>
                    <a:cubicBezTo>
                      <a:pt x="582293" y="360880"/>
                      <a:pt x="566380" y="380711"/>
                      <a:pt x="548039" y="390182"/>
                    </a:cubicBezTo>
                    <a:cubicBezTo>
                      <a:pt x="529674" y="399653"/>
                      <a:pt x="528737" y="415831"/>
                      <a:pt x="511405" y="414917"/>
                    </a:cubicBezTo>
                    <a:cubicBezTo>
                      <a:pt x="494074" y="413980"/>
                      <a:pt x="468882" y="430470"/>
                      <a:pt x="477007" y="433835"/>
                    </a:cubicBezTo>
                    <a:close/>
                    <a:moveTo>
                      <a:pt x="657051" y="425782"/>
                    </a:moveTo>
                    <a:cubicBezTo>
                      <a:pt x="620129" y="428907"/>
                      <a:pt x="677459" y="448330"/>
                      <a:pt x="676497" y="445590"/>
                    </a:cubicBezTo>
                    <a:cubicBezTo>
                      <a:pt x="670993" y="448570"/>
                      <a:pt x="665007" y="449267"/>
                      <a:pt x="658469" y="447705"/>
                    </a:cubicBezTo>
                    <a:cubicBezTo>
                      <a:pt x="631907" y="446888"/>
                      <a:pt x="620657" y="470132"/>
                      <a:pt x="639070" y="465277"/>
                    </a:cubicBezTo>
                    <a:cubicBezTo>
                      <a:pt x="657483" y="460421"/>
                      <a:pt x="679430" y="460133"/>
                      <a:pt x="665632" y="464940"/>
                    </a:cubicBezTo>
                    <a:cubicBezTo>
                      <a:pt x="651835" y="469748"/>
                      <a:pt x="614143" y="473401"/>
                      <a:pt x="619648" y="480541"/>
                    </a:cubicBezTo>
                    <a:cubicBezTo>
                      <a:pt x="623181" y="485108"/>
                      <a:pt x="638157" y="483762"/>
                      <a:pt x="653253" y="489339"/>
                    </a:cubicBezTo>
                    <a:cubicBezTo>
                      <a:pt x="668348" y="494915"/>
                      <a:pt x="677627" y="498257"/>
                      <a:pt x="688997" y="485420"/>
                    </a:cubicBezTo>
                    <a:cubicBezTo>
                      <a:pt x="700391" y="472560"/>
                      <a:pt x="715222" y="459676"/>
                      <a:pt x="709670" y="477055"/>
                    </a:cubicBezTo>
                    <a:cubicBezTo>
                      <a:pt x="703780" y="495564"/>
                      <a:pt x="763106" y="475300"/>
                      <a:pt x="770485" y="481238"/>
                    </a:cubicBezTo>
                    <a:cubicBezTo>
                      <a:pt x="777889" y="487175"/>
                      <a:pt x="723299" y="501021"/>
                      <a:pt x="721520" y="501165"/>
                    </a:cubicBezTo>
                    <a:cubicBezTo>
                      <a:pt x="689213" y="503905"/>
                      <a:pt x="695199" y="519987"/>
                      <a:pt x="720679" y="525419"/>
                    </a:cubicBezTo>
                    <a:cubicBezTo>
                      <a:pt x="746159" y="530876"/>
                      <a:pt x="800148" y="508208"/>
                      <a:pt x="812672" y="495348"/>
                    </a:cubicBezTo>
                    <a:cubicBezTo>
                      <a:pt x="825220" y="482488"/>
                      <a:pt x="837022" y="501958"/>
                      <a:pt x="849594" y="492560"/>
                    </a:cubicBezTo>
                    <a:cubicBezTo>
                      <a:pt x="862166" y="483161"/>
                      <a:pt x="886564" y="493233"/>
                      <a:pt x="908439" y="488329"/>
                    </a:cubicBezTo>
                    <a:cubicBezTo>
                      <a:pt x="930313" y="483425"/>
                      <a:pt x="933246" y="441816"/>
                      <a:pt x="916996" y="435085"/>
                    </a:cubicBezTo>
                    <a:cubicBezTo>
                      <a:pt x="898415" y="427417"/>
                      <a:pt x="903391" y="447705"/>
                      <a:pt x="888271" y="445854"/>
                    </a:cubicBezTo>
                    <a:cubicBezTo>
                      <a:pt x="873079" y="444003"/>
                      <a:pt x="868151" y="431936"/>
                      <a:pt x="857935" y="421985"/>
                    </a:cubicBezTo>
                    <a:cubicBezTo>
                      <a:pt x="847407" y="411720"/>
                      <a:pt x="854089" y="392009"/>
                      <a:pt x="839114" y="394509"/>
                    </a:cubicBezTo>
                    <a:cubicBezTo>
                      <a:pt x="824258" y="396985"/>
                      <a:pt x="792120" y="421672"/>
                      <a:pt x="811782" y="423739"/>
                    </a:cubicBezTo>
                    <a:cubicBezTo>
                      <a:pt x="831445" y="425807"/>
                      <a:pt x="824643" y="436287"/>
                      <a:pt x="814306" y="441022"/>
                    </a:cubicBezTo>
                    <a:cubicBezTo>
                      <a:pt x="803970" y="445782"/>
                      <a:pt x="838729" y="453402"/>
                      <a:pt x="834186" y="460397"/>
                    </a:cubicBezTo>
                    <a:cubicBezTo>
                      <a:pt x="829667" y="467368"/>
                      <a:pt x="776471" y="462296"/>
                      <a:pt x="774019" y="450782"/>
                    </a:cubicBezTo>
                    <a:cubicBezTo>
                      <a:pt x="770798" y="435710"/>
                      <a:pt x="739981" y="428042"/>
                      <a:pt x="729188" y="424749"/>
                    </a:cubicBezTo>
                    <a:cubicBezTo>
                      <a:pt x="719020" y="421648"/>
                      <a:pt x="692170" y="409629"/>
                      <a:pt x="684550" y="409220"/>
                    </a:cubicBezTo>
                    <a:cubicBezTo>
                      <a:pt x="667219" y="408283"/>
                      <a:pt x="673204" y="424388"/>
                      <a:pt x="657051" y="425734"/>
                    </a:cubicBezTo>
                    <a:close/>
                    <a:moveTo>
                      <a:pt x="716016" y="341866"/>
                    </a:moveTo>
                    <a:cubicBezTo>
                      <a:pt x="721616" y="327948"/>
                      <a:pt x="677627" y="330785"/>
                      <a:pt x="681281" y="335376"/>
                    </a:cubicBezTo>
                    <a:cubicBezTo>
                      <a:pt x="689502" y="345664"/>
                      <a:pt x="710415" y="355784"/>
                      <a:pt x="716016" y="341866"/>
                    </a:cubicBezTo>
                    <a:close/>
                    <a:moveTo>
                      <a:pt x="811782" y="334847"/>
                    </a:moveTo>
                    <a:cubicBezTo>
                      <a:pt x="826758" y="332347"/>
                      <a:pt x="819691" y="320881"/>
                      <a:pt x="795485" y="324679"/>
                    </a:cubicBezTo>
                    <a:cubicBezTo>
                      <a:pt x="783898" y="326482"/>
                      <a:pt x="739885" y="325256"/>
                      <a:pt x="733034" y="338958"/>
                    </a:cubicBezTo>
                    <a:cubicBezTo>
                      <a:pt x="722193" y="360592"/>
                      <a:pt x="748154" y="367731"/>
                      <a:pt x="764885" y="368981"/>
                    </a:cubicBezTo>
                    <a:cubicBezTo>
                      <a:pt x="775053" y="369726"/>
                      <a:pt x="804739" y="362779"/>
                      <a:pt x="805148" y="347972"/>
                    </a:cubicBezTo>
                    <a:cubicBezTo>
                      <a:pt x="802336" y="345424"/>
                      <a:pt x="799018" y="343886"/>
                      <a:pt x="795220" y="343285"/>
                    </a:cubicBezTo>
                    <a:cubicBezTo>
                      <a:pt x="799114" y="337852"/>
                      <a:pt x="804643" y="335040"/>
                      <a:pt x="811782" y="334847"/>
                    </a:cubicBezTo>
                    <a:close/>
                    <a:moveTo>
                      <a:pt x="754933" y="313646"/>
                    </a:moveTo>
                    <a:cubicBezTo>
                      <a:pt x="759620" y="315449"/>
                      <a:pt x="821133" y="317348"/>
                      <a:pt x="826181" y="311843"/>
                    </a:cubicBezTo>
                    <a:cubicBezTo>
                      <a:pt x="846902" y="289296"/>
                      <a:pt x="785701" y="282541"/>
                      <a:pt x="773106" y="290305"/>
                    </a:cubicBezTo>
                    <a:cubicBezTo>
                      <a:pt x="761663" y="297372"/>
                      <a:pt x="708564" y="300377"/>
                      <a:pt x="723732" y="311723"/>
                    </a:cubicBezTo>
                    <a:cubicBezTo>
                      <a:pt x="733034" y="318694"/>
                      <a:pt x="743323" y="309151"/>
                      <a:pt x="754933" y="313622"/>
                    </a:cubicBezTo>
                    <a:close/>
                    <a:moveTo>
                      <a:pt x="947284" y="275354"/>
                    </a:moveTo>
                    <a:cubicBezTo>
                      <a:pt x="961033" y="265931"/>
                      <a:pt x="986610" y="280618"/>
                      <a:pt x="982139" y="291074"/>
                    </a:cubicBezTo>
                    <a:cubicBezTo>
                      <a:pt x="977644" y="301531"/>
                      <a:pt x="937524" y="289536"/>
                      <a:pt x="940673" y="298526"/>
                    </a:cubicBezTo>
                    <a:cubicBezTo>
                      <a:pt x="941875" y="301963"/>
                      <a:pt x="946659" y="315761"/>
                      <a:pt x="974278" y="307324"/>
                    </a:cubicBezTo>
                    <a:cubicBezTo>
                      <a:pt x="1001898" y="298887"/>
                      <a:pt x="1025046" y="304367"/>
                      <a:pt x="1043724" y="319127"/>
                    </a:cubicBezTo>
                    <a:cubicBezTo>
                      <a:pt x="1062377" y="333886"/>
                      <a:pt x="1079781" y="339438"/>
                      <a:pt x="1092304" y="324271"/>
                    </a:cubicBezTo>
                    <a:cubicBezTo>
                      <a:pt x="1104804" y="309103"/>
                      <a:pt x="1075910" y="307156"/>
                      <a:pt x="1081535" y="295545"/>
                    </a:cubicBezTo>
                    <a:cubicBezTo>
                      <a:pt x="1084540" y="289320"/>
                      <a:pt x="1025239" y="257950"/>
                      <a:pt x="1022162" y="259368"/>
                    </a:cubicBezTo>
                    <a:cubicBezTo>
                      <a:pt x="1017691" y="262902"/>
                      <a:pt x="1012667" y="264969"/>
                      <a:pt x="1007114" y="265546"/>
                    </a:cubicBezTo>
                    <a:cubicBezTo>
                      <a:pt x="994951" y="258383"/>
                      <a:pt x="1000143" y="251196"/>
                      <a:pt x="978822" y="245426"/>
                    </a:cubicBezTo>
                    <a:cubicBezTo>
                      <a:pt x="965553" y="241821"/>
                      <a:pt x="942500" y="242734"/>
                      <a:pt x="929640" y="247878"/>
                    </a:cubicBezTo>
                    <a:cubicBezTo>
                      <a:pt x="914713" y="253840"/>
                      <a:pt x="933582" y="284776"/>
                      <a:pt x="947332" y="275378"/>
                    </a:cubicBezTo>
                    <a:close/>
                    <a:moveTo>
                      <a:pt x="956634" y="372250"/>
                    </a:moveTo>
                    <a:cubicBezTo>
                      <a:pt x="965721" y="360592"/>
                      <a:pt x="919063" y="324223"/>
                      <a:pt x="916972" y="341578"/>
                    </a:cubicBezTo>
                    <a:cubicBezTo>
                      <a:pt x="914881" y="358933"/>
                      <a:pt x="946971" y="384630"/>
                      <a:pt x="956634" y="372250"/>
                    </a:cubicBezTo>
                    <a:close/>
                    <a:moveTo>
                      <a:pt x="1104780" y="219057"/>
                    </a:moveTo>
                    <a:cubicBezTo>
                      <a:pt x="1112688" y="205091"/>
                      <a:pt x="1055767" y="194947"/>
                      <a:pt x="1069973" y="206798"/>
                    </a:cubicBezTo>
                    <a:cubicBezTo>
                      <a:pt x="1078146" y="213624"/>
                      <a:pt x="1096871" y="232999"/>
                      <a:pt x="1104780" y="219057"/>
                    </a:cubicBezTo>
                    <a:close/>
                    <a:moveTo>
                      <a:pt x="977716" y="482848"/>
                    </a:moveTo>
                    <a:cubicBezTo>
                      <a:pt x="985672" y="473498"/>
                      <a:pt x="960024" y="454219"/>
                      <a:pt x="953317" y="470469"/>
                    </a:cubicBezTo>
                    <a:cubicBezTo>
                      <a:pt x="946611" y="486718"/>
                      <a:pt x="969615" y="492367"/>
                      <a:pt x="977716" y="482848"/>
                    </a:cubicBezTo>
                    <a:close/>
                    <a:moveTo>
                      <a:pt x="1107136" y="400326"/>
                    </a:moveTo>
                    <a:cubicBezTo>
                      <a:pt x="1106126" y="411889"/>
                      <a:pt x="1079396" y="398379"/>
                      <a:pt x="1058507" y="390567"/>
                    </a:cubicBezTo>
                    <a:cubicBezTo>
                      <a:pt x="1037618" y="382755"/>
                      <a:pt x="1050623" y="406841"/>
                      <a:pt x="1066968" y="420470"/>
                    </a:cubicBezTo>
                    <a:cubicBezTo>
                      <a:pt x="1083314" y="434124"/>
                      <a:pt x="1058988" y="427513"/>
                      <a:pt x="1036849" y="412778"/>
                    </a:cubicBezTo>
                    <a:cubicBezTo>
                      <a:pt x="1014710" y="398067"/>
                      <a:pt x="1017354" y="423427"/>
                      <a:pt x="1027859" y="431383"/>
                    </a:cubicBezTo>
                    <a:cubicBezTo>
                      <a:pt x="1038363" y="439340"/>
                      <a:pt x="1025791" y="451046"/>
                      <a:pt x="1011705" y="432753"/>
                    </a:cubicBezTo>
                    <a:cubicBezTo>
                      <a:pt x="997619" y="414461"/>
                      <a:pt x="990432" y="394918"/>
                      <a:pt x="968461" y="394053"/>
                    </a:cubicBezTo>
                    <a:cubicBezTo>
                      <a:pt x="946515" y="393187"/>
                      <a:pt x="956803" y="415518"/>
                      <a:pt x="965432" y="426431"/>
                    </a:cubicBezTo>
                    <a:cubicBezTo>
                      <a:pt x="1000167" y="470421"/>
                      <a:pt x="1027931" y="442921"/>
                      <a:pt x="1069709" y="452801"/>
                    </a:cubicBezTo>
                    <a:cubicBezTo>
                      <a:pt x="1083602" y="456094"/>
                      <a:pt x="1054973" y="473786"/>
                      <a:pt x="1064348" y="485204"/>
                    </a:cubicBezTo>
                    <a:cubicBezTo>
                      <a:pt x="1073723" y="496622"/>
                      <a:pt x="1099035" y="488209"/>
                      <a:pt x="1118650" y="486815"/>
                    </a:cubicBezTo>
                    <a:cubicBezTo>
                      <a:pt x="1138265" y="485396"/>
                      <a:pt x="1128866" y="473978"/>
                      <a:pt x="1140308" y="465733"/>
                    </a:cubicBezTo>
                    <a:cubicBezTo>
                      <a:pt x="1151750" y="457488"/>
                      <a:pt x="1128673" y="458955"/>
                      <a:pt x="1137664" y="439220"/>
                    </a:cubicBezTo>
                    <a:cubicBezTo>
                      <a:pt x="1146654" y="419461"/>
                      <a:pt x="1108145" y="388788"/>
                      <a:pt x="1107136" y="400350"/>
                    </a:cubicBezTo>
                    <a:close/>
                    <a:moveTo>
                      <a:pt x="1154755" y="331578"/>
                    </a:moveTo>
                    <a:cubicBezTo>
                      <a:pt x="1172086" y="331362"/>
                      <a:pt x="1185908" y="328862"/>
                      <a:pt x="1200835" y="322900"/>
                    </a:cubicBezTo>
                    <a:cubicBezTo>
                      <a:pt x="1215763" y="316939"/>
                      <a:pt x="1192686" y="317228"/>
                      <a:pt x="1202902" y="303237"/>
                    </a:cubicBezTo>
                    <a:cubicBezTo>
                      <a:pt x="1213118" y="289247"/>
                      <a:pt x="1177302" y="288550"/>
                      <a:pt x="1175067" y="293214"/>
                    </a:cubicBezTo>
                    <a:cubicBezTo>
                      <a:pt x="1172807" y="297853"/>
                      <a:pt x="1127375" y="266123"/>
                      <a:pt x="1120573" y="276604"/>
                    </a:cubicBezTo>
                    <a:cubicBezTo>
                      <a:pt x="1113770" y="287084"/>
                      <a:pt x="1137447" y="331818"/>
                      <a:pt x="1154779" y="331578"/>
                    </a:cubicBezTo>
                    <a:close/>
                    <a:moveTo>
                      <a:pt x="1248358" y="336145"/>
                    </a:moveTo>
                    <a:cubicBezTo>
                      <a:pt x="1245954" y="329246"/>
                      <a:pt x="1158552" y="340929"/>
                      <a:pt x="1172326" y="351001"/>
                    </a:cubicBezTo>
                    <a:cubicBezTo>
                      <a:pt x="1195643" y="368020"/>
                      <a:pt x="1250738" y="343044"/>
                      <a:pt x="1248358" y="336145"/>
                    </a:cubicBezTo>
                    <a:close/>
                    <a:moveTo>
                      <a:pt x="1237829" y="504891"/>
                    </a:moveTo>
                    <a:cubicBezTo>
                      <a:pt x="1258598" y="503473"/>
                      <a:pt x="1247877" y="478209"/>
                      <a:pt x="1224560" y="461190"/>
                    </a:cubicBezTo>
                    <a:cubicBezTo>
                      <a:pt x="1201244" y="444171"/>
                      <a:pt x="1149827" y="480445"/>
                      <a:pt x="1159081" y="487440"/>
                    </a:cubicBezTo>
                    <a:cubicBezTo>
                      <a:pt x="1169586" y="495372"/>
                      <a:pt x="1217061" y="506309"/>
                      <a:pt x="1237829" y="504891"/>
                    </a:cubicBezTo>
                    <a:close/>
                    <a:moveTo>
                      <a:pt x="1092136" y="668445"/>
                    </a:moveTo>
                    <a:cubicBezTo>
                      <a:pt x="1103169" y="675776"/>
                      <a:pt x="1139226" y="660825"/>
                      <a:pt x="1148889" y="652772"/>
                    </a:cubicBezTo>
                    <a:cubicBezTo>
                      <a:pt x="1167903" y="636907"/>
                      <a:pt x="1166389" y="613326"/>
                      <a:pt x="1171966" y="591211"/>
                    </a:cubicBezTo>
                    <a:cubicBezTo>
                      <a:pt x="1176365" y="573832"/>
                      <a:pt x="1148649" y="575346"/>
                      <a:pt x="1155764" y="587966"/>
                    </a:cubicBezTo>
                    <a:cubicBezTo>
                      <a:pt x="1159851" y="594096"/>
                      <a:pt x="1159923" y="599841"/>
                      <a:pt x="1155981" y="605153"/>
                    </a:cubicBezTo>
                    <a:cubicBezTo>
                      <a:pt x="1164322" y="604215"/>
                      <a:pt x="1118145" y="583615"/>
                      <a:pt x="1119948" y="586115"/>
                    </a:cubicBezTo>
                    <a:cubicBezTo>
                      <a:pt x="1111703" y="574673"/>
                      <a:pt x="1145187" y="573086"/>
                      <a:pt x="1153072" y="557967"/>
                    </a:cubicBezTo>
                    <a:cubicBezTo>
                      <a:pt x="1160956" y="542847"/>
                      <a:pt x="1126342" y="545611"/>
                      <a:pt x="1134298" y="533953"/>
                    </a:cubicBezTo>
                    <a:cubicBezTo>
                      <a:pt x="1142231" y="522294"/>
                      <a:pt x="1083506" y="535756"/>
                      <a:pt x="1100910" y="542462"/>
                    </a:cubicBezTo>
                    <a:cubicBezTo>
                      <a:pt x="1118313" y="549169"/>
                      <a:pt x="1102280" y="558616"/>
                      <a:pt x="1085958" y="547270"/>
                    </a:cubicBezTo>
                    <a:cubicBezTo>
                      <a:pt x="1069636" y="535948"/>
                      <a:pt x="1025118" y="555827"/>
                      <a:pt x="1041200" y="568639"/>
                    </a:cubicBezTo>
                    <a:cubicBezTo>
                      <a:pt x="1054036" y="578856"/>
                      <a:pt x="1091920" y="561043"/>
                      <a:pt x="1070358" y="591355"/>
                    </a:cubicBezTo>
                    <a:cubicBezTo>
                      <a:pt x="1048820" y="621667"/>
                      <a:pt x="1039084" y="583687"/>
                      <a:pt x="1018340" y="587413"/>
                    </a:cubicBezTo>
                    <a:cubicBezTo>
                      <a:pt x="997595" y="591139"/>
                      <a:pt x="1007162" y="616427"/>
                      <a:pt x="1038459" y="625249"/>
                    </a:cubicBezTo>
                    <a:cubicBezTo>
                      <a:pt x="1069757" y="634095"/>
                      <a:pt x="1066512" y="651450"/>
                      <a:pt x="1092136" y="668421"/>
                    </a:cubicBezTo>
                    <a:close/>
                    <a:moveTo>
                      <a:pt x="1277949" y="481286"/>
                    </a:moveTo>
                    <a:cubicBezTo>
                      <a:pt x="1286338" y="504266"/>
                      <a:pt x="1295352" y="487992"/>
                      <a:pt x="1308164" y="497055"/>
                    </a:cubicBezTo>
                    <a:cubicBezTo>
                      <a:pt x="1320976" y="506117"/>
                      <a:pt x="1340687" y="511646"/>
                      <a:pt x="1350952" y="502271"/>
                    </a:cubicBezTo>
                    <a:cubicBezTo>
                      <a:pt x="1361216" y="492896"/>
                      <a:pt x="1365759" y="485925"/>
                      <a:pt x="1369317" y="493954"/>
                    </a:cubicBezTo>
                    <a:cubicBezTo>
                      <a:pt x="1378499" y="514650"/>
                      <a:pt x="1440444" y="509963"/>
                      <a:pt x="1456117" y="509002"/>
                    </a:cubicBezTo>
                    <a:cubicBezTo>
                      <a:pt x="1467103" y="508328"/>
                      <a:pt x="1507318" y="490877"/>
                      <a:pt x="1513664" y="494387"/>
                    </a:cubicBezTo>
                    <a:cubicBezTo>
                      <a:pt x="1545923" y="512271"/>
                      <a:pt x="1610632" y="506165"/>
                      <a:pt x="1605560" y="457392"/>
                    </a:cubicBezTo>
                    <a:cubicBezTo>
                      <a:pt x="1604238" y="444700"/>
                      <a:pt x="1480564" y="435926"/>
                      <a:pt x="1458785" y="448907"/>
                    </a:cubicBezTo>
                    <a:cubicBezTo>
                      <a:pt x="1437007" y="461887"/>
                      <a:pt x="1402128" y="443859"/>
                      <a:pt x="1384941" y="453330"/>
                    </a:cubicBezTo>
                    <a:cubicBezTo>
                      <a:pt x="1379436" y="456359"/>
                      <a:pt x="1345423" y="444532"/>
                      <a:pt x="1342058" y="441191"/>
                    </a:cubicBezTo>
                    <a:cubicBezTo>
                      <a:pt x="1327058" y="426239"/>
                      <a:pt x="1333404" y="437104"/>
                      <a:pt x="1349822" y="416840"/>
                    </a:cubicBezTo>
                    <a:cubicBezTo>
                      <a:pt x="1355495" y="409845"/>
                      <a:pt x="1302155" y="392057"/>
                      <a:pt x="1280280" y="396961"/>
                    </a:cubicBezTo>
                    <a:cubicBezTo>
                      <a:pt x="1258406" y="401865"/>
                      <a:pt x="1245545" y="390471"/>
                      <a:pt x="1224657" y="381505"/>
                    </a:cubicBezTo>
                    <a:cubicBezTo>
                      <a:pt x="1203768" y="372539"/>
                      <a:pt x="1147351" y="375471"/>
                      <a:pt x="1158961" y="391601"/>
                    </a:cubicBezTo>
                    <a:cubicBezTo>
                      <a:pt x="1167206" y="403043"/>
                      <a:pt x="1234464" y="426431"/>
                      <a:pt x="1241243" y="414773"/>
                    </a:cubicBezTo>
                    <a:cubicBezTo>
                      <a:pt x="1248021" y="403139"/>
                      <a:pt x="1265665" y="428306"/>
                      <a:pt x="1276218" y="440878"/>
                    </a:cubicBezTo>
                    <a:cubicBezTo>
                      <a:pt x="1286770" y="453450"/>
                      <a:pt x="1269511" y="458282"/>
                      <a:pt x="1277900" y="481286"/>
                    </a:cubicBezTo>
                    <a:close/>
                    <a:moveTo>
                      <a:pt x="1335063" y="344270"/>
                    </a:moveTo>
                    <a:cubicBezTo>
                      <a:pt x="1314150" y="334150"/>
                      <a:pt x="1288357" y="356457"/>
                      <a:pt x="1309919" y="364222"/>
                    </a:cubicBezTo>
                    <a:cubicBezTo>
                      <a:pt x="1328476" y="370904"/>
                      <a:pt x="1355975" y="354390"/>
                      <a:pt x="1335063" y="344270"/>
                    </a:cubicBezTo>
                    <a:close/>
                    <a:moveTo>
                      <a:pt x="1167110" y="217110"/>
                    </a:moveTo>
                    <a:cubicBezTo>
                      <a:pt x="1184249" y="225403"/>
                      <a:pt x="1174297" y="236653"/>
                      <a:pt x="1192879" y="244489"/>
                    </a:cubicBezTo>
                    <a:cubicBezTo>
                      <a:pt x="1211460" y="252325"/>
                      <a:pt x="1264319" y="233167"/>
                      <a:pt x="1269103" y="245811"/>
                    </a:cubicBezTo>
                    <a:cubicBezTo>
                      <a:pt x="1273886" y="258455"/>
                      <a:pt x="1215018" y="260378"/>
                      <a:pt x="1223190" y="268359"/>
                    </a:cubicBezTo>
                    <a:cubicBezTo>
                      <a:pt x="1231387" y="276339"/>
                      <a:pt x="1265016" y="288598"/>
                      <a:pt x="1260497" y="295593"/>
                    </a:cubicBezTo>
                    <a:cubicBezTo>
                      <a:pt x="1255978" y="302588"/>
                      <a:pt x="1316265" y="321434"/>
                      <a:pt x="1321914" y="312131"/>
                    </a:cubicBezTo>
                    <a:cubicBezTo>
                      <a:pt x="1327563" y="302829"/>
                      <a:pt x="1343764" y="304920"/>
                      <a:pt x="1358836" y="310497"/>
                    </a:cubicBezTo>
                    <a:cubicBezTo>
                      <a:pt x="1373932" y="316074"/>
                      <a:pt x="1374533" y="274488"/>
                      <a:pt x="1385013" y="281291"/>
                    </a:cubicBezTo>
                    <a:cubicBezTo>
                      <a:pt x="1395494" y="288070"/>
                      <a:pt x="1394051" y="266147"/>
                      <a:pt x="1411287" y="259008"/>
                    </a:cubicBezTo>
                    <a:cubicBezTo>
                      <a:pt x="1428522" y="251845"/>
                      <a:pt x="1453473" y="251460"/>
                      <a:pt x="1454963" y="243431"/>
                    </a:cubicBezTo>
                    <a:cubicBezTo>
                      <a:pt x="1456045" y="237638"/>
                      <a:pt x="1450156" y="229634"/>
                      <a:pt x="1429411" y="232230"/>
                    </a:cubicBezTo>
                    <a:cubicBezTo>
                      <a:pt x="1408666" y="234802"/>
                      <a:pt x="1394700" y="226893"/>
                      <a:pt x="1403787" y="215235"/>
                    </a:cubicBezTo>
                    <a:cubicBezTo>
                      <a:pt x="1412873" y="203577"/>
                      <a:pt x="1380494" y="200524"/>
                      <a:pt x="1391912" y="191149"/>
                    </a:cubicBezTo>
                    <a:cubicBezTo>
                      <a:pt x="1403330" y="181750"/>
                      <a:pt x="1369725" y="172952"/>
                      <a:pt x="1373379" y="186774"/>
                    </a:cubicBezTo>
                    <a:cubicBezTo>
                      <a:pt x="1377033" y="200596"/>
                      <a:pt x="1352610" y="188192"/>
                      <a:pt x="1348980" y="175548"/>
                    </a:cubicBezTo>
                    <a:cubicBezTo>
                      <a:pt x="1345351" y="162880"/>
                      <a:pt x="1297948" y="158890"/>
                      <a:pt x="1266410" y="131583"/>
                    </a:cubicBezTo>
                    <a:cubicBezTo>
                      <a:pt x="1234873" y="104276"/>
                      <a:pt x="1202782" y="123170"/>
                      <a:pt x="1221315" y="126391"/>
                    </a:cubicBezTo>
                    <a:cubicBezTo>
                      <a:pt x="1239849" y="129612"/>
                      <a:pt x="1238791" y="138867"/>
                      <a:pt x="1223767" y="137905"/>
                    </a:cubicBezTo>
                    <a:cubicBezTo>
                      <a:pt x="1208744" y="136944"/>
                      <a:pt x="1182206" y="139588"/>
                      <a:pt x="1206580" y="148530"/>
                    </a:cubicBezTo>
                    <a:cubicBezTo>
                      <a:pt x="1209801" y="150453"/>
                      <a:pt x="1212998" y="152376"/>
                      <a:pt x="1216219" y="154299"/>
                    </a:cubicBezTo>
                    <a:cubicBezTo>
                      <a:pt x="1212710" y="145357"/>
                      <a:pt x="1131702" y="183168"/>
                      <a:pt x="1189802" y="190332"/>
                    </a:cubicBezTo>
                    <a:cubicBezTo>
                      <a:pt x="1215234" y="193457"/>
                      <a:pt x="1196965" y="208721"/>
                      <a:pt x="1176124" y="203216"/>
                    </a:cubicBezTo>
                    <a:cubicBezTo>
                      <a:pt x="1155259" y="197711"/>
                      <a:pt x="1148481" y="208192"/>
                      <a:pt x="1167062" y="217182"/>
                    </a:cubicBezTo>
                    <a:close/>
                    <a:moveTo>
                      <a:pt x="1305328" y="100983"/>
                    </a:moveTo>
                    <a:cubicBezTo>
                      <a:pt x="1321361" y="90382"/>
                      <a:pt x="1334149" y="97137"/>
                      <a:pt x="1320375" y="104252"/>
                    </a:cubicBezTo>
                    <a:cubicBezTo>
                      <a:pt x="1317803" y="106295"/>
                      <a:pt x="1315207" y="108339"/>
                      <a:pt x="1312635" y="110382"/>
                    </a:cubicBezTo>
                    <a:cubicBezTo>
                      <a:pt x="1310183" y="117040"/>
                      <a:pt x="1337394" y="112954"/>
                      <a:pt x="1337923" y="115021"/>
                    </a:cubicBezTo>
                    <a:cubicBezTo>
                      <a:pt x="1338933" y="118963"/>
                      <a:pt x="1317996" y="125213"/>
                      <a:pt x="1323044" y="131944"/>
                    </a:cubicBezTo>
                    <a:cubicBezTo>
                      <a:pt x="1328668" y="139444"/>
                      <a:pt x="1346481" y="138843"/>
                      <a:pt x="1347490" y="147809"/>
                    </a:cubicBezTo>
                    <a:cubicBezTo>
                      <a:pt x="1348788" y="159323"/>
                      <a:pt x="1398498" y="163313"/>
                      <a:pt x="1413330" y="149275"/>
                    </a:cubicBezTo>
                    <a:cubicBezTo>
                      <a:pt x="1428161" y="135213"/>
                      <a:pt x="1422608" y="152616"/>
                      <a:pt x="1421575" y="161871"/>
                    </a:cubicBezTo>
                    <a:cubicBezTo>
                      <a:pt x="1420541" y="171125"/>
                      <a:pt x="1492222" y="178289"/>
                      <a:pt x="1495539" y="166678"/>
                    </a:cubicBezTo>
                    <a:cubicBezTo>
                      <a:pt x="1498856" y="155092"/>
                      <a:pt x="1509313" y="159563"/>
                      <a:pt x="1523207" y="162856"/>
                    </a:cubicBezTo>
                    <a:cubicBezTo>
                      <a:pt x="1537101" y="166150"/>
                      <a:pt x="1605032" y="149107"/>
                      <a:pt x="1605993" y="135213"/>
                    </a:cubicBezTo>
                    <a:cubicBezTo>
                      <a:pt x="1606979" y="121343"/>
                      <a:pt x="1628012" y="141847"/>
                      <a:pt x="1606282" y="157159"/>
                    </a:cubicBezTo>
                    <a:cubicBezTo>
                      <a:pt x="1584551" y="172448"/>
                      <a:pt x="1540634" y="170717"/>
                      <a:pt x="1521068" y="176750"/>
                    </a:cubicBezTo>
                    <a:cubicBezTo>
                      <a:pt x="1501525" y="182784"/>
                      <a:pt x="1534024" y="196221"/>
                      <a:pt x="1553855" y="210980"/>
                    </a:cubicBezTo>
                    <a:cubicBezTo>
                      <a:pt x="1573686" y="225739"/>
                      <a:pt x="1528543" y="218240"/>
                      <a:pt x="1509818" y="198841"/>
                    </a:cubicBezTo>
                    <a:cubicBezTo>
                      <a:pt x="1491092" y="179443"/>
                      <a:pt x="1449531" y="179995"/>
                      <a:pt x="1427608" y="181438"/>
                    </a:cubicBezTo>
                    <a:cubicBezTo>
                      <a:pt x="1408234" y="182712"/>
                      <a:pt x="1413113" y="210692"/>
                      <a:pt x="1422032" y="220091"/>
                    </a:cubicBezTo>
                    <a:cubicBezTo>
                      <a:pt x="1437416" y="236268"/>
                      <a:pt x="1461622" y="228239"/>
                      <a:pt x="1478184" y="253551"/>
                    </a:cubicBezTo>
                    <a:cubicBezTo>
                      <a:pt x="1484842" y="263719"/>
                      <a:pt x="1529288" y="275257"/>
                      <a:pt x="1529385" y="284079"/>
                    </a:cubicBezTo>
                    <a:cubicBezTo>
                      <a:pt x="1529505" y="293526"/>
                      <a:pt x="1462920" y="271844"/>
                      <a:pt x="1458785" y="271123"/>
                    </a:cubicBezTo>
                    <a:cubicBezTo>
                      <a:pt x="1433329" y="266844"/>
                      <a:pt x="1393114" y="283526"/>
                      <a:pt x="1392200" y="302012"/>
                    </a:cubicBezTo>
                    <a:cubicBezTo>
                      <a:pt x="1391287" y="320497"/>
                      <a:pt x="1429363" y="317708"/>
                      <a:pt x="1454555" y="302348"/>
                    </a:cubicBezTo>
                    <a:cubicBezTo>
                      <a:pt x="1479770" y="287012"/>
                      <a:pt x="1461550" y="306867"/>
                      <a:pt x="1449002" y="318598"/>
                    </a:cubicBezTo>
                    <a:cubicBezTo>
                      <a:pt x="1437271" y="329535"/>
                      <a:pt x="1475059" y="339414"/>
                      <a:pt x="1476285" y="346313"/>
                    </a:cubicBezTo>
                    <a:cubicBezTo>
                      <a:pt x="1479818" y="366241"/>
                      <a:pt x="1449555" y="366409"/>
                      <a:pt x="1444795" y="349823"/>
                    </a:cubicBezTo>
                    <a:cubicBezTo>
                      <a:pt x="1430060" y="298430"/>
                      <a:pt x="1351865" y="347780"/>
                      <a:pt x="1396335" y="352755"/>
                    </a:cubicBezTo>
                    <a:cubicBezTo>
                      <a:pt x="1406960" y="352515"/>
                      <a:pt x="1411166" y="356602"/>
                      <a:pt x="1408979" y="365087"/>
                    </a:cubicBezTo>
                    <a:cubicBezTo>
                      <a:pt x="1406984" y="367058"/>
                      <a:pt x="1323236" y="378668"/>
                      <a:pt x="1342610" y="396192"/>
                    </a:cubicBezTo>
                    <a:cubicBezTo>
                      <a:pt x="1358956" y="410999"/>
                      <a:pt x="1417657" y="395230"/>
                      <a:pt x="1428161" y="404317"/>
                    </a:cubicBezTo>
                    <a:cubicBezTo>
                      <a:pt x="1438666" y="413403"/>
                      <a:pt x="1467583" y="416504"/>
                      <a:pt x="1474362" y="406023"/>
                    </a:cubicBezTo>
                    <a:cubicBezTo>
                      <a:pt x="1487342" y="385976"/>
                      <a:pt x="1551908" y="398836"/>
                      <a:pt x="1566811" y="411744"/>
                    </a:cubicBezTo>
                    <a:cubicBezTo>
                      <a:pt x="1577316" y="420855"/>
                      <a:pt x="1595753" y="417153"/>
                      <a:pt x="1608325" y="407730"/>
                    </a:cubicBezTo>
                    <a:cubicBezTo>
                      <a:pt x="1622002" y="397514"/>
                      <a:pt x="1665319" y="400831"/>
                      <a:pt x="1648324" y="374870"/>
                    </a:cubicBezTo>
                    <a:cubicBezTo>
                      <a:pt x="1640079" y="362274"/>
                      <a:pt x="1619575" y="384485"/>
                      <a:pt x="1617147" y="375279"/>
                    </a:cubicBezTo>
                    <a:cubicBezTo>
                      <a:pt x="1614142" y="363885"/>
                      <a:pt x="1595008" y="360568"/>
                      <a:pt x="1562749" y="365592"/>
                    </a:cubicBezTo>
                    <a:cubicBezTo>
                      <a:pt x="1554552" y="368596"/>
                      <a:pt x="1548110" y="367034"/>
                      <a:pt x="1543471" y="360880"/>
                    </a:cubicBezTo>
                    <a:cubicBezTo>
                      <a:pt x="1540923" y="348453"/>
                      <a:pt x="1623204" y="349751"/>
                      <a:pt x="1631810" y="347371"/>
                    </a:cubicBezTo>
                    <a:cubicBezTo>
                      <a:pt x="1658372" y="340015"/>
                      <a:pt x="1627651" y="329198"/>
                      <a:pt x="1636089" y="321915"/>
                    </a:cubicBezTo>
                    <a:cubicBezTo>
                      <a:pt x="1646425" y="313021"/>
                      <a:pt x="1655343" y="319583"/>
                      <a:pt x="1668179" y="317276"/>
                    </a:cubicBezTo>
                    <a:cubicBezTo>
                      <a:pt x="1697049" y="312107"/>
                      <a:pt x="1733995" y="303694"/>
                      <a:pt x="1735798" y="264032"/>
                    </a:cubicBezTo>
                    <a:cubicBezTo>
                      <a:pt x="1737144" y="234537"/>
                      <a:pt x="1669117" y="259104"/>
                      <a:pt x="1659598" y="248720"/>
                    </a:cubicBezTo>
                    <a:cubicBezTo>
                      <a:pt x="1653011" y="241532"/>
                      <a:pt x="1734980" y="233167"/>
                      <a:pt x="1733538" y="233768"/>
                    </a:cubicBezTo>
                    <a:cubicBezTo>
                      <a:pt x="1755413" y="224610"/>
                      <a:pt x="1743754" y="221148"/>
                      <a:pt x="1757023" y="209466"/>
                    </a:cubicBezTo>
                    <a:cubicBezTo>
                      <a:pt x="1765004" y="202423"/>
                      <a:pt x="1785989" y="217182"/>
                      <a:pt x="1807863" y="212278"/>
                    </a:cubicBezTo>
                    <a:cubicBezTo>
                      <a:pt x="1816108" y="210427"/>
                      <a:pt x="1830891" y="192086"/>
                      <a:pt x="1838487" y="186389"/>
                    </a:cubicBezTo>
                    <a:cubicBezTo>
                      <a:pt x="1859473" y="170621"/>
                      <a:pt x="1888270" y="158217"/>
                      <a:pt x="1910913" y="145116"/>
                    </a:cubicBezTo>
                    <a:cubicBezTo>
                      <a:pt x="1957907" y="117954"/>
                      <a:pt x="1994926" y="122088"/>
                      <a:pt x="1997041" y="107041"/>
                    </a:cubicBezTo>
                    <a:cubicBezTo>
                      <a:pt x="1999156" y="91993"/>
                      <a:pt x="1931225" y="107906"/>
                      <a:pt x="1919615" y="103435"/>
                    </a:cubicBezTo>
                    <a:cubicBezTo>
                      <a:pt x="1908005" y="98964"/>
                      <a:pt x="1966729" y="85503"/>
                      <a:pt x="1980623" y="88796"/>
                    </a:cubicBezTo>
                    <a:cubicBezTo>
                      <a:pt x="1994517" y="92089"/>
                      <a:pt x="2012954" y="88387"/>
                      <a:pt x="2059996" y="64662"/>
                    </a:cubicBezTo>
                    <a:cubicBezTo>
                      <a:pt x="2107038" y="40960"/>
                      <a:pt x="2086173" y="35456"/>
                      <a:pt x="2066607" y="39158"/>
                    </a:cubicBezTo>
                    <a:cubicBezTo>
                      <a:pt x="2047016" y="42883"/>
                      <a:pt x="2024997" y="36225"/>
                      <a:pt x="2025982" y="23533"/>
                    </a:cubicBezTo>
                    <a:cubicBezTo>
                      <a:pt x="2026968" y="10817"/>
                      <a:pt x="1997113" y="22740"/>
                      <a:pt x="1995863" y="15841"/>
                    </a:cubicBezTo>
                    <a:cubicBezTo>
                      <a:pt x="1994613" y="8918"/>
                      <a:pt x="1966946" y="12740"/>
                      <a:pt x="1937091" y="24687"/>
                    </a:cubicBezTo>
                    <a:cubicBezTo>
                      <a:pt x="1907212" y="36610"/>
                      <a:pt x="1934639" y="13173"/>
                      <a:pt x="1947283" y="8389"/>
                    </a:cubicBezTo>
                    <a:cubicBezTo>
                      <a:pt x="1929206" y="15240"/>
                      <a:pt x="1882068" y="481"/>
                      <a:pt x="1858847" y="385"/>
                    </a:cubicBezTo>
                    <a:cubicBezTo>
                      <a:pt x="1841276" y="312"/>
                      <a:pt x="1820795" y="-553"/>
                      <a:pt x="1804522" y="577"/>
                    </a:cubicBezTo>
                    <a:cubicBezTo>
                      <a:pt x="1795892" y="1178"/>
                      <a:pt x="1784546" y="-577"/>
                      <a:pt x="1774571" y="457"/>
                    </a:cubicBezTo>
                    <a:cubicBezTo>
                      <a:pt x="1762239" y="1755"/>
                      <a:pt x="1769402" y="15120"/>
                      <a:pt x="1764980" y="18798"/>
                    </a:cubicBezTo>
                    <a:cubicBezTo>
                      <a:pt x="1757311" y="19807"/>
                      <a:pt x="1750725" y="17235"/>
                      <a:pt x="1745196" y="11009"/>
                    </a:cubicBezTo>
                    <a:cubicBezTo>
                      <a:pt x="1731182" y="-361"/>
                      <a:pt x="1704813" y="12692"/>
                      <a:pt x="1680511" y="9543"/>
                    </a:cubicBezTo>
                    <a:cubicBezTo>
                      <a:pt x="1667506" y="7860"/>
                      <a:pt x="1658636" y="18990"/>
                      <a:pt x="1646257" y="19711"/>
                    </a:cubicBezTo>
                    <a:cubicBezTo>
                      <a:pt x="1641545" y="19975"/>
                      <a:pt x="1592292" y="16226"/>
                      <a:pt x="1592820" y="16466"/>
                    </a:cubicBezTo>
                    <a:cubicBezTo>
                      <a:pt x="1600945" y="19831"/>
                      <a:pt x="1590633" y="26898"/>
                      <a:pt x="1579047" y="23581"/>
                    </a:cubicBezTo>
                    <a:cubicBezTo>
                      <a:pt x="1567461" y="20264"/>
                      <a:pt x="1557124" y="25023"/>
                      <a:pt x="1563038" y="36489"/>
                    </a:cubicBezTo>
                    <a:cubicBezTo>
                      <a:pt x="1558110" y="26946"/>
                      <a:pt x="1499890" y="63292"/>
                      <a:pt x="1489362" y="54758"/>
                    </a:cubicBezTo>
                    <a:cubicBezTo>
                      <a:pt x="1475347" y="43388"/>
                      <a:pt x="1431430" y="40504"/>
                      <a:pt x="1444267" y="50720"/>
                    </a:cubicBezTo>
                    <a:cubicBezTo>
                      <a:pt x="1457103" y="60960"/>
                      <a:pt x="1405061" y="55840"/>
                      <a:pt x="1419051" y="66056"/>
                    </a:cubicBezTo>
                    <a:cubicBezTo>
                      <a:pt x="1438209" y="80046"/>
                      <a:pt x="1362874" y="72378"/>
                      <a:pt x="1361408" y="73724"/>
                    </a:cubicBezTo>
                    <a:cubicBezTo>
                      <a:pt x="1349990" y="84253"/>
                      <a:pt x="1346697" y="97017"/>
                      <a:pt x="1340832" y="90166"/>
                    </a:cubicBezTo>
                    <a:cubicBezTo>
                      <a:pt x="1334966" y="83315"/>
                      <a:pt x="1309582" y="85959"/>
                      <a:pt x="1285472" y="95502"/>
                    </a:cubicBezTo>
                    <a:cubicBezTo>
                      <a:pt x="1261338" y="105045"/>
                      <a:pt x="1289150" y="111632"/>
                      <a:pt x="1305159" y="101031"/>
                    </a:cubicBezTo>
                    <a:close/>
                    <a:moveTo>
                      <a:pt x="1609214" y="1093650"/>
                    </a:moveTo>
                    <a:cubicBezTo>
                      <a:pt x="1617291" y="1092376"/>
                      <a:pt x="1633084" y="1063314"/>
                      <a:pt x="1612291" y="1064733"/>
                    </a:cubicBezTo>
                    <a:cubicBezTo>
                      <a:pt x="1591522" y="1066175"/>
                      <a:pt x="1596642" y="1095597"/>
                      <a:pt x="1609214" y="1093650"/>
                    </a:cubicBezTo>
                    <a:close/>
                    <a:moveTo>
                      <a:pt x="1507270" y="1069564"/>
                    </a:moveTo>
                    <a:cubicBezTo>
                      <a:pt x="1525899" y="1080862"/>
                      <a:pt x="1553206" y="1049348"/>
                      <a:pt x="1550778" y="1040142"/>
                    </a:cubicBezTo>
                    <a:cubicBezTo>
                      <a:pt x="1548350" y="1030935"/>
                      <a:pt x="1484770" y="1055911"/>
                      <a:pt x="1507270" y="1069564"/>
                    </a:cubicBezTo>
                    <a:close/>
                    <a:moveTo>
                      <a:pt x="1589575" y="1004975"/>
                    </a:moveTo>
                    <a:cubicBezTo>
                      <a:pt x="1591739" y="993388"/>
                      <a:pt x="1551259" y="989302"/>
                      <a:pt x="1553398" y="976562"/>
                    </a:cubicBezTo>
                    <a:cubicBezTo>
                      <a:pt x="1555538" y="963822"/>
                      <a:pt x="1515010" y="953966"/>
                      <a:pt x="1502198" y="947212"/>
                    </a:cubicBezTo>
                    <a:cubicBezTo>
                      <a:pt x="1488208" y="939808"/>
                      <a:pt x="1442992" y="892021"/>
                      <a:pt x="1440901" y="941082"/>
                    </a:cubicBezTo>
                    <a:cubicBezTo>
                      <a:pt x="1440012" y="961875"/>
                      <a:pt x="1428426" y="957404"/>
                      <a:pt x="1434435" y="976971"/>
                    </a:cubicBezTo>
                    <a:cubicBezTo>
                      <a:pt x="1440469" y="996513"/>
                      <a:pt x="1409339" y="1001537"/>
                      <a:pt x="1412945" y="1011898"/>
                    </a:cubicBezTo>
                    <a:cubicBezTo>
                      <a:pt x="1417080" y="1023772"/>
                      <a:pt x="1440444" y="1007114"/>
                      <a:pt x="1448040" y="1011801"/>
                    </a:cubicBezTo>
                    <a:cubicBezTo>
                      <a:pt x="1456189" y="1016825"/>
                      <a:pt x="1444339" y="1029878"/>
                      <a:pt x="1459386" y="1030911"/>
                    </a:cubicBezTo>
                    <a:cubicBezTo>
                      <a:pt x="1473256" y="1031897"/>
                      <a:pt x="1497294" y="1015407"/>
                      <a:pt x="1502943" y="1006104"/>
                    </a:cubicBezTo>
                    <a:cubicBezTo>
                      <a:pt x="1517101" y="982764"/>
                      <a:pt x="1583710" y="1036272"/>
                      <a:pt x="1589527" y="1004975"/>
                    </a:cubicBezTo>
                    <a:close/>
                    <a:moveTo>
                      <a:pt x="1965816" y="898463"/>
                    </a:moveTo>
                    <a:cubicBezTo>
                      <a:pt x="1979686" y="899448"/>
                      <a:pt x="1982210" y="916732"/>
                      <a:pt x="2004397" y="934928"/>
                    </a:cubicBezTo>
                    <a:cubicBezTo>
                      <a:pt x="2026559" y="953125"/>
                      <a:pt x="2028723" y="940409"/>
                      <a:pt x="2032016" y="927645"/>
                    </a:cubicBezTo>
                    <a:cubicBezTo>
                      <a:pt x="2035309" y="914905"/>
                      <a:pt x="2059684" y="924977"/>
                      <a:pt x="2058362" y="912309"/>
                    </a:cubicBezTo>
                    <a:cubicBezTo>
                      <a:pt x="2057039" y="899617"/>
                      <a:pt x="2077640" y="884329"/>
                      <a:pt x="2091414" y="878391"/>
                    </a:cubicBezTo>
                    <a:cubicBezTo>
                      <a:pt x="2105187" y="872430"/>
                      <a:pt x="2079611" y="858921"/>
                      <a:pt x="2061150" y="860315"/>
                    </a:cubicBezTo>
                    <a:cubicBezTo>
                      <a:pt x="2034059" y="862334"/>
                      <a:pt x="2030285" y="805436"/>
                      <a:pt x="1992450" y="817311"/>
                    </a:cubicBezTo>
                    <a:cubicBezTo>
                      <a:pt x="1980960" y="820917"/>
                      <a:pt x="1961080" y="802696"/>
                      <a:pt x="1946057" y="801734"/>
                    </a:cubicBezTo>
                    <a:cubicBezTo>
                      <a:pt x="1931033" y="800773"/>
                      <a:pt x="1908942" y="789523"/>
                      <a:pt x="1911058" y="773322"/>
                    </a:cubicBezTo>
                    <a:cubicBezTo>
                      <a:pt x="1913149" y="757120"/>
                      <a:pt x="1941129" y="777552"/>
                      <a:pt x="1946754" y="764764"/>
                    </a:cubicBezTo>
                    <a:cubicBezTo>
                      <a:pt x="1952355" y="752000"/>
                      <a:pt x="1917812" y="759380"/>
                      <a:pt x="1916538" y="750149"/>
                    </a:cubicBezTo>
                    <a:cubicBezTo>
                      <a:pt x="1915264" y="740919"/>
                      <a:pt x="1924543" y="744260"/>
                      <a:pt x="1931394" y="738419"/>
                    </a:cubicBezTo>
                    <a:cubicBezTo>
                      <a:pt x="1938244" y="732554"/>
                      <a:pt x="1925384" y="721160"/>
                      <a:pt x="1917259" y="716665"/>
                    </a:cubicBezTo>
                    <a:cubicBezTo>
                      <a:pt x="1909543" y="712386"/>
                      <a:pt x="1905841" y="726039"/>
                      <a:pt x="1898894" y="726135"/>
                    </a:cubicBezTo>
                    <a:cubicBezTo>
                      <a:pt x="1888775" y="726256"/>
                      <a:pt x="1903269" y="705271"/>
                      <a:pt x="1903245" y="705295"/>
                    </a:cubicBezTo>
                    <a:cubicBezTo>
                      <a:pt x="1908918" y="697146"/>
                      <a:pt x="1876467" y="688324"/>
                      <a:pt x="1862669" y="693108"/>
                    </a:cubicBezTo>
                    <a:cubicBezTo>
                      <a:pt x="1838559" y="701497"/>
                      <a:pt x="1844617" y="661834"/>
                      <a:pt x="1810627" y="688011"/>
                    </a:cubicBezTo>
                    <a:cubicBezTo>
                      <a:pt x="1801493" y="695055"/>
                      <a:pt x="1789763" y="681353"/>
                      <a:pt x="1801277" y="680031"/>
                    </a:cubicBezTo>
                    <a:cubicBezTo>
                      <a:pt x="1812815" y="678733"/>
                      <a:pt x="1826540" y="669310"/>
                      <a:pt x="1822959" y="658950"/>
                    </a:cubicBezTo>
                    <a:cubicBezTo>
                      <a:pt x="1819353" y="648613"/>
                      <a:pt x="1789330" y="647844"/>
                      <a:pt x="1783729" y="660632"/>
                    </a:cubicBezTo>
                    <a:cubicBezTo>
                      <a:pt x="1781349" y="666041"/>
                      <a:pt x="1721038" y="617869"/>
                      <a:pt x="1720822" y="618710"/>
                    </a:cubicBezTo>
                    <a:cubicBezTo>
                      <a:pt x="1727192" y="593567"/>
                      <a:pt x="1629310" y="586067"/>
                      <a:pt x="1636545" y="619816"/>
                    </a:cubicBezTo>
                    <a:cubicBezTo>
                      <a:pt x="1638997" y="631330"/>
                      <a:pt x="1622796" y="626931"/>
                      <a:pt x="1620320" y="614263"/>
                    </a:cubicBezTo>
                    <a:cubicBezTo>
                      <a:pt x="1617748" y="601115"/>
                      <a:pt x="1583422" y="631522"/>
                      <a:pt x="1577773" y="628662"/>
                    </a:cubicBezTo>
                    <a:cubicBezTo>
                      <a:pt x="1566932" y="623181"/>
                      <a:pt x="1583085" y="595033"/>
                      <a:pt x="1578350" y="584769"/>
                    </a:cubicBezTo>
                    <a:cubicBezTo>
                      <a:pt x="1573590" y="574433"/>
                      <a:pt x="1566619" y="571067"/>
                      <a:pt x="1559480" y="553832"/>
                    </a:cubicBezTo>
                    <a:cubicBezTo>
                      <a:pt x="1552317" y="536597"/>
                      <a:pt x="1517774" y="543977"/>
                      <a:pt x="1508688" y="554481"/>
                    </a:cubicBezTo>
                    <a:cubicBezTo>
                      <a:pt x="1499578" y="564986"/>
                      <a:pt x="1469506" y="560755"/>
                      <a:pt x="1453545" y="577125"/>
                    </a:cubicBezTo>
                    <a:cubicBezTo>
                      <a:pt x="1437584" y="593495"/>
                      <a:pt x="1455132" y="609432"/>
                      <a:pt x="1462127" y="615129"/>
                    </a:cubicBezTo>
                    <a:cubicBezTo>
                      <a:pt x="1469122" y="620802"/>
                      <a:pt x="1438065" y="630441"/>
                      <a:pt x="1448593" y="639551"/>
                    </a:cubicBezTo>
                    <a:cubicBezTo>
                      <a:pt x="1459098" y="648661"/>
                      <a:pt x="1475203" y="643830"/>
                      <a:pt x="1476549" y="658805"/>
                    </a:cubicBezTo>
                    <a:cubicBezTo>
                      <a:pt x="1477895" y="673805"/>
                      <a:pt x="1438377" y="654695"/>
                      <a:pt x="1432440" y="642075"/>
                    </a:cubicBezTo>
                    <a:cubicBezTo>
                      <a:pt x="1426503" y="629455"/>
                      <a:pt x="1434435" y="617797"/>
                      <a:pt x="1426238" y="608663"/>
                    </a:cubicBezTo>
                    <a:cubicBezTo>
                      <a:pt x="1418041" y="599528"/>
                      <a:pt x="1424820" y="587894"/>
                      <a:pt x="1439603" y="571548"/>
                    </a:cubicBezTo>
                    <a:cubicBezTo>
                      <a:pt x="1456502" y="552871"/>
                      <a:pt x="1477150" y="551861"/>
                      <a:pt x="1447632" y="543135"/>
                    </a:cubicBezTo>
                    <a:cubicBezTo>
                      <a:pt x="1423281" y="535924"/>
                      <a:pt x="1380085" y="559313"/>
                      <a:pt x="1363427" y="574841"/>
                    </a:cubicBezTo>
                    <a:cubicBezTo>
                      <a:pt x="1325784" y="609985"/>
                      <a:pt x="1337923" y="656017"/>
                      <a:pt x="1340351" y="665224"/>
                    </a:cubicBezTo>
                    <a:cubicBezTo>
                      <a:pt x="1342779" y="674430"/>
                      <a:pt x="1376191" y="669382"/>
                      <a:pt x="1395902" y="674911"/>
                    </a:cubicBezTo>
                    <a:cubicBezTo>
                      <a:pt x="1415613" y="680415"/>
                      <a:pt x="1405325" y="688660"/>
                      <a:pt x="1390277" y="686545"/>
                    </a:cubicBezTo>
                    <a:cubicBezTo>
                      <a:pt x="1375254" y="684430"/>
                      <a:pt x="1349774" y="680127"/>
                      <a:pt x="1351072" y="690511"/>
                    </a:cubicBezTo>
                    <a:cubicBezTo>
                      <a:pt x="1352370" y="700896"/>
                      <a:pt x="1383787" y="720102"/>
                      <a:pt x="1402200" y="715246"/>
                    </a:cubicBezTo>
                    <a:cubicBezTo>
                      <a:pt x="1414476" y="712008"/>
                      <a:pt x="1423354" y="713821"/>
                      <a:pt x="1428834" y="720679"/>
                    </a:cubicBezTo>
                    <a:cubicBezTo>
                      <a:pt x="1437055" y="730967"/>
                      <a:pt x="1458930" y="727217"/>
                      <a:pt x="1480900" y="728083"/>
                    </a:cubicBezTo>
                    <a:cubicBezTo>
                      <a:pt x="1502847" y="728948"/>
                      <a:pt x="1528351" y="736712"/>
                      <a:pt x="1538759" y="737722"/>
                    </a:cubicBezTo>
                    <a:cubicBezTo>
                      <a:pt x="1549168" y="738755"/>
                      <a:pt x="1561764" y="731664"/>
                      <a:pt x="1565153" y="725847"/>
                    </a:cubicBezTo>
                    <a:cubicBezTo>
                      <a:pt x="1568542" y="720030"/>
                      <a:pt x="1611450" y="734477"/>
                      <a:pt x="1624142" y="733179"/>
                    </a:cubicBezTo>
                    <a:cubicBezTo>
                      <a:pt x="1636834" y="731857"/>
                      <a:pt x="1628589" y="720414"/>
                      <a:pt x="1620464" y="717049"/>
                    </a:cubicBezTo>
                    <a:cubicBezTo>
                      <a:pt x="1612339" y="713684"/>
                      <a:pt x="1615608" y="698636"/>
                      <a:pt x="1626065" y="704261"/>
                    </a:cubicBezTo>
                    <a:cubicBezTo>
                      <a:pt x="1636521" y="709910"/>
                      <a:pt x="1653901" y="713131"/>
                      <a:pt x="1657482" y="723491"/>
                    </a:cubicBezTo>
                    <a:cubicBezTo>
                      <a:pt x="1660535" y="732289"/>
                      <a:pt x="1670246" y="727938"/>
                      <a:pt x="1671496" y="735991"/>
                    </a:cubicBezTo>
                    <a:cubicBezTo>
                      <a:pt x="1673371" y="748034"/>
                      <a:pt x="1712265" y="749404"/>
                      <a:pt x="1711087" y="762048"/>
                    </a:cubicBezTo>
                    <a:cubicBezTo>
                      <a:pt x="1710390" y="769668"/>
                      <a:pt x="1678059" y="778322"/>
                      <a:pt x="1685967" y="784307"/>
                    </a:cubicBezTo>
                    <a:cubicBezTo>
                      <a:pt x="1696472" y="792264"/>
                      <a:pt x="1712385" y="773586"/>
                      <a:pt x="1726231" y="772240"/>
                    </a:cubicBezTo>
                    <a:cubicBezTo>
                      <a:pt x="1740076" y="770918"/>
                      <a:pt x="1740485" y="802095"/>
                      <a:pt x="1750821" y="797336"/>
                    </a:cubicBezTo>
                    <a:cubicBezTo>
                      <a:pt x="1764907" y="790845"/>
                      <a:pt x="1776301" y="802792"/>
                      <a:pt x="1790412" y="822239"/>
                    </a:cubicBezTo>
                    <a:cubicBezTo>
                      <a:pt x="1804522" y="841685"/>
                      <a:pt x="1789763" y="860339"/>
                      <a:pt x="1790988" y="867262"/>
                    </a:cubicBezTo>
                    <a:cubicBezTo>
                      <a:pt x="1792238" y="874185"/>
                      <a:pt x="1818752" y="871516"/>
                      <a:pt x="1833656" y="863247"/>
                    </a:cubicBezTo>
                    <a:cubicBezTo>
                      <a:pt x="1848559" y="854954"/>
                      <a:pt x="1862645" y="872093"/>
                      <a:pt x="1874328" y="882333"/>
                    </a:cubicBezTo>
                    <a:cubicBezTo>
                      <a:pt x="1886010" y="892574"/>
                      <a:pt x="1831973" y="910602"/>
                      <a:pt x="1836468" y="901299"/>
                    </a:cubicBezTo>
                    <a:cubicBezTo>
                      <a:pt x="1840963" y="891997"/>
                      <a:pt x="1803656" y="864762"/>
                      <a:pt x="1770340" y="877910"/>
                    </a:cubicBezTo>
                    <a:cubicBezTo>
                      <a:pt x="1733274" y="892526"/>
                      <a:pt x="1771109" y="906011"/>
                      <a:pt x="1763994" y="921876"/>
                    </a:cubicBezTo>
                    <a:cubicBezTo>
                      <a:pt x="1754619" y="942813"/>
                      <a:pt x="1722553" y="941635"/>
                      <a:pt x="1702962" y="935385"/>
                    </a:cubicBezTo>
                    <a:cubicBezTo>
                      <a:pt x="1686857" y="930241"/>
                      <a:pt x="1630656" y="950457"/>
                      <a:pt x="1653829" y="975288"/>
                    </a:cubicBezTo>
                    <a:cubicBezTo>
                      <a:pt x="1665535" y="987836"/>
                      <a:pt x="1690799" y="975961"/>
                      <a:pt x="1711591" y="976850"/>
                    </a:cubicBezTo>
                    <a:cubicBezTo>
                      <a:pt x="1732384" y="977740"/>
                      <a:pt x="1734764" y="983485"/>
                      <a:pt x="1736927" y="971898"/>
                    </a:cubicBezTo>
                    <a:cubicBezTo>
                      <a:pt x="1739091" y="960312"/>
                      <a:pt x="1761109" y="965817"/>
                      <a:pt x="1776157" y="969086"/>
                    </a:cubicBezTo>
                    <a:cubicBezTo>
                      <a:pt x="1791205" y="972355"/>
                      <a:pt x="1788032" y="993196"/>
                      <a:pt x="1806517" y="995263"/>
                    </a:cubicBezTo>
                    <a:cubicBezTo>
                      <a:pt x="1825026" y="997331"/>
                      <a:pt x="1810243" y="1016008"/>
                      <a:pt x="1821973" y="1028556"/>
                    </a:cubicBezTo>
                    <a:cubicBezTo>
                      <a:pt x="1833680" y="1041128"/>
                      <a:pt x="1870554" y="1033724"/>
                      <a:pt x="1884592" y="1047401"/>
                    </a:cubicBezTo>
                    <a:cubicBezTo>
                      <a:pt x="1898630" y="1061055"/>
                      <a:pt x="1957715" y="1087881"/>
                      <a:pt x="1965816" y="1077521"/>
                    </a:cubicBezTo>
                    <a:cubicBezTo>
                      <a:pt x="1974902" y="1065862"/>
                      <a:pt x="1914182" y="1013508"/>
                      <a:pt x="1896779" y="1009109"/>
                    </a:cubicBezTo>
                    <a:cubicBezTo>
                      <a:pt x="1879400" y="1004710"/>
                      <a:pt x="1913966" y="998508"/>
                      <a:pt x="1936129" y="1015527"/>
                    </a:cubicBezTo>
                    <a:cubicBezTo>
                      <a:pt x="1958292" y="1032570"/>
                      <a:pt x="1990719" y="1040238"/>
                      <a:pt x="2006632" y="1019229"/>
                    </a:cubicBezTo>
                    <a:cubicBezTo>
                      <a:pt x="2013291" y="1010431"/>
                      <a:pt x="1985767" y="966226"/>
                      <a:pt x="1976368" y="957284"/>
                    </a:cubicBezTo>
                    <a:cubicBezTo>
                      <a:pt x="1975070" y="956033"/>
                      <a:pt x="1897957" y="926779"/>
                      <a:pt x="1922115" y="915241"/>
                    </a:cubicBezTo>
                    <a:cubicBezTo>
                      <a:pt x="1937042" y="908126"/>
                      <a:pt x="1917283" y="899136"/>
                      <a:pt x="1928677" y="886300"/>
                    </a:cubicBezTo>
                    <a:cubicBezTo>
                      <a:pt x="1940047" y="873439"/>
                      <a:pt x="1951922" y="897549"/>
                      <a:pt x="1965792" y="898511"/>
                    </a:cubicBezTo>
                    <a:close/>
                    <a:moveTo>
                      <a:pt x="1721471" y="846229"/>
                    </a:moveTo>
                    <a:cubicBezTo>
                      <a:pt x="1735293" y="843729"/>
                      <a:pt x="1732456" y="822383"/>
                      <a:pt x="1724500" y="811542"/>
                    </a:cubicBezTo>
                    <a:cubicBezTo>
                      <a:pt x="1718635" y="803537"/>
                      <a:pt x="1703611" y="802576"/>
                      <a:pt x="1690919" y="803898"/>
                    </a:cubicBezTo>
                    <a:cubicBezTo>
                      <a:pt x="1678227" y="805220"/>
                      <a:pt x="1656545" y="825123"/>
                      <a:pt x="1668347" y="844618"/>
                    </a:cubicBezTo>
                    <a:cubicBezTo>
                      <a:pt x="1680150" y="864089"/>
                      <a:pt x="1707673" y="848729"/>
                      <a:pt x="1721495" y="846229"/>
                    </a:cubicBezTo>
                    <a:close/>
                    <a:moveTo>
                      <a:pt x="1573254" y="547895"/>
                    </a:moveTo>
                    <a:cubicBezTo>
                      <a:pt x="1566523" y="562991"/>
                      <a:pt x="1588470" y="562702"/>
                      <a:pt x="1589840" y="580009"/>
                    </a:cubicBezTo>
                    <a:cubicBezTo>
                      <a:pt x="1591210" y="597317"/>
                      <a:pt x="1613229" y="602797"/>
                      <a:pt x="1629262" y="592197"/>
                    </a:cubicBezTo>
                    <a:cubicBezTo>
                      <a:pt x="1641209" y="584288"/>
                      <a:pt x="1691928" y="594985"/>
                      <a:pt x="1690078" y="578038"/>
                    </a:cubicBezTo>
                    <a:cubicBezTo>
                      <a:pt x="1688251" y="561332"/>
                      <a:pt x="1637507" y="546909"/>
                      <a:pt x="1625247" y="549529"/>
                    </a:cubicBezTo>
                    <a:cubicBezTo>
                      <a:pt x="1607964" y="553207"/>
                      <a:pt x="1579984" y="532799"/>
                      <a:pt x="1573254" y="547895"/>
                    </a:cubicBezTo>
                    <a:close/>
                    <a:moveTo>
                      <a:pt x="2018988" y="1524865"/>
                    </a:moveTo>
                    <a:cubicBezTo>
                      <a:pt x="2021416" y="1534072"/>
                      <a:pt x="2088745" y="1560922"/>
                      <a:pt x="2090885" y="1548182"/>
                    </a:cubicBezTo>
                    <a:cubicBezTo>
                      <a:pt x="2093024" y="1535466"/>
                      <a:pt x="2016896" y="1517005"/>
                      <a:pt x="2018988" y="1524865"/>
                    </a:cubicBezTo>
                    <a:close/>
                    <a:moveTo>
                      <a:pt x="2312778" y="1589984"/>
                    </a:moveTo>
                    <a:cubicBezTo>
                      <a:pt x="2308259" y="1598493"/>
                      <a:pt x="2301144" y="1583974"/>
                      <a:pt x="2311048" y="1576138"/>
                    </a:cubicBezTo>
                    <a:cubicBezTo>
                      <a:pt x="2320951" y="1568302"/>
                      <a:pt x="2309365" y="1565369"/>
                      <a:pt x="2300183" y="1570105"/>
                    </a:cubicBezTo>
                    <a:cubicBezTo>
                      <a:pt x="2291000" y="1574840"/>
                      <a:pt x="2292995" y="1549408"/>
                      <a:pt x="2301384" y="1544673"/>
                    </a:cubicBezTo>
                    <a:cubicBezTo>
                      <a:pt x="2305206" y="1542509"/>
                      <a:pt x="2258453" y="1538687"/>
                      <a:pt x="2257371" y="1535250"/>
                    </a:cubicBezTo>
                    <a:cubicBezTo>
                      <a:pt x="2254967" y="1527582"/>
                      <a:pt x="2240304" y="1525466"/>
                      <a:pt x="2245616" y="1519986"/>
                    </a:cubicBezTo>
                    <a:cubicBezTo>
                      <a:pt x="2250929" y="1514529"/>
                      <a:pt x="2227805" y="1511765"/>
                      <a:pt x="2225617" y="1521019"/>
                    </a:cubicBezTo>
                    <a:cubicBezTo>
                      <a:pt x="2223430" y="1530298"/>
                      <a:pt x="2216290" y="1514962"/>
                      <a:pt x="2227684" y="1502510"/>
                    </a:cubicBezTo>
                    <a:cubicBezTo>
                      <a:pt x="2239078" y="1490034"/>
                      <a:pt x="2235088" y="1479314"/>
                      <a:pt x="2245785" y="1473040"/>
                    </a:cubicBezTo>
                    <a:cubicBezTo>
                      <a:pt x="2256482" y="1466718"/>
                      <a:pt x="2244847" y="1459939"/>
                      <a:pt x="2233357" y="1464699"/>
                    </a:cubicBezTo>
                    <a:cubicBezTo>
                      <a:pt x="2211723" y="1473689"/>
                      <a:pt x="2189897" y="1549071"/>
                      <a:pt x="2180546" y="1548543"/>
                    </a:cubicBezTo>
                    <a:cubicBezTo>
                      <a:pt x="2169753" y="1547918"/>
                      <a:pt x="2157590" y="1558086"/>
                      <a:pt x="2166123" y="1564143"/>
                    </a:cubicBezTo>
                    <a:cubicBezTo>
                      <a:pt x="2174681" y="1570177"/>
                      <a:pt x="2144081" y="1588109"/>
                      <a:pt x="2158840" y="1595801"/>
                    </a:cubicBezTo>
                    <a:cubicBezTo>
                      <a:pt x="2168912" y="1601041"/>
                      <a:pt x="2184993" y="1593157"/>
                      <a:pt x="2198863" y="1594527"/>
                    </a:cubicBezTo>
                    <a:cubicBezTo>
                      <a:pt x="2212733" y="1595897"/>
                      <a:pt x="2224295" y="1596498"/>
                      <a:pt x="2235737" y="1587869"/>
                    </a:cubicBezTo>
                    <a:cubicBezTo>
                      <a:pt x="2247179" y="1579239"/>
                      <a:pt x="2247395" y="1595441"/>
                      <a:pt x="2259679" y="1593734"/>
                    </a:cubicBezTo>
                    <a:cubicBezTo>
                      <a:pt x="2271986" y="1592027"/>
                      <a:pt x="2252876" y="1603830"/>
                      <a:pt x="2253765" y="1612291"/>
                    </a:cubicBezTo>
                    <a:cubicBezTo>
                      <a:pt x="2254655" y="1620752"/>
                      <a:pt x="2266794" y="1607507"/>
                      <a:pt x="2275976" y="1602772"/>
                    </a:cubicBezTo>
                    <a:cubicBezTo>
                      <a:pt x="2285159" y="1598036"/>
                      <a:pt x="2296745" y="1602508"/>
                      <a:pt x="2292226" y="1610248"/>
                    </a:cubicBezTo>
                    <a:cubicBezTo>
                      <a:pt x="2287707" y="1617988"/>
                      <a:pt x="2317826" y="1625295"/>
                      <a:pt x="2324605" y="1612916"/>
                    </a:cubicBezTo>
                    <a:cubicBezTo>
                      <a:pt x="2331360" y="1600488"/>
                      <a:pt x="2317273" y="1581426"/>
                      <a:pt x="2312754" y="1589960"/>
                    </a:cubicBezTo>
                    <a:close/>
                    <a:moveTo>
                      <a:pt x="223047" y="1404868"/>
                    </a:moveTo>
                    <a:cubicBezTo>
                      <a:pt x="202399" y="1416190"/>
                      <a:pt x="253046" y="1468256"/>
                      <a:pt x="263383" y="1461502"/>
                    </a:cubicBezTo>
                    <a:cubicBezTo>
                      <a:pt x="266436" y="1459506"/>
                      <a:pt x="252013" y="1389003"/>
                      <a:pt x="223047" y="1404868"/>
                    </a:cubicBezTo>
                    <a:close/>
                    <a:moveTo>
                      <a:pt x="2129081" y="1643540"/>
                    </a:moveTo>
                    <a:cubicBezTo>
                      <a:pt x="2121004" y="1644814"/>
                      <a:pt x="2127206" y="1632026"/>
                      <a:pt x="2128264" y="1625656"/>
                    </a:cubicBezTo>
                    <a:cubicBezTo>
                      <a:pt x="2129345" y="1619286"/>
                      <a:pt x="2110980" y="1628757"/>
                      <a:pt x="2110500" y="1636281"/>
                    </a:cubicBezTo>
                    <a:cubicBezTo>
                      <a:pt x="2109803" y="1647074"/>
                      <a:pt x="2094370" y="1658564"/>
                      <a:pt x="2086582" y="1662578"/>
                    </a:cubicBezTo>
                    <a:cubicBezTo>
                      <a:pt x="2077399" y="1667314"/>
                      <a:pt x="2041559" y="1663155"/>
                      <a:pt x="2040285" y="1655102"/>
                    </a:cubicBezTo>
                    <a:cubicBezTo>
                      <a:pt x="2039035" y="1647026"/>
                      <a:pt x="2013002" y="1643324"/>
                      <a:pt x="2011704" y="1632363"/>
                    </a:cubicBezTo>
                    <a:cubicBezTo>
                      <a:pt x="2010406" y="1621401"/>
                      <a:pt x="1997666" y="1618108"/>
                      <a:pt x="2007906" y="1605849"/>
                    </a:cubicBezTo>
                    <a:cubicBezTo>
                      <a:pt x="2018146" y="1593565"/>
                      <a:pt x="2005935" y="1587965"/>
                      <a:pt x="1996248" y="1597339"/>
                    </a:cubicBezTo>
                    <a:cubicBezTo>
                      <a:pt x="1986561" y="1606714"/>
                      <a:pt x="1980599" y="1592340"/>
                      <a:pt x="1993796" y="1586979"/>
                    </a:cubicBezTo>
                    <a:cubicBezTo>
                      <a:pt x="2007017" y="1581595"/>
                      <a:pt x="2031752" y="1576090"/>
                      <a:pt x="2018771" y="1553158"/>
                    </a:cubicBezTo>
                    <a:cubicBezTo>
                      <a:pt x="2005767" y="1530226"/>
                      <a:pt x="1926490" y="1561283"/>
                      <a:pt x="1906418" y="1573085"/>
                    </a:cubicBezTo>
                    <a:cubicBezTo>
                      <a:pt x="1899784" y="1577003"/>
                      <a:pt x="1849280" y="1617700"/>
                      <a:pt x="1848247" y="1620248"/>
                    </a:cubicBezTo>
                    <a:cubicBezTo>
                      <a:pt x="1852646" y="1609382"/>
                      <a:pt x="1867814" y="1604863"/>
                      <a:pt x="1873775" y="1594864"/>
                    </a:cubicBezTo>
                    <a:cubicBezTo>
                      <a:pt x="1883126" y="1579239"/>
                      <a:pt x="1898222" y="1561066"/>
                      <a:pt x="1914736" y="1548158"/>
                    </a:cubicBezTo>
                    <a:cubicBezTo>
                      <a:pt x="1926754" y="1538759"/>
                      <a:pt x="1940119" y="1547244"/>
                      <a:pt x="1941778" y="1539721"/>
                    </a:cubicBezTo>
                    <a:cubicBezTo>
                      <a:pt x="1943413" y="1532197"/>
                      <a:pt x="1949109" y="1526933"/>
                      <a:pt x="1960527" y="1516380"/>
                    </a:cubicBezTo>
                    <a:cubicBezTo>
                      <a:pt x="1971945" y="1505851"/>
                      <a:pt x="2109923" y="1505779"/>
                      <a:pt x="2123216" y="1506188"/>
                    </a:cubicBezTo>
                    <a:cubicBezTo>
                      <a:pt x="2136509" y="1506597"/>
                      <a:pt x="2162253" y="1488352"/>
                      <a:pt x="2169609" y="1476693"/>
                    </a:cubicBezTo>
                    <a:cubicBezTo>
                      <a:pt x="2176964" y="1465059"/>
                      <a:pt x="2186772" y="1464915"/>
                      <a:pt x="2205257" y="1465852"/>
                    </a:cubicBezTo>
                    <a:cubicBezTo>
                      <a:pt x="2223742" y="1466766"/>
                      <a:pt x="2232179" y="1449915"/>
                      <a:pt x="2241338" y="1443449"/>
                    </a:cubicBezTo>
                    <a:cubicBezTo>
                      <a:pt x="2250496" y="1436983"/>
                      <a:pt x="2246987" y="1434146"/>
                      <a:pt x="2238886" y="1432512"/>
                    </a:cubicBezTo>
                    <a:cubicBezTo>
                      <a:pt x="2230785" y="1430877"/>
                      <a:pt x="2223213" y="1425781"/>
                      <a:pt x="2231290" y="1425108"/>
                    </a:cubicBezTo>
                    <a:cubicBezTo>
                      <a:pt x="2239367" y="1424411"/>
                      <a:pt x="2243357" y="1419748"/>
                      <a:pt x="2246674" y="1409315"/>
                    </a:cubicBezTo>
                    <a:cubicBezTo>
                      <a:pt x="2250016" y="1398883"/>
                      <a:pt x="2243718" y="1403594"/>
                      <a:pt x="2232564" y="1389292"/>
                    </a:cubicBezTo>
                    <a:cubicBezTo>
                      <a:pt x="2221410" y="1375013"/>
                      <a:pt x="2215882" y="1394123"/>
                      <a:pt x="2204896" y="1393114"/>
                    </a:cubicBezTo>
                    <a:cubicBezTo>
                      <a:pt x="2193911" y="1392080"/>
                      <a:pt x="2212204" y="1378018"/>
                      <a:pt x="2202901" y="1372345"/>
                    </a:cubicBezTo>
                    <a:cubicBezTo>
                      <a:pt x="2193599" y="1366696"/>
                      <a:pt x="2176315" y="1370951"/>
                      <a:pt x="2162614" y="1382681"/>
                    </a:cubicBezTo>
                    <a:cubicBezTo>
                      <a:pt x="2148912" y="1394412"/>
                      <a:pt x="2149898" y="1382273"/>
                      <a:pt x="2137927" y="1393979"/>
                    </a:cubicBezTo>
                    <a:cubicBezTo>
                      <a:pt x="2125956" y="1405686"/>
                      <a:pt x="2125716" y="1388354"/>
                      <a:pt x="2131437" y="1383667"/>
                    </a:cubicBezTo>
                    <a:cubicBezTo>
                      <a:pt x="2137158" y="1379004"/>
                      <a:pt x="2141268" y="1384124"/>
                      <a:pt x="2146364" y="1377129"/>
                    </a:cubicBezTo>
                    <a:cubicBezTo>
                      <a:pt x="2155523" y="1364605"/>
                      <a:pt x="2190041" y="1370735"/>
                      <a:pt x="2198647" y="1356793"/>
                    </a:cubicBezTo>
                    <a:cubicBezTo>
                      <a:pt x="2202613" y="1350399"/>
                      <a:pt x="2192108" y="1341889"/>
                      <a:pt x="2179440" y="1344918"/>
                    </a:cubicBezTo>
                    <a:cubicBezTo>
                      <a:pt x="2166772" y="1347971"/>
                      <a:pt x="2157854" y="1327875"/>
                      <a:pt x="2149850" y="1333740"/>
                    </a:cubicBezTo>
                    <a:cubicBezTo>
                      <a:pt x="2141845" y="1339630"/>
                      <a:pt x="2143384" y="1325183"/>
                      <a:pt x="2134225" y="1331072"/>
                    </a:cubicBezTo>
                    <a:cubicBezTo>
                      <a:pt x="2125067" y="1336985"/>
                      <a:pt x="2119778" y="1329510"/>
                      <a:pt x="2115596" y="1318620"/>
                    </a:cubicBezTo>
                    <a:cubicBezTo>
                      <a:pt x="2111413" y="1307707"/>
                      <a:pt x="2086366" y="1290112"/>
                      <a:pt x="2071294" y="1285689"/>
                    </a:cubicBezTo>
                    <a:cubicBezTo>
                      <a:pt x="2056222" y="1281266"/>
                      <a:pt x="2065933" y="1273069"/>
                      <a:pt x="2074082" y="1278718"/>
                    </a:cubicBezTo>
                    <a:cubicBezTo>
                      <a:pt x="2082231" y="1284391"/>
                      <a:pt x="2091342" y="1272732"/>
                      <a:pt x="2094731" y="1266891"/>
                    </a:cubicBezTo>
                    <a:cubicBezTo>
                      <a:pt x="2098120" y="1261074"/>
                      <a:pt x="2088817" y="1256002"/>
                      <a:pt x="2084178" y="1255473"/>
                    </a:cubicBezTo>
                    <a:cubicBezTo>
                      <a:pt x="2079539" y="1254968"/>
                      <a:pt x="2079443" y="1247469"/>
                      <a:pt x="2080525" y="1241675"/>
                    </a:cubicBezTo>
                    <a:cubicBezTo>
                      <a:pt x="2081606" y="1235882"/>
                      <a:pt x="2064179" y="1228599"/>
                      <a:pt x="2063530" y="1222830"/>
                    </a:cubicBezTo>
                    <a:cubicBezTo>
                      <a:pt x="2062881" y="1217085"/>
                      <a:pt x="2053025" y="1213166"/>
                      <a:pt x="2053530" y="1207950"/>
                    </a:cubicBezTo>
                    <a:cubicBezTo>
                      <a:pt x="2055213" y="1190787"/>
                      <a:pt x="2026512" y="1175595"/>
                      <a:pt x="2025189" y="1159802"/>
                    </a:cubicBezTo>
                    <a:cubicBezTo>
                      <a:pt x="2024516" y="1151750"/>
                      <a:pt x="2015190" y="1146077"/>
                      <a:pt x="2011608" y="1136317"/>
                    </a:cubicBezTo>
                    <a:cubicBezTo>
                      <a:pt x="2005238" y="1118986"/>
                      <a:pt x="1989974" y="1165403"/>
                      <a:pt x="1988291" y="1163192"/>
                    </a:cubicBezTo>
                    <a:cubicBezTo>
                      <a:pt x="1995527" y="1172542"/>
                      <a:pt x="1990142" y="1172975"/>
                      <a:pt x="1985022" y="1178816"/>
                    </a:cubicBezTo>
                    <a:cubicBezTo>
                      <a:pt x="1984133" y="1179826"/>
                      <a:pt x="1974181" y="1208816"/>
                      <a:pt x="1970912" y="1203263"/>
                    </a:cubicBezTo>
                    <a:cubicBezTo>
                      <a:pt x="1964157" y="1191773"/>
                      <a:pt x="1943100" y="1221964"/>
                      <a:pt x="1929567" y="1221123"/>
                    </a:cubicBezTo>
                    <a:cubicBezTo>
                      <a:pt x="1922043" y="1220642"/>
                      <a:pt x="1921851" y="1205042"/>
                      <a:pt x="1915553" y="1209753"/>
                    </a:cubicBezTo>
                    <a:cubicBezTo>
                      <a:pt x="1909255" y="1214465"/>
                      <a:pt x="1910192" y="1196532"/>
                      <a:pt x="1900385" y="1197253"/>
                    </a:cubicBezTo>
                    <a:cubicBezTo>
                      <a:pt x="1890577" y="1197950"/>
                      <a:pt x="1883630" y="1196869"/>
                      <a:pt x="1886419" y="1188191"/>
                    </a:cubicBezTo>
                    <a:cubicBezTo>
                      <a:pt x="1885914" y="1189754"/>
                      <a:pt x="1872645" y="1142327"/>
                      <a:pt x="1872525" y="1141005"/>
                    </a:cubicBezTo>
                    <a:cubicBezTo>
                      <a:pt x="1871443" y="1129058"/>
                      <a:pt x="1881010" y="1128072"/>
                      <a:pt x="1880890" y="1118962"/>
                    </a:cubicBezTo>
                    <a:cubicBezTo>
                      <a:pt x="1880890" y="1119010"/>
                      <a:pt x="1855386" y="1112135"/>
                      <a:pt x="1852501" y="1112400"/>
                    </a:cubicBezTo>
                    <a:cubicBezTo>
                      <a:pt x="1845002" y="1113073"/>
                      <a:pt x="1822478" y="1112207"/>
                      <a:pt x="1821180" y="1101823"/>
                    </a:cubicBezTo>
                    <a:cubicBezTo>
                      <a:pt x="1819882" y="1091463"/>
                      <a:pt x="1812454" y="1096751"/>
                      <a:pt x="1808849" y="1086968"/>
                    </a:cubicBezTo>
                    <a:cubicBezTo>
                      <a:pt x="1807839" y="1084203"/>
                      <a:pt x="1787046" y="1067810"/>
                      <a:pt x="1784931" y="1067665"/>
                    </a:cubicBezTo>
                    <a:cubicBezTo>
                      <a:pt x="1777984" y="1067161"/>
                      <a:pt x="1775580" y="1059685"/>
                      <a:pt x="1766326" y="1058675"/>
                    </a:cubicBezTo>
                    <a:cubicBezTo>
                      <a:pt x="1757071" y="1057618"/>
                      <a:pt x="1745629" y="1065286"/>
                      <a:pt x="1740461" y="1067665"/>
                    </a:cubicBezTo>
                    <a:cubicBezTo>
                      <a:pt x="1735293" y="1070045"/>
                      <a:pt x="1721880" y="1059829"/>
                      <a:pt x="1716736" y="1063939"/>
                    </a:cubicBezTo>
                    <a:cubicBezTo>
                      <a:pt x="1711591" y="1068026"/>
                      <a:pt x="1710342" y="1061127"/>
                      <a:pt x="1695871" y="1057281"/>
                    </a:cubicBezTo>
                    <a:cubicBezTo>
                      <a:pt x="1681400" y="1053411"/>
                      <a:pt x="1662314" y="1052521"/>
                      <a:pt x="1661232" y="1057738"/>
                    </a:cubicBezTo>
                    <a:cubicBezTo>
                      <a:pt x="1660151" y="1062954"/>
                      <a:pt x="1648612" y="1064829"/>
                      <a:pt x="1650511" y="1076920"/>
                    </a:cubicBezTo>
                    <a:cubicBezTo>
                      <a:pt x="1652410" y="1089011"/>
                      <a:pt x="1664501" y="1086559"/>
                      <a:pt x="1667482" y="1094588"/>
                    </a:cubicBezTo>
                    <a:cubicBezTo>
                      <a:pt x="1670463" y="1102640"/>
                      <a:pt x="1661785" y="1099876"/>
                      <a:pt x="1661304" y="1107376"/>
                    </a:cubicBezTo>
                    <a:cubicBezTo>
                      <a:pt x="1660151" y="1125572"/>
                      <a:pt x="1655703" y="1113530"/>
                      <a:pt x="1661641" y="1133914"/>
                    </a:cubicBezTo>
                    <a:cubicBezTo>
                      <a:pt x="1666016" y="1148913"/>
                      <a:pt x="1682506" y="1163865"/>
                      <a:pt x="1662122" y="1170307"/>
                    </a:cubicBezTo>
                    <a:cubicBezTo>
                      <a:pt x="1657675" y="1171701"/>
                      <a:pt x="1641305" y="1208623"/>
                      <a:pt x="1646497" y="1213239"/>
                    </a:cubicBezTo>
                    <a:cubicBezTo>
                      <a:pt x="1652915" y="1218936"/>
                      <a:pt x="1676713" y="1228454"/>
                      <a:pt x="1686159" y="1243887"/>
                    </a:cubicBezTo>
                    <a:cubicBezTo>
                      <a:pt x="1695582" y="1259367"/>
                      <a:pt x="1695342" y="1283597"/>
                      <a:pt x="1692674" y="1300977"/>
                    </a:cubicBezTo>
                    <a:cubicBezTo>
                      <a:pt x="1690005" y="1318332"/>
                      <a:pt x="1670439" y="1322635"/>
                      <a:pt x="1656208" y="1337803"/>
                    </a:cubicBezTo>
                    <a:cubicBezTo>
                      <a:pt x="1641978" y="1353019"/>
                      <a:pt x="1626930" y="1350903"/>
                      <a:pt x="1620007" y="1351552"/>
                    </a:cubicBezTo>
                    <a:cubicBezTo>
                      <a:pt x="1613084" y="1352201"/>
                      <a:pt x="1617315" y="1366023"/>
                      <a:pt x="1627267" y="1376864"/>
                    </a:cubicBezTo>
                    <a:cubicBezTo>
                      <a:pt x="1637218" y="1387681"/>
                      <a:pt x="1629190" y="1391263"/>
                      <a:pt x="1634526" y="1402753"/>
                    </a:cubicBezTo>
                    <a:cubicBezTo>
                      <a:pt x="1639863" y="1414243"/>
                      <a:pt x="1634791" y="1423546"/>
                      <a:pt x="1642435" y="1433834"/>
                    </a:cubicBezTo>
                    <a:cubicBezTo>
                      <a:pt x="1650079" y="1444146"/>
                      <a:pt x="1645511" y="1448233"/>
                      <a:pt x="1636954" y="1455853"/>
                    </a:cubicBezTo>
                    <a:cubicBezTo>
                      <a:pt x="1634670" y="1457872"/>
                      <a:pt x="1641209" y="1475275"/>
                      <a:pt x="1638492" y="1474145"/>
                    </a:cubicBezTo>
                    <a:cubicBezTo>
                      <a:pt x="1635536" y="1472126"/>
                      <a:pt x="1632579" y="1470083"/>
                      <a:pt x="1629598" y="1468064"/>
                    </a:cubicBezTo>
                    <a:cubicBezTo>
                      <a:pt x="1618349" y="1460492"/>
                      <a:pt x="1618325" y="1483761"/>
                      <a:pt x="1615368" y="1484410"/>
                    </a:cubicBezTo>
                    <a:cubicBezTo>
                      <a:pt x="1606546" y="1486357"/>
                      <a:pt x="1601186" y="1475395"/>
                      <a:pt x="1593325" y="1476597"/>
                    </a:cubicBezTo>
                    <a:cubicBezTo>
                      <a:pt x="1589287" y="1477222"/>
                      <a:pt x="1594359" y="1466766"/>
                      <a:pt x="1583854" y="1458833"/>
                    </a:cubicBezTo>
                    <a:cubicBezTo>
                      <a:pt x="1574840" y="1451983"/>
                      <a:pt x="1556668" y="1437392"/>
                      <a:pt x="1551692" y="1426551"/>
                    </a:cubicBezTo>
                    <a:cubicBezTo>
                      <a:pt x="1544889" y="1411695"/>
                      <a:pt x="1553014" y="1392345"/>
                      <a:pt x="1544697" y="1378499"/>
                    </a:cubicBezTo>
                    <a:cubicBezTo>
                      <a:pt x="1540562" y="1371624"/>
                      <a:pt x="1543927" y="1364076"/>
                      <a:pt x="1547317" y="1357682"/>
                    </a:cubicBezTo>
                    <a:cubicBezTo>
                      <a:pt x="1558278" y="1336937"/>
                      <a:pt x="1498880" y="1339389"/>
                      <a:pt x="1493376" y="1339894"/>
                    </a:cubicBezTo>
                    <a:cubicBezTo>
                      <a:pt x="1469218" y="1342154"/>
                      <a:pt x="1452824" y="1323741"/>
                      <a:pt x="1430156" y="1318212"/>
                    </a:cubicBezTo>
                    <a:cubicBezTo>
                      <a:pt x="1412200" y="1313813"/>
                      <a:pt x="1404003" y="1304679"/>
                      <a:pt x="1402200" y="1299534"/>
                    </a:cubicBezTo>
                    <a:cubicBezTo>
                      <a:pt x="1400397" y="1294342"/>
                      <a:pt x="1382465" y="1290544"/>
                      <a:pt x="1378355" y="1285376"/>
                    </a:cubicBezTo>
                    <a:cubicBezTo>
                      <a:pt x="1374244" y="1280232"/>
                      <a:pt x="1356889" y="1277588"/>
                      <a:pt x="1349990" y="1278814"/>
                    </a:cubicBezTo>
                    <a:cubicBezTo>
                      <a:pt x="1343067" y="1280064"/>
                      <a:pt x="1325544" y="1264704"/>
                      <a:pt x="1315183" y="1265401"/>
                    </a:cubicBezTo>
                    <a:cubicBezTo>
                      <a:pt x="1304799" y="1266122"/>
                      <a:pt x="1280689" y="1276819"/>
                      <a:pt x="1276650" y="1277444"/>
                    </a:cubicBezTo>
                    <a:cubicBezTo>
                      <a:pt x="1272612" y="1278093"/>
                      <a:pt x="1277107" y="1268790"/>
                      <a:pt x="1279944" y="1264704"/>
                    </a:cubicBezTo>
                    <a:cubicBezTo>
                      <a:pt x="1282780" y="1260617"/>
                      <a:pt x="1271002" y="1243454"/>
                      <a:pt x="1267973" y="1231940"/>
                    </a:cubicBezTo>
                    <a:cubicBezTo>
                      <a:pt x="1264944" y="1220426"/>
                      <a:pt x="1260737" y="1207782"/>
                      <a:pt x="1248622" y="1209657"/>
                    </a:cubicBezTo>
                    <a:cubicBezTo>
                      <a:pt x="1236507" y="1211556"/>
                      <a:pt x="1223166" y="1205378"/>
                      <a:pt x="1219681" y="1203095"/>
                    </a:cubicBezTo>
                    <a:cubicBezTo>
                      <a:pt x="1216195" y="1200835"/>
                      <a:pt x="1215186" y="1167927"/>
                      <a:pt x="1217878" y="1154033"/>
                    </a:cubicBezTo>
                    <a:cubicBezTo>
                      <a:pt x="1221147" y="1137327"/>
                      <a:pt x="1231844" y="1114972"/>
                      <a:pt x="1241074" y="1100549"/>
                    </a:cubicBezTo>
                    <a:cubicBezTo>
                      <a:pt x="1238406" y="1104732"/>
                      <a:pt x="1269704" y="1074035"/>
                      <a:pt x="1263622" y="1074925"/>
                    </a:cubicBezTo>
                    <a:cubicBezTo>
                      <a:pt x="1272252" y="1073651"/>
                      <a:pt x="1272804" y="1070189"/>
                      <a:pt x="1274439" y="1063242"/>
                    </a:cubicBezTo>
                    <a:cubicBezTo>
                      <a:pt x="1276074" y="1056295"/>
                      <a:pt x="1286530" y="1060766"/>
                      <a:pt x="1280689" y="1055094"/>
                    </a:cubicBezTo>
                    <a:cubicBezTo>
                      <a:pt x="1273381" y="1047978"/>
                      <a:pt x="1327106" y="1049036"/>
                      <a:pt x="1322491" y="1029133"/>
                    </a:cubicBezTo>
                    <a:cubicBezTo>
                      <a:pt x="1321529" y="1024998"/>
                      <a:pt x="1242757" y="999662"/>
                      <a:pt x="1243550" y="997811"/>
                    </a:cubicBezTo>
                    <a:cubicBezTo>
                      <a:pt x="1246363" y="991417"/>
                      <a:pt x="1287492" y="1001850"/>
                      <a:pt x="1302563" y="1007426"/>
                    </a:cubicBezTo>
                    <a:cubicBezTo>
                      <a:pt x="1317635" y="1013027"/>
                      <a:pt x="1321673" y="1012378"/>
                      <a:pt x="1333789" y="1011633"/>
                    </a:cubicBezTo>
                    <a:cubicBezTo>
                      <a:pt x="1345904" y="1010912"/>
                      <a:pt x="1337611" y="995408"/>
                      <a:pt x="1339846" y="989037"/>
                    </a:cubicBezTo>
                    <a:cubicBezTo>
                      <a:pt x="1342082" y="982643"/>
                      <a:pt x="1365374" y="998508"/>
                      <a:pt x="1378595" y="994879"/>
                    </a:cubicBezTo>
                    <a:cubicBezTo>
                      <a:pt x="1391816" y="991249"/>
                      <a:pt x="1404171" y="963942"/>
                      <a:pt x="1415036" y="956298"/>
                    </a:cubicBezTo>
                    <a:cubicBezTo>
                      <a:pt x="1425902" y="948654"/>
                      <a:pt x="1415998" y="941851"/>
                      <a:pt x="1394652" y="943870"/>
                    </a:cubicBezTo>
                    <a:cubicBezTo>
                      <a:pt x="1373307" y="945866"/>
                      <a:pt x="1361095" y="937957"/>
                      <a:pt x="1349437" y="929424"/>
                    </a:cubicBezTo>
                    <a:cubicBezTo>
                      <a:pt x="1337779" y="920914"/>
                      <a:pt x="1338836" y="913967"/>
                      <a:pt x="1350976" y="914977"/>
                    </a:cubicBezTo>
                    <a:cubicBezTo>
                      <a:pt x="1368379" y="916395"/>
                      <a:pt x="1382153" y="938366"/>
                      <a:pt x="1399027" y="938390"/>
                    </a:cubicBezTo>
                    <a:cubicBezTo>
                      <a:pt x="1417921" y="938438"/>
                      <a:pt x="1427704" y="922044"/>
                      <a:pt x="1442151" y="910914"/>
                    </a:cubicBezTo>
                    <a:cubicBezTo>
                      <a:pt x="1454146" y="901660"/>
                      <a:pt x="1417801" y="897862"/>
                      <a:pt x="1427248" y="891540"/>
                    </a:cubicBezTo>
                    <a:cubicBezTo>
                      <a:pt x="1427440" y="891396"/>
                      <a:pt x="1535875" y="899713"/>
                      <a:pt x="1476934" y="877550"/>
                    </a:cubicBezTo>
                    <a:cubicBezTo>
                      <a:pt x="1463593" y="872526"/>
                      <a:pt x="1477319" y="862526"/>
                      <a:pt x="1481453" y="870555"/>
                    </a:cubicBezTo>
                    <a:cubicBezTo>
                      <a:pt x="1485612" y="878584"/>
                      <a:pt x="1494818" y="876733"/>
                      <a:pt x="1499554" y="885915"/>
                    </a:cubicBezTo>
                    <a:cubicBezTo>
                      <a:pt x="1506452" y="899304"/>
                      <a:pt x="1510587" y="890386"/>
                      <a:pt x="1522077" y="886204"/>
                    </a:cubicBezTo>
                    <a:cubicBezTo>
                      <a:pt x="1531596" y="882742"/>
                      <a:pt x="1554240" y="867238"/>
                      <a:pt x="1560393" y="857983"/>
                    </a:cubicBezTo>
                    <a:cubicBezTo>
                      <a:pt x="1565561" y="850219"/>
                      <a:pt x="1544985" y="814667"/>
                      <a:pt x="1538423" y="811494"/>
                    </a:cubicBezTo>
                    <a:cubicBezTo>
                      <a:pt x="1535875" y="808826"/>
                      <a:pt x="1533351" y="806158"/>
                      <a:pt x="1530803" y="803513"/>
                    </a:cubicBezTo>
                    <a:cubicBezTo>
                      <a:pt x="1530875" y="804691"/>
                      <a:pt x="1562413" y="794619"/>
                      <a:pt x="1564696" y="790942"/>
                    </a:cubicBezTo>
                    <a:cubicBezTo>
                      <a:pt x="1569792" y="782793"/>
                      <a:pt x="1547245" y="781350"/>
                      <a:pt x="1557557" y="775461"/>
                    </a:cubicBezTo>
                    <a:cubicBezTo>
                      <a:pt x="1571835" y="767264"/>
                      <a:pt x="1529817" y="761279"/>
                      <a:pt x="1528952" y="750414"/>
                    </a:cubicBezTo>
                    <a:cubicBezTo>
                      <a:pt x="1528255" y="741760"/>
                      <a:pt x="1510443" y="747770"/>
                      <a:pt x="1499409" y="742698"/>
                    </a:cubicBezTo>
                    <a:cubicBezTo>
                      <a:pt x="1488376" y="737650"/>
                      <a:pt x="1464146" y="739140"/>
                      <a:pt x="1458377" y="739765"/>
                    </a:cubicBezTo>
                    <a:cubicBezTo>
                      <a:pt x="1452608" y="740414"/>
                      <a:pt x="1452343" y="764091"/>
                      <a:pt x="1460997" y="764548"/>
                    </a:cubicBezTo>
                    <a:cubicBezTo>
                      <a:pt x="1469651" y="765029"/>
                      <a:pt x="1476718" y="774163"/>
                      <a:pt x="1469242" y="777144"/>
                    </a:cubicBezTo>
                    <a:cubicBezTo>
                      <a:pt x="1461766" y="780124"/>
                      <a:pt x="1470564" y="789259"/>
                      <a:pt x="1464771" y="788754"/>
                    </a:cubicBezTo>
                    <a:cubicBezTo>
                      <a:pt x="1459002" y="788249"/>
                      <a:pt x="1449723" y="785461"/>
                      <a:pt x="1448185" y="800509"/>
                    </a:cubicBezTo>
                    <a:cubicBezTo>
                      <a:pt x="1446646" y="815532"/>
                      <a:pt x="1445565" y="821325"/>
                      <a:pt x="1435829" y="826638"/>
                    </a:cubicBezTo>
                    <a:cubicBezTo>
                      <a:pt x="1426094" y="831950"/>
                      <a:pt x="1433305" y="809931"/>
                      <a:pt x="1424075" y="810629"/>
                    </a:cubicBezTo>
                    <a:cubicBezTo>
                      <a:pt x="1414844" y="811326"/>
                      <a:pt x="1413907" y="829234"/>
                      <a:pt x="1420878" y="830868"/>
                    </a:cubicBezTo>
                    <a:cubicBezTo>
                      <a:pt x="1427825" y="832503"/>
                      <a:pt x="1429051" y="838272"/>
                      <a:pt x="1430901" y="846902"/>
                    </a:cubicBezTo>
                    <a:cubicBezTo>
                      <a:pt x="1432752" y="855531"/>
                      <a:pt x="1418234" y="849378"/>
                      <a:pt x="1412585" y="859834"/>
                    </a:cubicBezTo>
                    <a:cubicBezTo>
                      <a:pt x="1406936" y="870291"/>
                      <a:pt x="1406166" y="855291"/>
                      <a:pt x="1397994" y="848464"/>
                    </a:cubicBezTo>
                    <a:cubicBezTo>
                      <a:pt x="1389821" y="841637"/>
                      <a:pt x="1379869" y="830219"/>
                      <a:pt x="1380326" y="821566"/>
                    </a:cubicBezTo>
                    <a:cubicBezTo>
                      <a:pt x="1380735" y="813970"/>
                      <a:pt x="1384821" y="811109"/>
                      <a:pt x="1391143" y="809883"/>
                    </a:cubicBezTo>
                    <a:cubicBezTo>
                      <a:pt x="1397465" y="808657"/>
                      <a:pt x="1391047" y="802960"/>
                      <a:pt x="1390326" y="792576"/>
                    </a:cubicBezTo>
                    <a:cubicBezTo>
                      <a:pt x="1389532" y="781110"/>
                      <a:pt x="1358547" y="759091"/>
                      <a:pt x="1348452" y="769452"/>
                    </a:cubicBezTo>
                    <a:cubicBezTo>
                      <a:pt x="1343332" y="774716"/>
                      <a:pt x="1346913" y="784475"/>
                      <a:pt x="1338885" y="788057"/>
                    </a:cubicBezTo>
                    <a:cubicBezTo>
                      <a:pt x="1330856" y="791615"/>
                      <a:pt x="1334510" y="807744"/>
                      <a:pt x="1327611" y="808994"/>
                    </a:cubicBezTo>
                    <a:cubicBezTo>
                      <a:pt x="1320688" y="810220"/>
                      <a:pt x="1324366" y="780749"/>
                      <a:pt x="1318549" y="777937"/>
                    </a:cubicBezTo>
                    <a:cubicBezTo>
                      <a:pt x="1312731" y="775125"/>
                      <a:pt x="1313236" y="768178"/>
                      <a:pt x="1321866" y="766928"/>
                    </a:cubicBezTo>
                    <a:cubicBezTo>
                      <a:pt x="1324919" y="765005"/>
                      <a:pt x="1327971" y="763082"/>
                      <a:pt x="1331024" y="761159"/>
                    </a:cubicBezTo>
                    <a:cubicBezTo>
                      <a:pt x="1333139" y="757433"/>
                      <a:pt x="1302804" y="746736"/>
                      <a:pt x="1301962" y="746399"/>
                    </a:cubicBezTo>
                    <a:cubicBezTo>
                      <a:pt x="1296722" y="744164"/>
                      <a:pt x="1288237" y="756399"/>
                      <a:pt x="1282396" y="751856"/>
                    </a:cubicBezTo>
                    <a:cubicBezTo>
                      <a:pt x="1276554" y="747313"/>
                      <a:pt x="1282756" y="735679"/>
                      <a:pt x="1283261" y="729332"/>
                    </a:cubicBezTo>
                    <a:cubicBezTo>
                      <a:pt x="1283766" y="722987"/>
                      <a:pt x="1292540" y="732097"/>
                      <a:pt x="1298213" y="723924"/>
                    </a:cubicBezTo>
                    <a:cubicBezTo>
                      <a:pt x="1303405" y="716448"/>
                      <a:pt x="1262396" y="695704"/>
                      <a:pt x="1258550" y="693829"/>
                    </a:cubicBezTo>
                    <a:cubicBezTo>
                      <a:pt x="1252733" y="691016"/>
                      <a:pt x="1262372" y="676473"/>
                      <a:pt x="1259415" y="670704"/>
                    </a:cubicBezTo>
                    <a:cubicBezTo>
                      <a:pt x="1256459" y="664983"/>
                      <a:pt x="1234849" y="646210"/>
                      <a:pt x="1225618" y="648061"/>
                    </a:cubicBezTo>
                    <a:cubicBezTo>
                      <a:pt x="1216412" y="649911"/>
                      <a:pt x="1213912" y="636090"/>
                      <a:pt x="1219128" y="636594"/>
                    </a:cubicBezTo>
                    <a:cubicBezTo>
                      <a:pt x="1227734" y="637460"/>
                      <a:pt x="1254872" y="609864"/>
                      <a:pt x="1241820" y="605706"/>
                    </a:cubicBezTo>
                    <a:cubicBezTo>
                      <a:pt x="1239704" y="603927"/>
                      <a:pt x="1237589" y="602148"/>
                      <a:pt x="1235474" y="600369"/>
                    </a:cubicBezTo>
                    <a:cubicBezTo>
                      <a:pt x="1234656" y="593855"/>
                      <a:pt x="1278766" y="603903"/>
                      <a:pt x="1283910" y="599961"/>
                    </a:cubicBezTo>
                    <a:cubicBezTo>
                      <a:pt x="1290761" y="594672"/>
                      <a:pt x="1312275" y="560322"/>
                      <a:pt x="1320760" y="548087"/>
                    </a:cubicBezTo>
                    <a:cubicBezTo>
                      <a:pt x="1329269" y="535852"/>
                      <a:pt x="1314246" y="534890"/>
                      <a:pt x="1293477" y="536885"/>
                    </a:cubicBezTo>
                    <a:cubicBezTo>
                      <a:pt x="1272708" y="538881"/>
                      <a:pt x="1267973" y="529145"/>
                      <a:pt x="1250642" y="528208"/>
                    </a:cubicBezTo>
                    <a:cubicBezTo>
                      <a:pt x="1233310" y="527270"/>
                      <a:pt x="1201027" y="532318"/>
                      <a:pt x="1196484" y="537583"/>
                    </a:cubicBezTo>
                    <a:cubicBezTo>
                      <a:pt x="1192037" y="542703"/>
                      <a:pt x="1205138" y="547775"/>
                      <a:pt x="1203623" y="553087"/>
                    </a:cubicBezTo>
                    <a:cubicBezTo>
                      <a:pt x="1202277" y="557774"/>
                      <a:pt x="1189537" y="550178"/>
                      <a:pt x="1186845" y="551573"/>
                    </a:cubicBezTo>
                    <a:cubicBezTo>
                      <a:pt x="1182254" y="553952"/>
                      <a:pt x="1188696" y="561356"/>
                      <a:pt x="1187230" y="581596"/>
                    </a:cubicBezTo>
                    <a:cubicBezTo>
                      <a:pt x="1185763" y="601836"/>
                      <a:pt x="1191557" y="602917"/>
                      <a:pt x="1197422" y="610345"/>
                    </a:cubicBezTo>
                    <a:cubicBezTo>
                      <a:pt x="1213383" y="630537"/>
                      <a:pt x="1200523" y="645200"/>
                      <a:pt x="1186461" y="655536"/>
                    </a:cubicBezTo>
                    <a:cubicBezTo>
                      <a:pt x="1185547" y="656209"/>
                      <a:pt x="1195403" y="668565"/>
                      <a:pt x="1194754" y="671017"/>
                    </a:cubicBezTo>
                    <a:cubicBezTo>
                      <a:pt x="1192999" y="677459"/>
                      <a:pt x="1176749" y="667796"/>
                      <a:pt x="1173360" y="668973"/>
                    </a:cubicBezTo>
                    <a:cubicBezTo>
                      <a:pt x="1166461" y="671377"/>
                      <a:pt x="1160932" y="691088"/>
                      <a:pt x="1168528" y="697338"/>
                    </a:cubicBezTo>
                    <a:cubicBezTo>
                      <a:pt x="1176124" y="703588"/>
                      <a:pt x="1178985" y="702386"/>
                      <a:pt x="1173312" y="709982"/>
                    </a:cubicBezTo>
                    <a:cubicBezTo>
                      <a:pt x="1167639" y="717578"/>
                      <a:pt x="1161437" y="728611"/>
                      <a:pt x="1175427" y="739404"/>
                    </a:cubicBezTo>
                    <a:cubicBezTo>
                      <a:pt x="1189417" y="750197"/>
                      <a:pt x="1214801" y="748707"/>
                      <a:pt x="1228190" y="757192"/>
                    </a:cubicBezTo>
                    <a:cubicBezTo>
                      <a:pt x="1241579" y="765678"/>
                      <a:pt x="1222469" y="760726"/>
                      <a:pt x="1227782" y="770485"/>
                    </a:cubicBezTo>
                    <a:cubicBezTo>
                      <a:pt x="1233382" y="780725"/>
                      <a:pt x="1219176" y="782432"/>
                      <a:pt x="1219969" y="791374"/>
                    </a:cubicBezTo>
                    <a:cubicBezTo>
                      <a:pt x="1225738" y="797600"/>
                      <a:pt x="1229921" y="794475"/>
                      <a:pt x="1232541" y="781975"/>
                    </a:cubicBezTo>
                    <a:cubicBezTo>
                      <a:pt x="1239296" y="769163"/>
                      <a:pt x="1244704" y="785269"/>
                      <a:pt x="1244272" y="796254"/>
                    </a:cubicBezTo>
                    <a:cubicBezTo>
                      <a:pt x="1243839" y="807215"/>
                      <a:pt x="1233935" y="801013"/>
                      <a:pt x="1226580" y="812071"/>
                    </a:cubicBezTo>
                    <a:cubicBezTo>
                      <a:pt x="1219224" y="823128"/>
                      <a:pt x="1212325" y="824955"/>
                      <a:pt x="1201316" y="822792"/>
                    </a:cubicBezTo>
                    <a:cubicBezTo>
                      <a:pt x="1190307" y="820628"/>
                      <a:pt x="1196893" y="838440"/>
                      <a:pt x="1201652" y="848200"/>
                    </a:cubicBezTo>
                    <a:cubicBezTo>
                      <a:pt x="1206388" y="857959"/>
                      <a:pt x="1200667" y="861493"/>
                      <a:pt x="1187927" y="858199"/>
                    </a:cubicBezTo>
                    <a:cubicBezTo>
                      <a:pt x="1175187" y="854906"/>
                      <a:pt x="1167567" y="846902"/>
                      <a:pt x="1173793" y="837022"/>
                    </a:cubicBezTo>
                    <a:cubicBezTo>
                      <a:pt x="1180018" y="827119"/>
                      <a:pt x="1184489" y="815532"/>
                      <a:pt x="1176990" y="816758"/>
                    </a:cubicBezTo>
                    <a:cubicBezTo>
                      <a:pt x="1169490" y="818032"/>
                      <a:pt x="1152158" y="816518"/>
                      <a:pt x="1146846" y="808489"/>
                    </a:cubicBezTo>
                    <a:cubicBezTo>
                      <a:pt x="1141558" y="800485"/>
                      <a:pt x="1150260" y="803826"/>
                      <a:pt x="1165860" y="805340"/>
                    </a:cubicBezTo>
                    <a:cubicBezTo>
                      <a:pt x="1164634" y="805220"/>
                      <a:pt x="1210378" y="791350"/>
                      <a:pt x="1209561" y="792071"/>
                    </a:cubicBezTo>
                    <a:cubicBezTo>
                      <a:pt x="1219272" y="783273"/>
                      <a:pt x="1202878" y="766759"/>
                      <a:pt x="1194826" y="769740"/>
                    </a:cubicBezTo>
                    <a:cubicBezTo>
                      <a:pt x="1186893" y="775293"/>
                      <a:pt x="1179946" y="774812"/>
                      <a:pt x="1174033" y="768274"/>
                    </a:cubicBezTo>
                    <a:cubicBezTo>
                      <a:pt x="1173937" y="760870"/>
                      <a:pt x="1192398" y="764668"/>
                      <a:pt x="1195331" y="763971"/>
                    </a:cubicBezTo>
                    <a:cubicBezTo>
                      <a:pt x="1202806" y="762144"/>
                      <a:pt x="1191124" y="751880"/>
                      <a:pt x="1179634" y="754933"/>
                    </a:cubicBezTo>
                    <a:cubicBezTo>
                      <a:pt x="1168120" y="757962"/>
                      <a:pt x="1160043" y="758635"/>
                      <a:pt x="1150692" y="748947"/>
                    </a:cubicBezTo>
                    <a:cubicBezTo>
                      <a:pt x="1141317" y="739260"/>
                      <a:pt x="1124515" y="733707"/>
                      <a:pt x="1120765" y="756255"/>
                    </a:cubicBezTo>
                    <a:cubicBezTo>
                      <a:pt x="1117015" y="778826"/>
                      <a:pt x="1100693" y="766904"/>
                      <a:pt x="1094444" y="774500"/>
                    </a:cubicBezTo>
                    <a:cubicBezTo>
                      <a:pt x="1088194" y="782072"/>
                      <a:pt x="1102112" y="787095"/>
                      <a:pt x="1117712" y="787456"/>
                    </a:cubicBezTo>
                    <a:cubicBezTo>
                      <a:pt x="1149202" y="788249"/>
                      <a:pt x="1133721" y="813273"/>
                      <a:pt x="1125500" y="809306"/>
                    </a:cubicBezTo>
                    <a:cubicBezTo>
                      <a:pt x="1117376" y="805364"/>
                      <a:pt x="1109323" y="809523"/>
                      <a:pt x="1115188" y="816374"/>
                    </a:cubicBezTo>
                    <a:cubicBezTo>
                      <a:pt x="1121053" y="823224"/>
                      <a:pt x="1113001" y="826205"/>
                      <a:pt x="1113674" y="833128"/>
                    </a:cubicBezTo>
                    <a:cubicBezTo>
                      <a:pt x="1114347" y="840051"/>
                      <a:pt x="1101559" y="833849"/>
                      <a:pt x="1089420" y="832864"/>
                    </a:cubicBezTo>
                    <a:cubicBezTo>
                      <a:pt x="1077281" y="831878"/>
                      <a:pt x="1054829" y="836205"/>
                      <a:pt x="1038700" y="839859"/>
                    </a:cubicBezTo>
                    <a:cubicBezTo>
                      <a:pt x="1022570" y="843536"/>
                      <a:pt x="1004614" y="837984"/>
                      <a:pt x="997595" y="830580"/>
                    </a:cubicBezTo>
                    <a:cubicBezTo>
                      <a:pt x="994831" y="827671"/>
                      <a:pt x="953630" y="813537"/>
                      <a:pt x="946563" y="813345"/>
                    </a:cubicBezTo>
                    <a:cubicBezTo>
                      <a:pt x="931539" y="812960"/>
                      <a:pt x="934856" y="800220"/>
                      <a:pt x="933029" y="792720"/>
                    </a:cubicBezTo>
                    <a:cubicBezTo>
                      <a:pt x="931203" y="785245"/>
                      <a:pt x="901203" y="787937"/>
                      <a:pt x="890314" y="795004"/>
                    </a:cubicBezTo>
                    <a:cubicBezTo>
                      <a:pt x="879449" y="802071"/>
                      <a:pt x="858031" y="799475"/>
                      <a:pt x="852430" y="812239"/>
                    </a:cubicBezTo>
                    <a:cubicBezTo>
                      <a:pt x="842599" y="834642"/>
                      <a:pt x="884040" y="814114"/>
                      <a:pt x="888271" y="814667"/>
                    </a:cubicBezTo>
                    <a:cubicBezTo>
                      <a:pt x="893607" y="815364"/>
                      <a:pt x="918222" y="799956"/>
                      <a:pt x="922789" y="804403"/>
                    </a:cubicBezTo>
                    <a:cubicBezTo>
                      <a:pt x="930866" y="812263"/>
                      <a:pt x="884040" y="826854"/>
                      <a:pt x="880362" y="827479"/>
                    </a:cubicBezTo>
                    <a:cubicBezTo>
                      <a:pt x="865387" y="829979"/>
                      <a:pt x="868993" y="842046"/>
                      <a:pt x="883704" y="863247"/>
                    </a:cubicBezTo>
                    <a:cubicBezTo>
                      <a:pt x="903944" y="892381"/>
                      <a:pt x="853921" y="878680"/>
                      <a:pt x="861349" y="876252"/>
                    </a:cubicBezTo>
                    <a:cubicBezTo>
                      <a:pt x="872286" y="872646"/>
                      <a:pt x="866925" y="861757"/>
                      <a:pt x="858176" y="854930"/>
                    </a:cubicBezTo>
                    <a:cubicBezTo>
                      <a:pt x="848632" y="847479"/>
                      <a:pt x="835940" y="848584"/>
                      <a:pt x="827407" y="842046"/>
                    </a:cubicBezTo>
                    <a:cubicBezTo>
                      <a:pt x="819234" y="835796"/>
                      <a:pt x="815124" y="830652"/>
                      <a:pt x="804235" y="836565"/>
                    </a:cubicBezTo>
                    <a:cubicBezTo>
                      <a:pt x="793345" y="842479"/>
                      <a:pt x="780605" y="840916"/>
                      <a:pt x="756423" y="845267"/>
                    </a:cubicBezTo>
                    <a:cubicBezTo>
                      <a:pt x="732217" y="849618"/>
                      <a:pt x="687747" y="849041"/>
                      <a:pt x="679574" y="841085"/>
                    </a:cubicBezTo>
                    <a:cubicBezTo>
                      <a:pt x="671377" y="833104"/>
                      <a:pt x="700054" y="818297"/>
                      <a:pt x="708756" y="820484"/>
                    </a:cubicBezTo>
                    <a:cubicBezTo>
                      <a:pt x="717169" y="822623"/>
                      <a:pt x="712097" y="811205"/>
                      <a:pt x="698684" y="800989"/>
                    </a:cubicBezTo>
                    <a:cubicBezTo>
                      <a:pt x="685271" y="790749"/>
                      <a:pt x="655753" y="784812"/>
                      <a:pt x="656402" y="791134"/>
                    </a:cubicBezTo>
                    <a:cubicBezTo>
                      <a:pt x="657411" y="800797"/>
                      <a:pt x="587004" y="776759"/>
                      <a:pt x="579985" y="776543"/>
                    </a:cubicBezTo>
                    <a:cubicBezTo>
                      <a:pt x="566596" y="776134"/>
                      <a:pt x="545299" y="772360"/>
                      <a:pt x="528953" y="759861"/>
                    </a:cubicBezTo>
                    <a:cubicBezTo>
                      <a:pt x="512631" y="747385"/>
                      <a:pt x="474579" y="751327"/>
                      <a:pt x="470108" y="762937"/>
                    </a:cubicBezTo>
                    <a:cubicBezTo>
                      <a:pt x="466719" y="771759"/>
                      <a:pt x="433859" y="777336"/>
                      <a:pt x="435854" y="770557"/>
                    </a:cubicBezTo>
                    <a:cubicBezTo>
                      <a:pt x="439100" y="766759"/>
                      <a:pt x="440878" y="762409"/>
                      <a:pt x="441167" y="757553"/>
                    </a:cubicBezTo>
                    <a:cubicBezTo>
                      <a:pt x="435037" y="754380"/>
                      <a:pt x="441503" y="738491"/>
                      <a:pt x="432249" y="737457"/>
                    </a:cubicBezTo>
                    <a:cubicBezTo>
                      <a:pt x="422994" y="736424"/>
                      <a:pt x="414845" y="775798"/>
                      <a:pt x="397514" y="774860"/>
                    </a:cubicBezTo>
                    <a:cubicBezTo>
                      <a:pt x="380183" y="773923"/>
                      <a:pt x="372154" y="733611"/>
                      <a:pt x="357587" y="723419"/>
                    </a:cubicBezTo>
                    <a:cubicBezTo>
                      <a:pt x="343020" y="713203"/>
                      <a:pt x="329727" y="712794"/>
                      <a:pt x="342059" y="728251"/>
                    </a:cubicBezTo>
                    <a:cubicBezTo>
                      <a:pt x="354390" y="743683"/>
                      <a:pt x="331722" y="733010"/>
                      <a:pt x="333020" y="743371"/>
                    </a:cubicBezTo>
                    <a:cubicBezTo>
                      <a:pt x="334318" y="753755"/>
                      <a:pt x="313670" y="766159"/>
                      <a:pt x="314175" y="760365"/>
                    </a:cubicBezTo>
                    <a:cubicBezTo>
                      <a:pt x="314680" y="754596"/>
                      <a:pt x="302468" y="748395"/>
                      <a:pt x="288839" y="764740"/>
                    </a:cubicBezTo>
                    <a:cubicBezTo>
                      <a:pt x="282613" y="772192"/>
                      <a:pt x="219442" y="778298"/>
                      <a:pt x="223985" y="795605"/>
                    </a:cubicBezTo>
                    <a:cubicBezTo>
                      <a:pt x="225812" y="802504"/>
                      <a:pt x="217783" y="807816"/>
                      <a:pt x="206822" y="807383"/>
                    </a:cubicBezTo>
                    <a:cubicBezTo>
                      <a:pt x="195836" y="806951"/>
                      <a:pt x="204394" y="797600"/>
                      <a:pt x="212975" y="792865"/>
                    </a:cubicBezTo>
                    <a:cubicBezTo>
                      <a:pt x="222639" y="787528"/>
                      <a:pt x="249008" y="765822"/>
                      <a:pt x="262830" y="763322"/>
                    </a:cubicBezTo>
                    <a:cubicBezTo>
                      <a:pt x="276652" y="760822"/>
                      <a:pt x="303069" y="749524"/>
                      <a:pt x="303574" y="743178"/>
                    </a:cubicBezTo>
                    <a:cubicBezTo>
                      <a:pt x="304079" y="736808"/>
                      <a:pt x="290281" y="742193"/>
                      <a:pt x="281027" y="740582"/>
                    </a:cubicBezTo>
                    <a:cubicBezTo>
                      <a:pt x="271772" y="738972"/>
                      <a:pt x="255739" y="749572"/>
                      <a:pt x="240234" y="756688"/>
                    </a:cubicBezTo>
                    <a:cubicBezTo>
                      <a:pt x="224730" y="763827"/>
                      <a:pt x="206822" y="761736"/>
                      <a:pt x="211557" y="770918"/>
                    </a:cubicBezTo>
                    <a:cubicBezTo>
                      <a:pt x="214778" y="777168"/>
                      <a:pt x="176798" y="778899"/>
                      <a:pt x="187327" y="772408"/>
                    </a:cubicBezTo>
                    <a:cubicBezTo>
                      <a:pt x="194082" y="768226"/>
                      <a:pt x="116800" y="777817"/>
                      <a:pt x="137953" y="793249"/>
                    </a:cubicBezTo>
                    <a:cubicBezTo>
                      <a:pt x="147280" y="800052"/>
                      <a:pt x="153097" y="803441"/>
                      <a:pt x="148530" y="808129"/>
                    </a:cubicBezTo>
                    <a:cubicBezTo>
                      <a:pt x="143987" y="812816"/>
                      <a:pt x="129324" y="796254"/>
                      <a:pt x="109132" y="798225"/>
                    </a:cubicBezTo>
                    <a:cubicBezTo>
                      <a:pt x="85358" y="800581"/>
                      <a:pt x="70960" y="782144"/>
                      <a:pt x="51297" y="774908"/>
                    </a:cubicBezTo>
                    <a:cubicBezTo>
                      <a:pt x="34999" y="768923"/>
                      <a:pt x="19447" y="769283"/>
                      <a:pt x="0" y="767481"/>
                    </a:cubicBezTo>
                    <a:lnTo>
                      <a:pt x="5168" y="1166509"/>
                    </a:lnTo>
                    <a:cubicBezTo>
                      <a:pt x="5168" y="1166509"/>
                      <a:pt x="15264" y="1173816"/>
                      <a:pt x="19062" y="1169153"/>
                    </a:cubicBezTo>
                    <a:cubicBezTo>
                      <a:pt x="22860" y="1164490"/>
                      <a:pt x="29855" y="1170547"/>
                      <a:pt x="42859" y="1164225"/>
                    </a:cubicBezTo>
                    <a:cubicBezTo>
                      <a:pt x="53052" y="1159250"/>
                      <a:pt x="81248" y="1195306"/>
                      <a:pt x="87233" y="1202902"/>
                    </a:cubicBezTo>
                    <a:cubicBezTo>
                      <a:pt x="95070" y="1212806"/>
                      <a:pt x="99012" y="1221219"/>
                      <a:pt x="107425" y="1215739"/>
                    </a:cubicBezTo>
                    <a:cubicBezTo>
                      <a:pt x="121511" y="1206484"/>
                      <a:pt x="135501" y="1186196"/>
                      <a:pt x="153890" y="1189105"/>
                    </a:cubicBezTo>
                    <a:cubicBezTo>
                      <a:pt x="166654" y="1191124"/>
                      <a:pt x="190115" y="1222085"/>
                      <a:pt x="199634" y="1232108"/>
                    </a:cubicBezTo>
                    <a:cubicBezTo>
                      <a:pt x="219754" y="1253286"/>
                      <a:pt x="228624" y="1284967"/>
                      <a:pt x="249705" y="1304078"/>
                    </a:cubicBezTo>
                    <a:cubicBezTo>
                      <a:pt x="262253" y="1315447"/>
                      <a:pt x="304055" y="1319149"/>
                      <a:pt x="295377" y="1342634"/>
                    </a:cubicBezTo>
                    <a:cubicBezTo>
                      <a:pt x="291651" y="1352682"/>
                      <a:pt x="313261" y="1357778"/>
                      <a:pt x="301074" y="1366432"/>
                    </a:cubicBezTo>
                    <a:cubicBezTo>
                      <a:pt x="296387" y="1369749"/>
                      <a:pt x="289824" y="1374533"/>
                      <a:pt x="283478" y="1379220"/>
                    </a:cubicBezTo>
                    <a:cubicBezTo>
                      <a:pt x="284127" y="1384316"/>
                      <a:pt x="288743" y="1387513"/>
                      <a:pt x="294680" y="1392321"/>
                    </a:cubicBezTo>
                    <a:cubicBezTo>
                      <a:pt x="292276" y="1390374"/>
                      <a:pt x="286147" y="1415830"/>
                      <a:pt x="292757" y="1422945"/>
                    </a:cubicBezTo>
                    <a:cubicBezTo>
                      <a:pt x="298622" y="1429219"/>
                      <a:pt x="308983" y="1426791"/>
                      <a:pt x="315256" y="1421502"/>
                    </a:cubicBezTo>
                    <a:cubicBezTo>
                      <a:pt x="321530" y="1416214"/>
                      <a:pt x="326314" y="1427704"/>
                      <a:pt x="321218" y="1436430"/>
                    </a:cubicBezTo>
                    <a:cubicBezTo>
                      <a:pt x="316146" y="1445156"/>
                      <a:pt x="327179" y="1451358"/>
                      <a:pt x="332299" y="1444963"/>
                    </a:cubicBezTo>
                    <a:cubicBezTo>
                      <a:pt x="337419" y="1438545"/>
                      <a:pt x="348597" y="1455132"/>
                      <a:pt x="353837" y="1457944"/>
                    </a:cubicBezTo>
                    <a:cubicBezTo>
                      <a:pt x="365111" y="1464050"/>
                      <a:pt x="340592" y="1483977"/>
                      <a:pt x="354775" y="1485083"/>
                    </a:cubicBezTo>
                    <a:cubicBezTo>
                      <a:pt x="347684" y="1484530"/>
                      <a:pt x="408571" y="1523135"/>
                      <a:pt x="406600" y="1519625"/>
                    </a:cubicBezTo>
                    <a:cubicBezTo>
                      <a:pt x="410158" y="1525947"/>
                      <a:pt x="424076" y="1530370"/>
                      <a:pt x="429220" y="1526259"/>
                    </a:cubicBezTo>
                    <a:cubicBezTo>
                      <a:pt x="434364" y="1522149"/>
                      <a:pt x="437970" y="1533639"/>
                      <a:pt x="439244" y="1541716"/>
                    </a:cubicBezTo>
                    <a:cubicBezTo>
                      <a:pt x="440494" y="1549769"/>
                      <a:pt x="451984" y="1545009"/>
                      <a:pt x="458907" y="1544336"/>
                    </a:cubicBezTo>
                    <a:cubicBezTo>
                      <a:pt x="465830" y="1543663"/>
                      <a:pt x="469988" y="1553422"/>
                      <a:pt x="474603" y="1551643"/>
                    </a:cubicBezTo>
                    <a:cubicBezTo>
                      <a:pt x="484723" y="1547701"/>
                      <a:pt x="488017" y="1565417"/>
                      <a:pt x="494891" y="1575753"/>
                    </a:cubicBezTo>
                    <a:lnTo>
                      <a:pt x="1212373" y="1562581"/>
                    </a:lnTo>
                    <a:cubicBezTo>
                      <a:pt x="1212373" y="1562581"/>
                      <a:pt x="1212638" y="1544769"/>
                      <a:pt x="1221171" y="1550826"/>
                    </a:cubicBezTo>
                    <a:cubicBezTo>
                      <a:pt x="1229729" y="1556884"/>
                      <a:pt x="1222157" y="1566956"/>
                      <a:pt x="1232205" y="1570681"/>
                    </a:cubicBezTo>
                    <a:cubicBezTo>
                      <a:pt x="1242252" y="1574407"/>
                      <a:pt x="1249271" y="1580489"/>
                      <a:pt x="1254632" y="1578109"/>
                    </a:cubicBezTo>
                    <a:cubicBezTo>
                      <a:pt x="1259992" y="1575729"/>
                      <a:pt x="1269127" y="1567893"/>
                      <a:pt x="1278501" y="1578566"/>
                    </a:cubicBezTo>
                    <a:cubicBezTo>
                      <a:pt x="1287876" y="1589239"/>
                      <a:pt x="1294679" y="1579912"/>
                      <a:pt x="1300160" y="1586763"/>
                    </a:cubicBezTo>
                    <a:cubicBezTo>
                      <a:pt x="1305640" y="1593614"/>
                      <a:pt x="1315712" y="1598878"/>
                      <a:pt x="1322539" y="1590296"/>
                    </a:cubicBezTo>
                    <a:cubicBezTo>
                      <a:pt x="1328067" y="1583373"/>
                      <a:pt x="1349461" y="1591402"/>
                      <a:pt x="1359822" y="1595080"/>
                    </a:cubicBezTo>
                    <a:cubicBezTo>
                      <a:pt x="1378451" y="1579696"/>
                      <a:pt x="1379581" y="1565706"/>
                      <a:pt x="1404700" y="1563206"/>
                    </a:cubicBezTo>
                    <a:cubicBezTo>
                      <a:pt x="1417873" y="1561884"/>
                      <a:pt x="1446935" y="1568662"/>
                      <a:pt x="1449098" y="1585224"/>
                    </a:cubicBezTo>
                    <a:cubicBezTo>
                      <a:pt x="1451670" y="1604815"/>
                      <a:pt x="1474530" y="1586042"/>
                      <a:pt x="1477078" y="1604479"/>
                    </a:cubicBezTo>
                    <a:cubicBezTo>
                      <a:pt x="1479242" y="1620175"/>
                      <a:pt x="1494650" y="1632314"/>
                      <a:pt x="1492198" y="1640680"/>
                    </a:cubicBezTo>
                    <a:cubicBezTo>
                      <a:pt x="1496645" y="1643396"/>
                      <a:pt x="1502174" y="1646954"/>
                      <a:pt x="1507174" y="1650800"/>
                    </a:cubicBezTo>
                    <a:cubicBezTo>
                      <a:pt x="1514457" y="1648228"/>
                      <a:pt x="1534024" y="1651088"/>
                      <a:pt x="1547004" y="1655559"/>
                    </a:cubicBezTo>
                    <a:cubicBezTo>
                      <a:pt x="1563254" y="1661136"/>
                      <a:pt x="1587316" y="1648107"/>
                      <a:pt x="1595657" y="1667650"/>
                    </a:cubicBezTo>
                    <a:cubicBezTo>
                      <a:pt x="1603998" y="1687169"/>
                      <a:pt x="1622940" y="1701736"/>
                      <a:pt x="1605368" y="1703322"/>
                    </a:cubicBezTo>
                    <a:cubicBezTo>
                      <a:pt x="1578133" y="1705798"/>
                      <a:pt x="1585537" y="1685174"/>
                      <a:pt x="1568254" y="1705341"/>
                    </a:cubicBezTo>
                    <a:cubicBezTo>
                      <a:pt x="1562004" y="1712625"/>
                      <a:pt x="1563134" y="1762119"/>
                      <a:pt x="1546043" y="1759523"/>
                    </a:cubicBezTo>
                    <a:cubicBezTo>
                      <a:pt x="1545778" y="1759475"/>
                      <a:pt x="1545610" y="1759331"/>
                      <a:pt x="1545370" y="1759258"/>
                    </a:cubicBezTo>
                    <a:cubicBezTo>
                      <a:pt x="1544288" y="1765821"/>
                      <a:pt x="1544288" y="1774354"/>
                      <a:pt x="1549841" y="1779619"/>
                    </a:cubicBezTo>
                    <a:cubicBezTo>
                      <a:pt x="1558567" y="1773128"/>
                      <a:pt x="1571042" y="1761951"/>
                      <a:pt x="1581859" y="1762528"/>
                    </a:cubicBezTo>
                    <a:cubicBezTo>
                      <a:pt x="1599191" y="1763465"/>
                      <a:pt x="1603950" y="1773801"/>
                      <a:pt x="1615392" y="1765580"/>
                    </a:cubicBezTo>
                    <a:cubicBezTo>
                      <a:pt x="1626834" y="1757335"/>
                      <a:pt x="1629093" y="1753850"/>
                      <a:pt x="1631473" y="1759595"/>
                    </a:cubicBezTo>
                    <a:cubicBezTo>
                      <a:pt x="1631786" y="1760340"/>
                      <a:pt x="1631569" y="1761230"/>
                      <a:pt x="1631113" y="1762191"/>
                    </a:cubicBezTo>
                    <a:cubicBezTo>
                      <a:pt x="1635488" y="1759811"/>
                      <a:pt x="1638564" y="1757480"/>
                      <a:pt x="1638757" y="1755653"/>
                    </a:cubicBezTo>
                    <a:cubicBezTo>
                      <a:pt x="1639045" y="1752696"/>
                      <a:pt x="1638204" y="1748850"/>
                      <a:pt x="1637146" y="1745341"/>
                    </a:cubicBezTo>
                    <a:cubicBezTo>
                      <a:pt x="1625584" y="1747167"/>
                      <a:pt x="1621834" y="1748081"/>
                      <a:pt x="1618517" y="1740124"/>
                    </a:cubicBezTo>
                    <a:cubicBezTo>
                      <a:pt x="1613757" y="1728634"/>
                      <a:pt x="1652843" y="1716591"/>
                      <a:pt x="1671352" y="1718659"/>
                    </a:cubicBezTo>
                    <a:cubicBezTo>
                      <a:pt x="1688876" y="1720630"/>
                      <a:pt x="1701063" y="1708178"/>
                      <a:pt x="1707289" y="1715654"/>
                    </a:cubicBezTo>
                    <a:cubicBezTo>
                      <a:pt x="1745268" y="1680534"/>
                      <a:pt x="1781445" y="1688058"/>
                      <a:pt x="1831060" y="1686953"/>
                    </a:cubicBezTo>
                    <a:cubicBezTo>
                      <a:pt x="1831060" y="1686953"/>
                      <a:pt x="1859328" y="1668900"/>
                      <a:pt x="1862958" y="1652675"/>
                    </a:cubicBezTo>
                    <a:cubicBezTo>
                      <a:pt x="1866588" y="1636449"/>
                      <a:pt x="1884592" y="1597748"/>
                      <a:pt x="1895457" y="1606041"/>
                    </a:cubicBezTo>
                    <a:cubicBezTo>
                      <a:pt x="1906346" y="1614382"/>
                      <a:pt x="1929350" y="1607916"/>
                      <a:pt x="1930216" y="1615608"/>
                    </a:cubicBezTo>
                    <a:cubicBezTo>
                      <a:pt x="1931009" y="1622699"/>
                      <a:pt x="1922956" y="1648997"/>
                      <a:pt x="1953100" y="1687722"/>
                    </a:cubicBezTo>
                    <a:cubicBezTo>
                      <a:pt x="1963412" y="1680967"/>
                      <a:pt x="1974109" y="1675679"/>
                      <a:pt x="1980263" y="1675943"/>
                    </a:cubicBezTo>
                    <a:cubicBezTo>
                      <a:pt x="1990671" y="1676400"/>
                      <a:pt x="2006079" y="1662338"/>
                      <a:pt x="2010574" y="1653612"/>
                    </a:cubicBezTo>
                    <a:cubicBezTo>
                      <a:pt x="2015094" y="1644886"/>
                      <a:pt x="2021656" y="1661569"/>
                      <a:pt x="2012449" y="1664573"/>
                    </a:cubicBezTo>
                    <a:cubicBezTo>
                      <a:pt x="2003243" y="1667578"/>
                      <a:pt x="2020093" y="1674285"/>
                      <a:pt x="2036247" y="1673491"/>
                    </a:cubicBezTo>
                    <a:cubicBezTo>
                      <a:pt x="2052400" y="1672698"/>
                      <a:pt x="2028819" y="1679357"/>
                      <a:pt x="2016680" y="1678948"/>
                    </a:cubicBezTo>
                    <a:cubicBezTo>
                      <a:pt x="2004541" y="1678539"/>
                      <a:pt x="1999373" y="1680318"/>
                      <a:pt x="1983412" y="1696688"/>
                    </a:cubicBezTo>
                    <a:cubicBezTo>
                      <a:pt x="1967450" y="1713058"/>
                      <a:pt x="1971561" y="1717625"/>
                      <a:pt x="1980887" y="1725605"/>
                    </a:cubicBezTo>
                    <a:cubicBezTo>
                      <a:pt x="1990238" y="1733562"/>
                      <a:pt x="2002305" y="1729956"/>
                      <a:pt x="2014877" y="1718803"/>
                    </a:cubicBezTo>
                    <a:cubicBezTo>
                      <a:pt x="2027425" y="1707673"/>
                      <a:pt x="2026728" y="1696712"/>
                      <a:pt x="2039420" y="1697121"/>
                    </a:cubicBezTo>
                    <a:cubicBezTo>
                      <a:pt x="2052112" y="1697529"/>
                      <a:pt x="2084875" y="1684982"/>
                      <a:pt x="2099250" y="1680174"/>
                    </a:cubicBezTo>
                    <a:cubicBezTo>
                      <a:pt x="2123240" y="1672145"/>
                      <a:pt x="2095404" y="1675679"/>
                      <a:pt x="2104274" y="1666809"/>
                    </a:cubicBezTo>
                    <a:cubicBezTo>
                      <a:pt x="2113553" y="1657530"/>
                      <a:pt x="2128312" y="1661040"/>
                      <a:pt x="2138744" y="1653660"/>
                    </a:cubicBezTo>
                    <a:cubicBezTo>
                      <a:pt x="2147903" y="1647194"/>
                      <a:pt x="2136869" y="1642146"/>
                      <a:pt x="2128792" y="1643372"/>
                    </a:cubicBezTo>
                    <a:close/>
                    <a:moveTo>
                      <a:pt x="616763" y="914785"/>
                    </a:moveTo>
                    <a:cubicBezTo>
                      <a:pt x="601860" y="933798"/>
                      <a:pt x="596836" y="936611"/>
                      <a:pt x="581187" y="934063"/>
                    </a:cubicBezTo>
                    <a:cubicBezTo>
                      <a:pt x="565539" y="931515"/>
                      <a:pt x="556020" y="939447"/>
                      <a:pt x="563880" y="944856"/>
                    </a:cubicBezTo>
                    <a:cubicBezTo>
                      <a:pt x="571764" y="950264"/>
                      <a:pt x="572269" y="954856"/>
                      <a:pt x="556260" y="958726"/>
                    </a:cubicBezTo>
                    <a:cubicBezTo>
                      <a:pt x="540227" y="962596"/>
                      <a:pt x="529842" y="975144"/>
                      <a:pt x="523400" y="973846"/>
                    </a:cubicBezTo>
                    <a:cubicBezTo>
                      <a:pt x="516958" y="972548"/>
                      <a:pt x="550611" y="947764"/>
                      <a:pt x="541789" y="941467"/>
                    </a:cubicBezTo>
                    <a:cubicBezTo>
                      <a:pt x="532967" y="935169"/>
                      <a:pt x="511646" y="952885"/>
                      <a:pt x="511261" y="960697"/>
                    </a:cubicBezTo>
                    <a:cubicBezTo>
                      <a:pt x="510901" y="968485"/>
                      <a:pt x="496694" y="969158"/>
                      <a:pt x="487968" y="968798"/>
                    </a:cubicBezTo>
                    <a:cubicBezTo>
                      <a:pt x="479219" y="968461"/>
                      <a:pt x="467656" y="960336"/>
                      <a:pt x="476358" y="959327"/>
                    </a:cubicBezTo>
                    <a:cubicBezTo>
                      <a:pt x="485060" y="958293"/>
                      <a:pt x="478978" y="948726"/>
                      <a:pt x="490853" y="943991"/>
                    </a:cubicBezTo>
                    <a:cubicBezTo>
                      <a:pt x="502728" y="939255"/>
                      <a:pt x="488401" y="932549"/>
                      <a:pt x="492007" y="927453"/>
                    </a:cubicBezTo>
                    <a:cubicBezTo>
                      <a:pt x="495612" y="922332"/>
                      <a:pt x="520083" y="932140"/>
                      <a:pt x="520420" y="922957"/>
                    </a:cubicBezTo>
                    <a:cubicBezTo>
                      <a:pt x="520756" y="913751"/>
                      <a:pt x="495877" y="906275"/>
                      <a:pt x="487680" y="911900"/>
                    </a:cubicBezTo>
                    <a:cubicBezTo>
                      <a:pt x="479483" y="917501"/>
                      <a:pt x="460373" y="930626"/>
                      <a:pt x="437297" y="920818"/>
                    </a:cubicBezTo>
                    <a:cubicBezTo>
                      <a:pt x="430037" y="917717"/>
                      <a:pt x="495012" y="909977"/>
                      <a:pt x="505901" y="899737"/>
                    </a:cubicBezTo>
                    <a:cubicBezTo>
                      <a:pt x="516790" y="889497"/>
                      <a:pt x="566212" y="877358"/>
                      <a:pt x="570010" y="886492"/>
                    </a:cubicBezTo>
                    <a:cubicBezTo>
                      <a:pt x="573808" y="895626"/>
                      <a:pt x="543592" y="901972"/>
                      <a:pt x="558375" y="910049"/>
                    </a:cubicBezTo>
                    <a:cubicBezTo>
                      <a:pt x="573159" y="918126"/>
                      <a:pt x="596980" y="912309"/>
                      <a:pt x="602365" y="903535"/>
                    </a:cubicBezTo>
                    <a:cubicBezTo>
                      <a:pt x="607749" y="894713"/>
                      <a:pt x="631643" y="895795"/>
                      <a:pt x="616739" y="914833"/>
                    </a:cubicBezTo>
                    <a:close/>
                    <a:moveTo>
                      <a:pt x="765149" y="1098314"/>
                    </a:moveTo>
                    <a:cubicBezTo>
                      <a:pt x="747457" y="1114131"/>
                      <a:pt x="748779" y="1109972"/>
                      <a:pt x="733203" y="1112953"/>
                    </a:cubicBezTo>
                    <a:cubicBezTo>
                      <a:pt x="717626" y="1115909"/>
                      <a:pt x="730222" y="1131342"/>
                      <a:pt x="711424" y="1132976"/>
                    </a:cubicBezTo>
                    <a:cubicBezTo>
                      <a:pt x="692627" y="1134611"/>
                      <a:pt x="647195" y="1137015"/>
                      <a:pt x="640633" y="1126558"/>
                    </a:cubicBezTo>
                    <a:cubicBezTo>
                      <a:pt x="638445" y="1123073"/>
                      <a:pt x="665416" y="1125308"/>
                      <a:pt x="667147" y="1117496"/>
                    </a:cubicBezTo>
                    <a:cubicBezTo>
                      <a:pt x="671425" y="1098241"/>
                      <a:pt x="717674" y="1091054"/>
                      <a:pt x="678973" y="1072809"/>
                    </a:cubicBezTo>
                    <a:cubicBezTo>
                      <a:pt x="660031" y="1063867"/>
                      <a:pt x="705848" y="1057281"/>
                      <a:pt x="716592" y="1071848"/>
                    </a:cubicBezTo>
                    <a:cubicBezTo>
                      <a:pt x="727337" y="1086391"/>
                      <a:pt x="746303" y="1096727"/>
                      <a:pt x="756736" y="1086030"/>
                    </a:cubicBezTo>
                    <a:cubicBezTo>
                      <a:pt x="762721" y="1079901"/>
                      <a:pt x="826902" y="1045959"/>
                      <a:pt x="827071" y="1058940"/>
                    </a:cubicBezTo>
                    <a:cubicBezTo>
                      <a:pt x="827287" y="1075406"/>
                      <a:pt x="775245" y="1089275"/>
                      <a:pt x="765149" y="1098314"/>
                    </a:cubicBezTo>
                    <a:close/>
                    <a:moveTo>
                      <a:pt x="1172350" y="1512750"/>
                    </a:moveTo>
                    <a:cubicBezTo>
                      <a:pt x="1159730" y="1514313"/>
                      <a:pt x="1173071" y="1479266"/>
                      <a:pt x="1149803" y="1466862"/>
                    </a:cubicBezTo>
                    <a:cubicBezTo>
                      <a:pt x="1134419" y="1458641"/>
                      <a:pt x="1108626" y="1434555"/>
                      <a:pt x="1110597" y="1414796"/>
                    </a:cubicBezTo>
                    <a:cubicBezTo>
                      <a:pt x="1111895" y="1401864"/>
                      <a:pt x="1127400" y="1381071"/>
                      <a:pt x="1141991" y="1398811"/>
                    </a:cubicBezTo>
                    <a:cubicBezTo>
                      <a:pt x="1151365" y="1410229"/>
                      <a:pt x="1165836" y="1457415"/>
                      <a:pt x="1174129" y="1472319"/>
                    </a:cubicBezTo>
                    <a:cubicBezTo>
                      <a:pt x="1182398" y="1487222"/>
                      <a:pt x="1182735" y="1511476"/>
                      <a:pt x="1172350" y="151275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70CCB7F-0285-5FCE-7C35-257FBB913074}"/>
                  </a:ext>
                </a:extLst>
              </p:cNvPr>
              <p:cNvSpPr/>
              <p:nvPr/>
            </p:nvSpPr>
            <p:spPr bwMode="gray">
              <a:xfrm>
                <a:off x="1348235" y="2378822"/>
                <a:ext cx="795332" cy="485444"/>
              </a:xfrm>
              <a:custGeom>
                <a:avLst/>
                <a:gdLst>
                  <a:gd name="connsiteX0" fmla="*/ 665945 w 795332"/>
                  <a:gd name="connsiteY0" fmla="*/ 457176 h 485444"/>
                  <a:gd name="connsiteX1" fmla="*/ 700439 w 795332"/>
                  <a:gd name="connsiteY1" fmla="*/ 452825 h 485444"/>
                  <a:gd name="connsiteX2" fmla="*/ 681185 w 795332"/>
                  <a:gd name="connsiteY2" fmla="*/ 427994 h 485444"/>
                  <a:gd name="connsiteX3" fmla="*/ 695704 w 795332"/>
                  <a:gd name="connsiteY3" fmla="*/ 408403 h 485444"/>
                  <a:gd name="connsiteX4" fmla="*/ 736664 w 795332"/>
                  <a:gd name="connsiteY4" fmla="*/ 407754 h 485444"/>
                  <a:gd name="connsiteX5" fmla="*/ 753178 w 795332"/>
                  <a:gd name="connsiteY5" fmla="*/ 391360 h 485444"/>
                  <a:gd name="connsiteX6" fmla="*/ 765413 w 795332"/>
                  <a:gd name="connsiteY6" fmla="*/ 398740 h 485444"/>
                  <a:gd name="connsiteX7" fmla="*/ 776519 w 795332"/>
                  <a:gd name="connsiteY7" fmla="*/ 363284 h 485444"/>
                  <a:gd name="connsiteX8" fmla="*/ 780750 w 795332"/>
                  <a:gd name="connsiteY8" fmla="*/ 333766 h 485444"/>
                  <a:gd name="connsiteX9" fmla="*/ 794908 w 795332"/>
                  <a:gd name="connsiteY9" fmla="*/ 312228 h 485444"/>
                  <a:gd name="connsiteX10" fmla="*/ 772312 w 795332"/>
                  <a:gd name="connsiteY10" fmla="*/ 306723 h 485444"/>
                  <a:gd name="connsiteX11" fmla="*/ 731352 w 795332"/>
                  <a:gd name="connsiteY11" fmla="*/ 308983 h 485444"/>
                  <a:gd name="connsiteX12" fmla="*/ 698252 w 795332"/>
                  <a:gd name="connsiteY12" fmla="*/ 339438 h 485444"/>
                  <a:gd name="connsiteX13" fmla="*/ 691064 w 795332"/>
                  <a:gd name="connsiteY13" fmla="*/ 363212 h 485444"/>
                  <a:gd name="connsiteX14" fmla="*/ 674045 w 795332"/>
                  <a:gd name="connsiteY14" fmla="*/ 387106 h 485444"/>
                  <a:gd name="connsiteX15" fmla="*/ 654383 w 795332"/>
                  <a:gd name="connsiteY15" fmla="*/ 384485 h 485444"/>
                  <a:gd name="connsiteX16" fmla="*/ 593350 w 795332"/>
                  <a:gd name="connsiteY16" fmla="*/ 398572 h 485444"/>
                  <a:gd name="connsiteX17" fmla="*/ 563736 w 795332"/>
                  <a:gd name="connsiteY17" fmla="*/ 385086 h 485444"/>
                  <a:gd name="connsiteX18" fmla="*/ 548376 w 795332"/>
                  <a:gd name="connsiteY18" fmla="*/ 358717 h 485444"/>
                  <a:gd name="connsiteX19" fmla="*/ 520227 w 795332"/>
                  <a:gd name="connsiteY19" fmla="*/ 325040 h 485444"/>
                  <a:gd name="connsiteX20" fmla="*/ 509771 w 795332"/>
                  <a:gd name="connsiteY20" fmla="*/ 274344 h 485444"/>
                  <a:gd name="connsiteX21" fmla="*/ 517487 w 795332"/>
                  <a:gd name="connsiteY21" fmla="*/ 201485 h 485444"/>
                  <a:gd name="connsiteX22" fmla="*/ 519698 w 795332"/>
                  <a:gd name="connsiteY22" fmla="*/ 190596 h 485444"/>
                  <a:gd name="connsiteX23" fmla="*/ 508809 w 795332"/>
                  <a:gd name="connsiteY23" fmla="*/ 186678 h 485444"/>
                  <a:gd name="connsiteX24" fmla="*/ 464628 w 795332"/>
                  <a:gd name="connsiteY24" fmla="*/ 158241 h 485444"/>
                  <a:gd name="connsiteX25" fmla="*/ 458210 w 795332"/>
                  <a:gd name="connsiteY25" fmla="*/ 138578 h 485444"/>
                  <a:gd name="connsiteX26" fmla="*/ 433090 w 795332"/>
                  <a:gd name="connsiteY26" fmla="*/ 103747 h 485444"/>
                  <a:gd name="connsiteX27" fmla="*/ 386481 w 795332"/>
                  <a:gd name="connsiteY27" fmla="*/ 77811 h 485444"/>
                  <a:gd name="connsiteX28" fmla="*/ 366433 w 795332"/>
                  <a:gd name="connsiteY28" fmla="*/ 102113 h 485444"/>
                  <a:gd name="connsiteX29" fmla="*/ 336001 w 795332"/>
                  <a:gd name="connsiteY29" fmla="*/ 87065 h 485444"/>
                  <a:gd name="connsiteX30" fmla="*/ 309608 w 795332"/>
                  <a:gd name="connsiteY30" fmla="*/ 50407 h 485444"/>
                  <a:gd name="connsiteX31" fmla="*/ 279656 w 795332"/>
                  <a:gd name="connsiteY31" fmla="*/ 24254 h 485444"/>
                  <a:gd name="connsiteX32" fmla="*/ 238960 w 795332"/>
                  <a:gd name="connsiteY32" fmla="*/ 24783 h 485444"/>
                  <a:gd name="connsiteX33" fmla="*/ 230451 w 795332"/>
                  <a:gd name="connsiteY33" fmla="*/ 36009 h 485444"/>
                  <a:gd name="connsiteX34" fmla="*/ 156462 w 795332"/>
                  <a:gd name="connsiteY34" fmla="*/ 37595 h 485444"/>
                  <a:gd name="connsiteX35" fmla="*/ 88940 w 795332"/>
                  <a:gd name="connsiteY35" fmla="*/ 15048 h 485444"/>
                  <a:gd name="connsiteX36" fmla="*/ 59758 w 795332"/>
                  <a:gd name="connsiteY36" fmla="*/ 0 h 485444"/>
                  <a:gd name="connsiteX37" fmla="*/ 0 w 795332"/>
                  <a:gd name="connsiteY37" fmla="*/ 8606 h 485444"/>
                  <a:gd name="connsiteX38" fmla="*/ 14062 w 795332"/>
                  <a:gd name="connsiteY38" fmla="*/ 30120 h 485444"/>
                  <a:gd name="connsiteX39" fmla="*/ 69325 w 795332"/>
                  <a:gd name="connsiteY39" fmla="*/ 106199 h 485444"/>
                  <a:gd name="connsiteX40" fmla="*/ 82474 w 795332"/>
                  <a:gd name="connsiteY40" fmla="*/ 140670 h 485444"/>
                  <a:gd name="connsiteX41" fmla="*/ 61705 w 795332"/>
                  <a:gd name="connsiteY41" fmla="*/ 142689 h 485444"/>
                  <a:gd name="connsiteX42" fmla="*/ 94349 w 795332"/>
                  <a:gd name="connsiteY42" fmla="*/ 166510 h 485444"/>
                  <a:gd name="connsiteX43" fmla="*/ 122857 w 795332"/>
                  <a:gd name="connsiteY43" fmla="*/ 183457 h 485444"/>
                  <a:gd name="connsiteX44" fmla="*/ 130790 w 795332"/>
                  <a:gd name="connsiteY44" fmla="*/ 215692 h 485444"/>
                  <a:gd name="connsiteX45" fmla="*/ 161150 w 795332"/>
                  <a:gd name="connsiteY45" fmla="*/ 241845 h 485444"/>
                  <a:gd name="connsiteX46" fmla="*/ 189298 w 795332"/>
                  <a:gd name="connsiteY46" fmla="*/ 274993 h 485444"/>
                  <a:gd name="connsiteX47" fmla="*/ 201894 w 795332"/>
                  <a:gd name="connsiteY47" fmla="*/ 266724 h 485444"/>
                  <a:gd name="connsiteX48" fmla="*/ 173794 w 795332"/>
                  <a:gd name="connsiteY48" fmla="*/ 237061 h 485444"/>
                  <a:gd name="connsiteX49" fmla="*/ 167135 w 795332"/>
                  <a:gd name="connsiteY49" fmla="*/ 214081 h 485444"/>
                  <a:gd name="connsiteX50" fmla="*/ 149924 w 795332"/>
                  <a:gd name="connsiteY50" fmla="*/ 177351 h 485444"/>
                  <a:gd name="connsiteX51" fmla="*/ 120550 w 795332"/>
                  <a:gd name="connsiteY51" fmla="*/ 138458 h 485444"/>
                  <a:gd name="connsiteX52" fmla="*/ 99396 w 795332"/>
                  <a:gd name="connsiteY52" fmla="*/ 110430 h 485444"/>
                  <a:gd name="connsiteX53" fmla="*/ 102113 w 795332"/>
                  <a:gd name="connsiteY53" fmla="*/ 96536 h 485444"/>
                  <a:gd name="connsiteX54" fmla="*/ 81801 w 795332"/>
                  <a:gd name="connsiteY54" fmla="*/ 88123 h 485444"/>
                  <a:gd name="connsiteX55" fmla="*/ 57931 w 795332"/>
                  <a:gd name="connsiteY55" fmla="*/ 29543 h 485444"/>
                  <a:gd name="connsiteX56" fmla="*/ 67138 w 795332"/>
                  <a:gd name="connsiteY56" fmla="*/ 26538 h 485444"/>
                  <a:gd name="connsiteX57" fmla="*/ 76440 w 795332"/>
                  <a:gd name="connsiteY57" fmla="*/ 31033 h 485444"/>
                  <a:gd name="connsiteX58" fmla="*/ 90382 w 795332"/>
                  <a:gd name="connsiteY58" fmla="*/ 36610 h 485444"/>
                  <a:gd name="connsiteX59" fmla="*/ 107738 w 795332"/>
                  <a:gd name="connsiteY59" fmla="*/ 39855 h 485444"/>
                  <a:gd name="connsiteX60" fmla="*/ 112786 w 795332"/>
                  <a:gd name="connsiteY60" fmla="*/ 72690 h 485444"/>
                  <a:gd name="connsiteX61" fmla="*/ 129997 w 795332"/>
                  <a:gd name="connsiteY61" fmla="*/ 108819 h 485444"/>
                  <a:gd name="connsiteX62" fmla="*/ 148674 w 795332"/>
                  <a:gd name="connsiteY62" fmla="*/ 123603 h 485444"/>
                  <a:gd name="connsiteX63" fmla="*/ 183721 w 795332"/>
                  <a:gd name="connsiteY63" fmla="*/ 155477 h 485444"/>
                  <a:gd name="connsiteX64" fmla="*/ 201798 w 795332"/>
                  <a:gd name="connsiteY64" fmla="*/ 169106 h 485444"/>
                  <a:gd name="connsiteX65" fmla="*/ 206052 w 795332"/>
                  <a:gd name="connsiteY65" fmla="*/ 184635 h 485444"/>
                  <a:gd name="connsiteX66" fmla="*/ 222470 w 795332"/>
                  <a:gd name="connsiteY66" fmla="*/ 204634 h 485444"/>
                  <a:gd name="connsiteX67" fmla="*/ 244080 w 795332"/>
                  <a:gd name="connsiteY67" fmla="*/ 223985 h 485444"/>
                  <a:gd name="connsiteX68" fmla="*/ 300882 w 795332"/>
                  <a:gd name="connsiteY68" fmla="*/ 285618 h 485444"/>
                  <a:gd name="connsiteX69" fmla="*/ 313045 w 795332"/>
                  <a:gd name="connsiteY69" fmla="*/ 332804 h 485444"/>
                  <a:gd name="connsiteX70" fmla="*/ 305088 w 795332"/>
                  <a:gd name="connsiteY70" fmla="*/ 342155 h 485444"/>
                  <a:gd name="connsiteX71" fmla="*/ 326290 w 795332"/>
                  <a:gd name="connsiteY71" fmla="*/ 374221 h 485444"/>
                  <a:gd name="connsiteX72" fmla="*/ 364149 w 795332"/>
                  <a:gd name="connsiteY72" fmla="*/ 399149 h 485444"/>
                  <a:gd name="connsiteX73" fmla="*/ 405879 w 795332"/>
                  <a:gd name="connsiteY73" fmla="*/ 411312 h 485444"/>
                  <a:gd name="connsiteX74" fmla="*/ 457609 w 795332"/>
                  <a:gd name="connsiteY74" fmla="*/ 436624 h 485444"/>
                  <a:gd name="connsiteX75" fmla="*/ 516814 w 795332"/>
                  <a:gd name="connsiteY75" fmla="*/ 461262 h 485444"/>
                  <a:gd name="connsiteX76" fmla="*/ 569313 w 795332"/>
                  <a:gd name="connsiteY76" fmla="*/ 457705 h 485444"/>
                  <a:gd name="connsiteX77" fmla="*/ 616739 w 795332"/>
                  <a:gd name="connsiteY77" fmla="*/ 464027 h 485444"/>
                  <a:gd name="connsiteX78" fmla="*/ 645056 w 795332"/>
                  <a:gd name="connsiteY78" fmla="*/ 485444 h 485444"/>
                  <a:gd name="connsiteX79" fmla="*/ 665993 w 795332"/>
                  <a:gd name="connsiteY79" fmla="*/ 457080 h 485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795332" h="485444">
                    <a:moveTo>
                      <a:pt x="665945" y="457176"/>
                    </a:moveTo>
                    <a:cubicBezTo>
                      <a:pt x="668709" y="456599"/>
                      <a:pt x="697747" y="460133"/>
                      <a:pt x="700439" y="452825"/>
                    </a:cubicBezTo>
                    <a:cubicBezTo>
                      <a:pt x="703131" y="445542"/>
                      <a:pt x="678396" y="429701"/>
                      <a:pt x="681185" y="427994"/>
                    </a:cubicBezTo>
                    <a:cubicBezTo>
                      <a:pt x="688444" y="423499"/>
                      <a:pt x="686665" y="413283"/>
                      <a:pt x="695704" y="408403"/>
                    </a:cubicBezTo>
                    <a:cubicBezTo>
                      <a:pt x="706376" y="402658"/>
                      <a:pt x="725414" y="413571"/>
                      <a:pt x="736664" y="407754"/>
                    </a:cubicBezTo>
                    <a:cubicBezTo>
                      <a:pt x="738852" y="406600"/>
                      <a:pt x="746496" y="392009"/>
                      <a:pt x="753178" y="391360"/>
                    </a:cubicBezTo>
                    <a:cubicBezTo>
                      <a:pt x="756231" y="391048"/>
                      <a:pt x="761063" y="394701"/>
                      <a:pt x="765413" y="398740"/>
                    </a:cubicBezTo>
                    <a:cubicBezTo>
                      <a:pt x="772841" y="391721"/>
                      <a:pt x="775269" y="376048"/>
                      <a:pt x="776519" y="363284"/>
                    </a:cubicBezTo>
                    <a:cubicBezTo>
                      <a:pt x="778057" y="347660"/>
                      <a:pt x="772793" y="342539"/>
                      <a:pt x="780750" y="333766"/>
                    </a:cubicBezTo>
                    <a:cubicBezTo>
                      <a:pt x="788730" y="324992"/>
                      <a:pt x="797360" y="324319"/>
                      <a:pt x="794908" y="312228"/>
                    </a:cubicBezTo>
                    <a:cubicBezTo>
                      <a:pt x="792432" y="300137"/>
                      <a:pt x="781639" y="312396"/>
                      <a:pt x="772312" y="306723"/>
                    </a:cubicBezTo>
                    <a:cubicBezTo>
                      <a:pt x="763010" y="301074"/>
                      <a:pt x="754981" y="305233"/>
                      <a:pt x="731352" y="308983"/>
                    </a:cubicBezTo>
                    <a:cubicBezTo>
                      <a:pt x="707723" y="312756"/>
                      <a:pt x="696881" y="322708"/>
                      <a:pt x="698252" y="339438"/>
                    </a:cubicBezTo>
                    <a:cubicBezTo>
                      <a:pt x="699622" y="356169"/>
                      <a:pt x="690295" y="348789"/>
                      <a:pt x="691064" y="363212"/>
                    </a:cubicBezTo>
                    <a:cubicBezTo>
                      <a:pt x="691834" y="377635"/>
                      <a:pt x="672796" y="378476"/>
                      <a:pt x="674045" y="387106"/>
                    </a:cubicBezTo>
                    <a:cubicBezTo>
                      <a:pt x="675320" y="395759"/>
                      <a:pt x="659022" y="387298"/>
                      <a:pt x="654383" y="384485"/>
                    </a:cubicBezTo>
                    <a:cubicBezTo>
                      <a:pt x="649719" y="381673"/>
                      <a:pt x="600273" y="397298"/>
                      <a:pt x="593350" y="398572"/>
                    </a:cubicBezTo>
                    <a:cubicBezTo>
                      <a:pt x="586428" y="399798"/>
                      <a:pt x="573543" y="384389"/>
                      <a:pt x="563736" y="385086"/>
                    </a:cubicBezTo>
                    <a:cubicBezTo>
                      <a:pt x="553928" y="385784"/>
                      <a:pt x="549698" y="370832"/>
                      <a:pt x="548376" y="358717"/>
                    </a:cubicBezTo>
                    <a:cubicBezTo>
                      <a:pt x="547054" y="346602"/>
                      <a:pt x="528448" y="335905"/>
                      <a:pt x="520227" y="325040"/>
                    </a:cubicBezTo>
                    <a:cubicBezTo>
                      <a:pt x="512006" y="314175"/>
                      <a:pt x="510540" y="289945"/>
                      <a:pt x="509771" y="274344"/>
                    </a:cubicBezTo>
                    <a:cubicBezTo>
                      <a:pt x="509002" y="258792"/>
                      <a:pt x="506910" y="232230"/>
                      <a:pt x="517487" y="201485"/>
                    </a:cubicBezTo>
                    <a:cubicBezTo>
                      <a:pt x="518905" y="197375"/>
                      <a:pt x="519554" y="193793"/>
                      <a:pt x="519698" y="190596"/>
                    </a:cubicBezTo>
                    <a:cubicBezTo>
                      <a:pt x="515684" y="188192"/>
                      <a:pt x="511766" y="186462"/>
                      <a:pt x="508809" y="186678"/>
                    </a:cubicBezTo>
                    <a:cubicBezTo>
                      <a:pt x="484747" y="188433"/>
                      <a:pt x="475012" y="173361"/>
                      <a:pt x="464628" y="158241"/>
                    </a:cubicBezTo>
                    <a:cubicBezTo>
                      <a:pt x="460854" y="152737"/>
                      <a:pt x="463185" y="142232"/>
                      <a:pt x="458210" y="138578"/>
                    </a:cubicBezTo>
                    <a:cubicBezTo>
                      <a:pt x="453234" y="134949"/>
                      <a:pt x="438258" y="120959"/>
                      <a:pt x="433090" y="103747"/>
                    </a:cubicBezTo>
                    <a:cubicBezTo>
                      <a:pt x="427922" y="86560"/>
                      <a:pt x="397586" y="78291"/>
                      <a:pt x="386481" y="77811"/>
                    </a:cubicBezTo>
                    <a:cubicBezTo>
                      <a:pt x="375375" y="77330"/>
                      <a:pt x="369510" y="100863"/>
                      <a:pt x="366433" y="102113"/>
                    </a:cubicBezTo>
                    <a:cubicBezTo>
                      <a:pt x="363356" y="103387"/>
                      <a:pt x="342227" y="90094"/>
                      <a:pt x="336001" y="87065"/>
                    </a:cubicBezTo>
                    <a:cubicBezTo>
                      <a:pt x="321458" y="80046"/>
                      <a:pt x="327900" y="56369"/>
                      <a:pt x="309608" y="50407"/>
                    </a:cubicBezTo>
                    <a:cubicBezTo>
                      <a:pt x="305906" y="49254"/>
                      <a:pt x="279656" y="24254"/>
                      <a:pt x="279656" y="24254"/>
                    </a:cubicBezTo>
                    <a:lnTo>
                      <a:pt x="238960" y="24783"/>
                    </a:lnTo>
                    <a:lnTo>
                      <a:pt x="230451" y="36009"/>
                    </a:lnTo>
                    <a:lnTo>
                      <a:pt x="156462" y="37595"/>
                    </a:lnTo>
                    <a:cubicBezTo>
                      <a:pt x="156462" y="37595"/>
                      <a:pt x="99445" y="17355"/>
                      <a:pt x="88940" y="15048"/>
                    </a:cubicBezTo>
                    <a:cubicBezTo>
                      <a:pt x="78436" y="12716"/>
                      <a:pt x="59758" y="0"/>
                      <a:pt x="59758" y="0"/>
                    </a:cubicBezTo>
                    <a:lnTo>
                      <a:pt x="0" y="8606"/>
                    </a:lnTo>
                    <a:cubicBezTo>
                      <a:pt x="3149" y="15192"/>
                      <a:pt x="7524" y="22259"/>
                      <a:pt x="14062" y="30120"/>
                    </a:cubicBezTo>
                    <a:cubicBezTo>
                      <a:pt x="40504" y="62018"/>
                      <a:pt x="31946" y="82955"/>
                      <a:pt x="69325" y="106199"/>
                    </a:cubicBezTo>
                    <a:cubicBezTo>
                      <a:pt x="83868" y="115262"/>
                      <a:pt x="84132" y="135453"/>
                      <a:pt x="82474" y="140670"/>
                    </a:cubicBezTo>
                    <a:cubicBezTo>
                      <a:pt x="80815" y="145886"/>
                      <a:pt x="62787" y="137448"/>
                      <a:pt x="61705" y="142689"/>
                    </a:cubicBezTo>
                    <a:cubicBezTo>
                      <a:pt x="60623" y="147905"/>
                      <a:pt x="85142" y="167760"/>
                      <a:pt x="94349" y="166510"/>
                    </a:cubicBezTo>
                    <a:cubicBezTo>
                      <a:pt x="103555" y="165212"/>
                      <a:pt x="108266" y="170957"/>
                      <a:pt x="122857" y="183457"/>
                    </a:cubicBezTo>
                    <a:cubicBezTo>
                      <a:pt x="137448" y="195981"/>
                      <a:pt x="136487" y="211004"/>
                      <a:pt x="130790" y="215692"/>
                    </a:cubicBezTo>
                    <a:cubicBezTo>
                      <a:pt x="125069" y="220379"/>
                      <a:pt x="142520" y="229970"/>
                      <a:pt x="161150" y="241845"/>
                    </a:cubicBezTo>
                    <a:cubicBezTo>
                      <a:pt x="179779" y="253744"/>
                      <a:pt x="187471" y="268647"/>
                      <a:pt x="189298" y="274993"/>
                    </a:cubicBezTo>
                    <a:cubicBezTo>
                      <a:pt x="191101" y="281315"/>
                      <a:pt x="199130" y="275426"/>
                      <a:pt x="201894" y="266724"/>
                    </a:cubicBezTo>
                    <a:cubicBezTo>
                      <a:pt x="208528" y="245979"/>
                      <a:pt x="187111" y="239129"/>
                      <a:pt x="173794" y="237061"/>
                    </a:cubicBezTo>
                    <a:cubicBezTo>
                      <a:pt x="166847" y="236004"/>
                      <a:pt x="174154" y="220908"/>
                      <a:pt x="167135" y="214081"/>
                    </a:cubicBezTo>
                    <a:cubicBezTo>
                      <a:pt x="160116" y="207254"/>
                      <a:pt x="153530" y="189995"/>
                      <a:pt x="149924" y="177351"/>
                    </a:cubicBezTo>
                    <a:cubicBezTo>
                      <a:pt x="146294" y="164683"/>
                      <a:pt x="128242" y="152232"/>
                      <a:pt x="120550" y="138458"/>
                    </a:cubicBezTo>
                    <a:cubicBezTo>
                      <a:pt x="112858" y="124708"/>
                      <a:pt x="104637" y="113819"/>
                      <a:pt x="99396" y="110430"/>
                    </a:cubicBezTo>
                    <a:cubicBezTo>
                      <a:pt x="94156" y="107017"/>
                      <a:pt x="106800" y="101656"/>
                      <a:pt x="102113" y="96536"/>
                    </a:cubicBezTo>
                    <a:cubicBezTo>
                      <a:pt x="97425" y="91416"/>
                      <a:pt x="90503" y="92065"/>
                      <a:pt x="81801" y="88123"/>
                    </a:cubicBezTo>
                    <a:cubicBezTo>
                      <a:pt x="62378" y="79397"/>
                      <a:pt x="64950" y="47090"/>
                      <a:pt x="57931" y="29543"/>
                    </a:cubicBezTo>
                    <a:cubicBezTo>
                      <a:pt x="54951" y="22091"/>
                      <a:pt x="64205" y="23100"/>
                      <a:pt x="67138" y="26538"/>
                    </a:cubicBezTo>
                    <a:cubicBezTo>
                      <a:pt x="70070" y="29951"/>
                      <a:pt x="72426" y="33389"/>
                      <a:pt x="76440" y="31033"/>
                    </a:cubicBezTo>
                    <a:cubicBezTo>
                      <a:pt x="80455" y="28677"/>
                      <a:pt x="87402" y="30312"/>
                      <a:pt x="90382" y="36610"/>
                    </a:cubicBezTo>
                    <a:cubicBezTo>
                      <a:pt x="93339" y="42932"/>
                      <a:pt x="103074" y="37042"/>
                      <a:pt x="107738" y="39855"/>
                    </a:cubicBezTo>
                    <a:cubicBezTo>
                      <a:pt x="112401" y="42667"/>
                      <a:pt x="97425" y="46345"/>
                      <a:pt x="112786" y="72690"/>
                    </a:cubicBezTo>
                    <a:cubicBezTo>
                      <a:pt x="117761" y="81224"/>
                      <a:pt x="117978" y="121247"/>
                      <a:pt x="129997" y="108819"/>
                    </a:cubicBezTo>
                    <a:cubicBezTo>
                      <a:pt x="132833" y="105911"/>
                      <a:pt x="141030" y="114468"/>
                      <a:pt x="148674" y="123603"/>
                    </a:cubicBezTo>
                    <a:cubicBezTo>
                      <a:pt x="150982" y="126367"/>
                      <a:pt x="181269" y="155092"/>
                      <a:pt x="183721" y="155477"/>
                    </a:cubicBezTo>
                    <a:cubicBezTo>
                      <a:pt x="193553" y="157063"/>
                      <a:pt x="195428" y="168025"/>
                      <a:pt x="201798" y="169106"/>
                    </a:cubicBezTo>
                    <a:cubicBezTo>
                      <a:pt x="208168" y="170164"/>
                      <a:pt x="209418" y="177087"/>
                      <a:pt x="206052" y="184635"/>
                    </a:cubicBezTo>
                    <a:cubicBezTo>
                      <a:pt x="202687" y="192183"/>
                      <a:pt x="206245" y="198481"/>
                      <a:pt x="222470" y="204634"/>
                    </a:cubicBezTo>
                    <a:cubicBezTo>
                      <a:pt x="238720" y="210788"/>
                      <a:pt x="231220" y="212014"/>
                      <a:pt x="244080" y="223985"/>
                    </a:cubicBezTo>
                    <a:cubicBezTo>
                      <a:pt x="256941" y="235932"/>
                      <a:pt x="293238" y="274729"/>
                      <a:pt x="300882" y="285618"/>
                    </a:cubicBezTo>
                    <a:cubicBezTo>
                      <a:pt x="311194" y="300305"/>
                      <a:pt x="305737" y="322155"/>
                      <a:pt x="313045" y="332804"/>
                    </a:cubicBezTo>
                    <a:cubicBezTo>
                      <a:pt x="317756" y="339679"/>
                      <a:pt x="304440" y="336963"/>
                      <a:pt x="305088" y="342155"/>
                    </a:cubicBezTo>
                    <a:cubicBezTo>
                      <a:pt x="305737" y="347347"/>
                      <a:pt x="313574" y="373212"/>
                      <a:pt x="326290" y="374221"/>
                    </a:cubicBezTo>
                    <a:cubicBezTo>
                      <a:pt x="339006" y="375207"/>
                      <a:pt x="353645" y="390615"/>
                      <a:pt x="364149" y="399149"/>
                    </a:cubicBezTo>
                    <a:cubicBezTo>
                      <a:pt x="374654" y="407658"/>
                      <a:pt x="390230" y="405735"/>
                      <a:pt x="405879" y="411312"/>
                    </a:cubicBezTo>
                    <a:cubicBezTo>
                      <a:pt x="421552" y="416889"/>
                      <a:pt x="434989" y="430590"/>
                      <a:pt x="457609" y="436624"/>
                    </a:cubicBezTo>
                    <a:cubicBezTo>
                      <a:pt x="480204" y="442681"/>
                      <a:pt x="502271" y="452224"/>
                      <a:pt x="516814" y="461262"/>
                    </a:cubicBezTo>
                    <a:cubicBezTo>
                      <a:pt x="531357" y="470325"/>
                      <a:pt x="549217" y="466046"/>
                      <a:pt x="569313" y="457705"/>
                    </a:cubicBezTo>
                    <a:cubicBezTo>
                      <a:pt x="589408" y="449340"/>
                      <a:pt x="605129" y="459556"/>
                      <a:pt x="616739" y="464027"/>
                    </a:cubicBezTo>
                    <a:cubicBezTo>
                      <a:pt x="622460" y="466214"/>
                      <a:pt x="633758" y="475661"/>
                      <a:pt x="645056" y="485444"/>
                    </a:cubicBezTo>
                    <a:cubicBezTo>
                      <a:pt x="655056" y="470685"/>
                      <a:pt x="664695" y="457344"/>
                      <a:pt x="665993" y="4570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A925FD2-861D-BC56-1D70-6B17F831FD02}"/>
                  </a:ext>
                </a:extLst>
              </p:cNvPr>
              <p:cNvSpPr/>
              <p:nvPr/>
            </p:nvSpPr>
            <p:spPr bwMode="gray">
              <a:xfrm>
                <a:off x="2489573" y="3114036"/>
                <a:ext cx="1028858" cy="1056687"/>
              </a:xfrm>
              <a:custGeom>
                <a:avLst/>
                <a:gdLst>
                  <a:gd name="connsiteX0" fmla="*/ 556576 w 1028858"/>
                  <a:gd name="connsiteY0" fmla="*/ 1044645 h 1056687"/>
                  <a:gd name="connsiteX1" fmla="*/ 575782 w 1028858"/>
                  <a:gd name="connsiteY1" fmla="*/ 1012049 h 1056687"/>
                  <a:gd name="connsiteX2" fmla="*/ 589219 w 1028858"/>
                  <a:gd name="connsiteY2" fmla="*/ 980103 h 1056687"/>
                  <a:gd name="connsiteX3" fmla="*/ 602704 w 1028858"/>
                  <a:gd name="connsiteY3" fmla="*/ 952219 h 1056687"/>
                  <a:gd name="connsiteX4" fmla="*/ 603594 w 1028858"/>
                  <a:gd name="connsiteY4" fmla="*/ 975872 h 1056687"/>
                  <a:gd name="connsiteX5" fmla="*/ 605445 w 1028858"/>
                  <a:gd name="connsiteY5" fmla="*/ 984526 h 1056687"/>
                  <a:gd name="connsiteX6" fmla="*/ 638280 w 1028858"/>
                  <a:gd name="connsiteY6" fmla="*/ 933277 h 1056687"/>
                  <a:gd name="connsiteX7" fmla="*/ 663905 w 1028858"/>
                  <a:gd name="connsiteY7" fmla="*/ 905249 h 1056687"/>
                  <a:gd name="connsiteX8" fmla="*/ 670924 w 1028858"/>
                  <a:gd name="connsiteY8" fmla="*/ 867630 h 1056687"/>
                  <a:gd name="connsiteX9" fmla="*/ 711428 w 1028858"/>
                  <a:gd name="connsiteY9" fmla="*/ 784507 h 1056687"/>
                  <a:gd name="connsiteX10" fmla="*/ 745297 w 1028858"/>
                  <a:gd name="connsiteY10" fmla="*/ 769075 h 1056687"/>
                  <a:gd name="connsiteX11" fmla="*/ 759623 w 1028858"/>
                  <a:gd name="connsiteY11" fmla="*/ 760805 h 1056687"/>
                  <a:gd name="connsiteX12" fmla="*/ 779623 w 1028858"/>
                  <a:gd name="connsiteY12" fmla="*/ 744940 h 1056687"/>
                  <a:gd name="connsiteX13" fmla="*/ 822939 w 1028858"/>
                  <a:gd name="connsiteY13" fmla="*/ 744940 h 1056687"/>
                  <a:gd name="connsiteX14" fmla="*/ 847963 w 1028858"/>
                  <a:gd name="connsiteY14" fmla="*/ 731599 h 1056687"/>
                  <a:gd name="connsiteX15" fmla="*/ 868948 w 1028858"/>
                  <a:gd name="connsiteY15" fmla="*/ 718643 h 1056687"/>
                  <a:gd name="connsiteX16" fmla="*/ 881640 w 1028858"/>
                  <a:gd name="connsiteY16" fmla="*/ 683548 h 1056687"/>
                  <a:gd name="connsiteX17" fmla="*/ 891712 w 1028858"/>
                  <a:gd name="connsiteY17" fmla="*/ 659173 h 1056687"/>
                  <a:gd name="connsiteX18" fmla="*/ 918081 w 1028858"/>
                  <a:gd name="connsiteY18" fmla="*/ 599343 h 1056687"/>
                  <a:gd name="connsiteX19" fmla="*/ 920533 w 1028858"/>
                  <a:gd name="connsiteY19" fmla="*/ 566988 h 1056687"/>
                  <a:gd name="connsiteX20" fmla="*/ 925148 w 1028858"/>
                  <a:gd name="connsiteY20" fmla="*/ 478000 h 1056687"/>
                  <a:gd name="connsiteX21" fmla="*/ 923297 w 1028858"/>
                  <a:gd name="connsiteY21" fmla="*/ 467616 h 1056687"/>
                  <a:gd name="connsiteX22" fmla="*/ 927816 w 1028858"/>
                  <a:gd name="connsiteY22" fmla="*/ 460044 h 1056687"/>
                  <a:gd name="connsiteX23" fmla="*/ 964306 w 1028858"/>
                  <a:gd name="connsiteY23" fmla="*/ 424348 h 1056687"/>
                  <a:gd name="connsiteX24" fmla="*/ 988896 w 1028858"/>
                  <a:gd name="connsiteY24" fmla="*/ 404973 h 1056687"/>
                  <a:gd name="connsiteX25" fmla="*/ 1024593 w 1028858"/>
                  <a:gd name="connsiteY25" fmla="*/ 353123 h 1056687"/>
                  <a:gd name="connsiteX26" fmla="*/ 1018415 w 1028858"/>
                  <a:gd name="connsiteY26" fmla="*/ 277572 h 1056687"/>
                  <a:gd name="connsiteX27" fmla="*/ 995699 w 1028858"/>
                  <a:gd name="connsiteY27" fmla="*/ 262837 h 1056687"/>
                  <a:gd name="connsiteX28" fmla="*/ 932912 w 1028858"/>
                  <a:gd name="connsiteY28" fmla="*/ 230170 h 1056687"/>
                  <a:gd name="connsiteX29" fmla="*/ 804863 w 1028858"/>
                  <a:gd name="connsiteY29" fmla="*/ 196036 h 1056687"/>
                  <a:gd name="connsiteX30" fmla="*/ 771017 w 1028858"/>
                  <a:gd name="connsiteY30" fmla="*/ 213223 h 1056687"/>
                  <a:gd name="connsiteX31" fmla="*/ 775897 w 1028858"/>
                  <a:gd name="connsiteY31" fmla="*/ 188320 h 1056687"/>
                  <a:gd name="connsiteX32" fmla="*/ 714216 w 1028858"/>
                  <a:gd name="connsiteY32" fmla="*/ 152167 h 1056687"/>
                  <a:gd name="connsiteX33" fmla="*/ 676260 w 1028858"/>
                  <a:gd name="connsiteY33" fmla="*/ 164210 h 1056687"/>
                  <a:gd name="connsiteX34" fmla="*/ 657968 w 1028858"/>
                  <a:gd name="connsiteY34" fmla="*/ 177166 h 1056687"/>
                  <a:gd name="connsiteX35" fmla="*/ 644699 w 1028858"/>
                  <a:gd name="connsiteY35" fmla="*/ 177911 h 1056687"/>
                  <a:gd name="connsiteX36" fmla="*/ 666813 w 1028858"/>
                  <a:gd name="connsiteY36" fmla="*/ 147600 h 1056687"/>
                  <a:gd name="connsiteX37" fmla="*/ 614098 w 1028858"/>
                  <a:gd name="connsiteY37" fmla="*/ 134427 h 1056687"/>
                  <a:gd name="connsiteX38" fmla="*/ 597608 w 1028858"/>
                  <a:gd name="connsiteY38" fmla="*/ 154859 h 1056687"/>
                  <a:gd name="connsiteX39" fmla="*/ 604267 w 1028858"/>
                  <a:gd name="connsiteY39" fmla="*/ 133417 h 1056687"/>
                  <a:gd name="connsiteX40" fmla="*/ 629819 w 1028858"/>
                  <a:gd name="connsiteY40" fmla="*/ 100750 h 1056687"/>
                  <a:gd name="connsiteX41" fmla="*/ 608113 w 1028858"/>
                  <a:gd name="connsiteY41" fmla="*/ 73323 h 1056687"/>
                  <a:gd name="connsiteX42" fmla="*/ 588786 w 1028858"/>
                  <a:gd name="connsiteY42" fmla="*/ 23589 h 1056687"/>
                  <a:gd name="connsiteX43" fmla="*/ 558547 w 1028858"/>
                  <a:gd name="connsiteY43" fmla="*/ 65462 h 1056687"/>
                  <a:gd name="connsiteX44" fmla="*/ 531360 w 1028858"/>
                  <a:gd name="connsiteY44" fmla="*/ 77553 h 1056687"/>
                  <a:gd name="connsiteX45" fmla="*/ 505471 w 1028858"/>
                  <a:gd name="connsiteY45" fmla="*/ 70078 h 1056687"/>
                  <a:gd name="connsiteX46" fmla="*/ 476554 w 1028858"/>
                  <a:gd name="connsiteY46" fmla="*/ 69669 h 1056687"/>
                  <a:gd name="connsiteX47" fmla="*/ 465809 w 1028858"/>
                  <a:gd name="connsiteY47" fmla="*/ 86207 h 1056687"/>
                  <a:gd name="connsiteX48" fmla="*/ 434535 w 1028858"/>
                  <a:gd name="connsiteY48" fmla="*/ 85823 h 1056687"/>
                  <a:gd name="connsiteX49" fmla="*/ 421339 w 1028858"/>
                  <a:gd name="connsiteY49" fmla="*/ 92265 h 1056687"/>
                  <a:gd name="connsiteX50" fmla="*/ 404224 w 1028858"/>
                  <a:gd name="connsiteY50" fmla="*/ 98731 h 1056687"/>
                  <a:gd name="connsiteX51" fmla="*/ 375955 w 1028858"/>
                  <a:gd name="connsiteY51" fmla="*/ 89717 h 1056687"/>
                  <a:gd name="connsiteX52" fmla="*/ 369874 w 1028858"/>
                  <a:gd name="connsiteY52" fmla="*/ 43684 h 1056687"/>
                  <a:gd name="connsiteX53" fmla="*/ 367254 w 1028858"/>
                  <a:gd name="connsiteY53" fmla="*/ 21834 h 1056687"/>
                  <a:gd name="connsiteX54" fmla="*/ 356028 w 1028858"/>
                  <a:gd name="connsiteY54" fmla="*/ 104 h 1056687"/>
                  <a:gd name="connsiteX55" fmla="*/ 339802 w 1028858"/>
                  <a:gd name="connsiteY55" fmla="*/ 15175 h 1056687"/>
                  <a:gd name="connsiteX56" fmla="*/ 307928 w 1028858"/>
                  <a:gd name="connsiteY56" fmla="*/ 28084 h 1056687"/>
                  <a:gd name="connsiteX57" fmla="*/ 285669 w 1028858"/>
                  <a:gd name="connsiteY57" fmla="*/ 43997 h 1056687"/>
                  <a:gd name="connsiteX58" fmla="*/ 279924 w 1028858"/>
                  <a:gd name="connsiteY58" fmla="*/ 37819 h 1056687"/>
                  <a:gd name="connsiteX59" fmla="*/ 257160 w 1028858"/>
                  <a:gd name="connsiteY59" fmla="*/ 30271 h 1056687"/>
                  <a:gd name="connsiteX60" fmla="*/ 239997 w 1028858"/>
                  <a:gd name="connsiteY60" fmla="*/ 33636 h 1056687"/>
                  <a:gd name="connsiteX61" fmla="*/ 274756 w 1028858"/>
                  <a:gd name="connsiteY61" fmla="*/ 77145 h 1056687"/>
                  <a:gd name="connsiteX62" fmla="*/ 268001 w 1028858"/>
                  <a:gd name="connsiteY62" fmla="*/ 83299 h 1056687"/>
                  <a:gd name="connsiteX63" fmla="*/ 253338 w 1028858"/>
                  <a:gd name="connsiteY63" fmla="*/ 97553 h 1056687"/>
                  <a:gd name="connsiteX64" fmla="*/ 236271 w 1028858"/>
                  <a:gd name="connsiteY64" fmla="*/ 106375 h 1056687"/>
                  <a:gd name="connsiteX65" fmla="*/ 218411 w 1028858"/>
                  <a:gd name="connsiteY65" fmla="*/ 115990 h 1056687"/>
                  <a:gd name="connsiteX66" fmla="*/ 204373 w 1028858"/>
                  <a:gd name="connsiteY66" fmla="*/ 118514 h 1056687"/>
                  <a:gd name="connsiteX67" fmla="*/ 188652 w 1028858"/>
                  <a:gd name="connsiteY67" fmla="*/ 112480 h 1056687"/>
                  <a:gd name="connsiteX68" fmla="*/ 168437 w 1028858"/>
                  <a:gd name="connsiteY68" fmla="*/ 86471 h 1056687"/>
                  <a:gd name="connsiteX69" fmla="*/ 103751 w 1028858"/>
                  <a:gd name="connsiteY69" fmla="*/ 97625 h 1056687"/>
                  <a:gd name="connsiteX70" fmla="*/ 110722 w 1028858"/>
                  <a:gd name="connsiteY70" fmla="*/ 111880 h 1056687"/>
                  <a:gd name="connsiteX71" fmla="*/ 116058 w 1028858"/>
                  <a:gd name="connsiteY71" fmla="*/ 122480 h 1056687"/>
                  <a:gd name="connsiteX72" fmla="*/ 115745 w 1028858"/>
                  <a:gd name="connsiteY72" fmla="*/ 178729 h 1056687"/>
                  <a:gd name="connsiteX73" fmla="*/ 101323 w 1028858"/>
                  <a:gd name="connsiteY73" fmla="*/ 249857 h 1056687"/>
                  <a:gd name="connsiteX74" fmla="*/ 79016 w 1028858"/>
                  <a:gd name="connsiteY74" fmla="*/ 251660 h 1056687"/>
                  <a:gd name="connsiteX75" fmla="*/ 47598 w 1028858"/>
                  <a:gd name="connsiteY75" fmla="*/ 263606 h 1056687"/>
                  <a:gd name="connsiteX76" fmla="*/ 24714 w 1028858"/>
                  <a:gd name="connsiteY76" fmla="*/ 279303 h 1056687"/>
                  <a:gd name="connsiteX77" fmla="*/ 5195 w 1028858"/>
                  <a:gd name="connsiteY77" fmla="*/ 318052 h 1056687"/>
                  <a:gd name="connsiteX78" fmla="*/ 1566 w 1028858"/>
                  <a:gd name="connsiteY78" fmla="*/ 334999 h 1056687"/>
                  <a:gd name="connsiteX79" fmla="*/ 8777 w 1028858"/>
                  <a:gd name="connsiteY79" fmla="*/ 357234 h 1056687"/>
                  <a:gd name="connsiteX80" fmla="*/ 19834 w 1028858"/>
                  <a:gd name="connsiteY80" fmla="*/ 379421 h 1056687"/>
                  <a:gd name="connsiteX81" fmla="*/ 33055 w 1028858"/>
                  <a:gd name="connsiteY81" fmla="*/ 389252 h 1056687"/>
                  <a:gd name="connsiteX82" fmla="*/ 74761 w 1028858"/>
                  <a:gd name="connsiteY82" fmla="*/ 399468 h 1056687"/>
                  <a:gd name="connsiteX83" fmla="*/ 83895 w 1028858"/>
                  <a:gd name="connsiteY83" fmla="*/ 391656 h 1056687"/>
                  <a:gd name="connsiteX84" fmla="*/ 92885 w 1028858"/>
                  <a:gd name="connsiteY84" fmla="*/ 430790 h 1056687"/>
                  <a:gd name="connsiteX85" fmla="*/ 126755 w 1028858"/>
                  <a:gd name="connsiteY85" fmla="*/ 431102 h 1056687"/>
                  <a:gd name="connsiteX86" fmla="*/ 149014 w 1028858"/>
                  <a:gd name="connsiteY86" fmla="*/ 425429 h 1056687"/>
                  <a:gd name="connsiteX87" fmla="*/ 171201 w 1028858"/>
                  <a:gd name="connsiteY87" fmla="*/ 413603 h 1056687"/>
                  <a:gd name="connsiteX88" fmla="*/ 226464 w 1028858"/>
                  <a:gd name="connsiteY88" fmla="*/ 400574 h 1056687"/>
                  <a:gd name="connsiteX89" fmla="*/ 235598 w 1028858"/>
                  <a:gd name="connsiteY89" fmla="*/ 451270 h 1056687"/>
                  <a:gd name="connsiteX90" fmla="*/ 266631 w 1028858"/>
                  <a:gd name="connsiteY90" fmla="*/ 469346 h 1056687"/>
                  <a:gd name="connsiteX91" fmla="*/ 285164 w 1028858"/>
                  <a:gd name="connsiteY91" fmla="*/ 472928 h 1056687"/>
                  <a:gd name="connsiteX92" fmla="*/ 309755 w 1028858"/>
                  <a:gd name="connsiteY92" fmla="*/ 483673 h 1056687"/>
                  <a:gd name="connsiteX93" fmla="*/ 346317 w 1028858"/>
                  <a:gd name="connsiteY93" fmla="*/ 497543 h 1056687"/>
                  <a:gd name="connsiteX94" fmla="*/ 356557 w 1028858"/>
                  <a:gd name="connsiteY94" fmla="*/ 515115 h 1056687"/>
                  <a:gd name="connsiteX95" fmla="*/ 360667 w 1028858"/>
                  <a:gd name="connsiteY95" fmla="*/ 535090 h 1056687"/>
                  <a:gd name="connsiteX96" fmla="*/ 364033 w 1028858"/>
                  <a:gd name="connsiteY96" fmla="*/ 556604 h 1056687"/>
                  <a:gd name="connsiteX97" fmla="*/ 392686 w 1028858"/>
                  <a:gd name="connsiteY97" fmla="*/ 569320 h 1056687"/>
                  <a:gd name="connsiteX98" fmla="*/ 430137 w 1028858"/>
                  <a:gd name="connsiteY98" fmla="*/ 607324 h 1056687"/>
                  <a:gd name="connsiteX99" fmla="*/ 427493 w 1028858"/>
                  <a:gd name="connsiteY99" fmla="*/ 641217 h 1056687"/>
                  <a:gd name="connsiteX100" fmla="*/ 419800 w 1028858"/>
                  <a:gd name="connsiteY100" fmla="*/ 659029 h 1056687"/>
                  <a:gd name="connsiteX101" fmla="*/ 421098 w 1028858"/>
                  <a:gd name="connsiteY101" fmla="*/ 672923 h 1056687"/>
                  <a:gd name="connsiteX102" fmla="*/ 426194 w 1028858"/>
                  <a:gd name="connsiteY102" fmla="*/ 704917 h 1056687"/>
                  <a:gd name="connsiteX103" fmla="*/ 439752 w 1028858"/>
                  <a:gd name="connsiteY103" fmla="*/ 725830 h 1056687"/>
                  <a:gd name="connsiteX104" fmla="*/ 462443 w 1028858"/>
                  <a:gd name="connsiteY104" fmla="*/ 727898 h 1056687"/>
                  <a:gd name="connsiteX105" fmla="*/ 480712 w 1028858"/>
                  <a:gd name="connsiteY105" fmla="*/ 749556 h 1056687"/>
                  <a:gd name="connsiteX106" fmla="*/ 515423 w 1028858"/>
                  <a:gd name="connsiteY106" fmla="*/ 773329 h 1056687"/>
                  <a:gd name="connsiteX107" fmla="*/ 513572 w 1028858"/>
                  <a:gd name="connsiteY107" fmla="*/ 819963 h 1056687"/>
                  <a:gd name="connsiteX108" fmla="*/ 530711 w 1028858"/>
                  <a:gd name="connsiteY108" fmla="*/ 820828 h 1056687"/>
                  <a:gd name="connsiteX109" fmla="*/ 535903 w 1028858"/>
                  <a:gd name="connsiteY109" fmla="*/ 860562 h 1056687"/>
                  <a:gd name="connsiteX110" fmla="*/ 504558 w 1028858"/>
                  <a:gd name="connsiteY110" fmla="*/ 878495 h 1056687"/>
                  <a:gd name="connsiteX111" fmla="*/ 460136 w 1028858"/>
                  <a:gd name="connsiteY111" fmla="*/ 926474 h 1056687"/>
                  <a:gd name="connsiteX112" fmla="*/ 437516 w 1028858"/>
                  <a:gd name="connsiteY112" fmla="*/ 954142 h 1056687"/>
                  <a:gd name="connsiteX113" fmla="*/ 445281 w 1028858"/>
                  <a:gd name="connsiteY113" fmla="*/ 953541 h 1056687"/>
                  <a:gd name="connsiteX114" fmla="*/ 467612 w 1028858"/>
                  <a:gd name="connsiteY114" fmla="*/ 961449 h 1056687"/>
                  <a:gd name="connsiteX115" fmla="*/ 479558 w 1028858"/>
                  <a:gd name="connsiteY115" fmla="*/ 979430 h 1056687"/>
                  <a:gd name="connsiteX116" fmla="*/ 494125 w 1028858"/>
                  <a:gd name="connsiteY116" fmla="*/ 975151 h 1056687"/>
                  <a:gd name="connsiteX117" fmla="*/ 523644 w 1028858"/>
                  <a:gd name="connsiteY117" fmla="*/ 996977 h 1056687"/>
                  <a:gd name="connsiteX118" fmla="*/ 544725 w 1028858"/>
                  <a:gd name="connsiteY118" fmla="*/ 1056687 h 1056687"/>
                  <a:gd name="connsiteX119" fmla="*/ 556696 w 1028858"/>
                  <a:gd name="connsiteY119" fmla="*/ 1044500 h 105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028858" h="1056687">
                    <a:moveTo>
                      <a:pt x="556576" y="1044645"/>
                    </a:moveTo>
                    <a:cubicBezTo>
                      <a:pt x="572585" y="1032890"/>
                      <a:pt x="568451" y="1026015"/>
                      <a:pt x="575782" y="1012049"/>
                    </a:cubicBezTo>
                    <a:cubicBezTo>
                      <a:pt x="583114" y="998083"/>
                      <a:pt x="576671" y="992386"/>
                      <a:pt x="589219" y="980103"/>
                    </a:cubicBezTo>
                    <a:cubicBezTo>
                      <a:pt x="601767" y="967819"/>
                      <a:pt x="586647" y="959935"/>
                      <a:pt x="602704" y="952219"/>
                    </a:cubicBezTo>
                    <a:cubicBezTo>
                      <a:pt x="618762" y="944503"/>
                      <a:pt x="616646" y="958974"/>
                      <a:pt x="603594" y="975872"/>
                    </a:cubicBezTo>
                    <a:cubicBezTo>
                      <a:pt x="590541" y="992819"/>
                      <a:pt x="588282" y="997458"/>
                      <a:pt x="605445" y="984526"/>
                    </a:cubicBezTo>
                    <a:cubicBezTo>
                      <a:pt x="622608" y="971618"/>
                      <a:pt x="628713" y="953613"/>
                      <a:pt x="638280" y="933277"/>
                    </a:cubicBezTo>
                    <a:cubicBezTo>
                      <a:pt x="647823" y="912965"/>
                      <a:pt x="655251" y="906499"/>
                      <a:pt x="663905" y="905249"/>
                    </a:cubicBezTo>
                    <a:cubicBezTo>
                      <a:pt x="672558" y="903975"/>
                      <a:pt x="672270" y="882605"/>
                      <a:pt x="670924" y="867630"/>
                    </a:cubicBezTo>
                    <a:cubicBezTo>
                      <a:pt x="666164" y="814578"/>
                      <a:pt x="679337" y="817487"/>
                      <a:pt x="711428" y="784507"/>
                    </a:cubicBezTo>
                    <a:cubicBezTo>
                      <a:pt x="723951" y="771646"/>
                      <a:pt x="732028" y="770372"/>
                      <a:pt x="745297" y="769075"/>
                    </a:cubicBezTo>
                    <a:cubicBezTo>
                      <a:pt x="758566" y="767728"/>
                      <a:pt x="750994" y="763209"/>
                      <a:pt x="759623" y="760805"/>
                    </a:cubicBezTo>
                    <a:cubicBezTo>
                      <a:pt x="768253" y="758378"/>
                      <a:pt x="773926" y="750205"/>
                      <a:pt x="779623" y="744940"/>
                    </a:cubicBezTo>
                    <a:cubicBezTo>
                      <a:pt x="788301" y="736936"/>
                      <a:pt x="813420" y="746840"/>
                      <a:pt x="822939" y="744940"/>
                    </a:cubicBezTo>
                    <a:cubicBezTo>
                      <a:pt x="839501" y="741671"/>
                      <a:pt x="836160" y="739556"/>
                      <a:pt x="847963" y="731599"/>
                    </a:cubicBezTo>
                    <a:cubicBezTo>
                      <a:pt x="848059" y="731527"/>
                      <a:pt x="869549" y="717802"/>
                      <a:pt x="868948" y="718643"/>
                    </a:cubicBezTo>
                    <a:cubicBezTo>
                      <a:pt x="876592" y="707706"/>
                      <a:pt x="868707" y="693499"/>
                      <a:pt x="881640" y="683548"/>
                    </a:cubicBezTo>
                    <a:cubicBezTo>
                      <a:pt x="888491" y="678259"/>
                      <a:pt x="889500" y="666697"/>
                      <a:pt x="891712" y="659173"/>
                    </a:cubicBezTo>
                    <a:cubicBezTo>
                      <a:pt x="897745" y="638669"/>
                      <a:pt x="907024" y="617251"/>
                      <a:pt x="918081" y="599343"/>
                    </a:cubicBezTo>
                    <a:cubicBezTo>
                      <a:pt x="922023" y="592949"/>
                      <a:pt x="914427" y="584968"/>
                      <a:pt x="920533" y="566988"/>
                    </a:cubicBezTo>
                    <a:cubicBezTo>
                      <a:pt x="928201" y="544489"/>
                      <a:pt x="906206" y="495476"/>
                      <a:pt x="925148" y="478000"/>
                    </a:cubicBezTo>
                    <a:cubicBezTo>
                      <a:pt x="930845" y="472712"/>
                      <a:pt x="927936" y="469875"/>
                      <a:pt x="923297" y="467616"/>
                    </a:cubicBezTo>
                    <a:cubicBezTo>
                      <a:pt x="918658" y="465356"/>
                      <a:pt x="923754" y="458962"/>
                      <a:pt x="927816" y="460044"/>
                    </a:cubicBezTo>
                    <a:cubicBezTo>
                      <a:pt x="953465" y="467087"/>
                      <a:pt x="955027" y="448938"/>
                      <a:pt x="964306" y="424348"/>
                    </a:cubicBezTo>
                    <a:cubicBezTo>
                      <a:pt x="970460" y="408098"/>
                      <a:pt x="980844" y="408531"/>
                      <a:pt x="988896" y="404973"/>
                    </a:cubicBezTo>
                    <a:cubicBezTo>
                      <a:pt x="996925" y="401391"/>
                      <a:pt x="1013992" y="381536"/>
                      <a:pt x="1024593" y="353123"/>
                    </a:cubicBezTo>
                    <a:cubicBezTo>
                      <a:pt x="1035193" y="324687"/>
                      <a:pt x="1023295" y="297139"/>
                      <a:pt x="1018415" y="277572"/>
                    </a:cubicBezTo>
                    <a:cubicBezTo>
                      <a:pt x="1013535" y="257982"/>
                      <a:pt x="1007237" y="262116"/>
                      <a:pt x="995699" y="262837"/>
                    </a:cubicBezTo>
                    <a:cubicBezTo>
                      <a:pt x="984161" y="263558"/>
                      <a:pt x="962190" y="260962"/>
                      <a:pt x="932912" y="230170"/>
                    </a:cubicBezTo>
                    <a:cubicBezTo>
                      <a:pt x="900990" y="196565"/>
                      <a:pt x="846544" y="204930"/>
                      <a:pt x="804863" y="196036"/>
                    </a:cubicBezTo>
                    <a:cubicBezTo>
                      <a:pt x="792123" y="193296"/>
                      <a:pt x="780224" y="209618"/>
                      <a:pt x="771017" y="213223"/>
                    </a:cubicBezTo>
                    <a:cubicBezTo>
                      <a:pt x="761835" y="216805"/>
                      <a:pt x="775465" y="199305"/>
                      <a:pt x="775897" y="188320"/>
                    </a:cubicBezTo>
                    <a:cubicBezTo>
                      <a:pt x="776330" y="177359"/>
                      <a:pt x="740922" y="162215"/>
                      <a:pt x="714216" y="152167"/>
                    </a:cubicBezTo>
                    <a:cubicBezTo>
                      <a:pt x="682582" y="140268"/>
                      <a:pt x="692341" y="153321"/>
                      <a:pt x="676260" y="164210"/>
                    </a:cubicBezTo>
                    <a:cubicBezTo>
                      <a:pt x="673832" y="165868"/>
                      <a:pt x="660035" y="172407"/>
                      <a:pt x="657968" y="177166"/>
                    </a:cubicBezTo>
                    <a:cubicBezTo>
                      <a:pt x="650107" y="195147"/>
                      <a:pt x="634963" y="183801"/>
                      <a:pt x="644699" y="177911"/>
                    </a:cubicBezTo>
                    <a:cubicBezTo>
                      <a:pt x="654434" y="172022"/>
                      <a:pt x="663496" y="158609"/>
                      <a:pt x="666813" y="147600"/>
                    </a:cubicBezTo>
                    <a:cubicBezTo>
                      <a:pt x="670131" y="136615"/>
                      <a:pt x="628449" y="128466"/>
                      <a:pt x="614098" y="134427"/>
                    </a:cubicBezTo>
                    <a:cubicBezTo>
                      <a:pt x="599748" y="140412"/>
                      <a:pt x="609243" y="161061"/>
                      <a:pt x="597608" y="154859"/>
                    </a:cubicBezTo>
                    <a:cubicBezTo>
                      <a:pt x="585974" y="148657"/>
                      <a:pt x="595012" y="132961"/>
                      <a:pt x="604267" y="133417"/>
                    </a:cubicBezTo>
                    <a:cubicBezTo>
                      <a:pt x="613522" y="133874"/>
                      <a:pt x="623665" y="114692"/>
                      <a:pt x="629819" y="100750"/>
                    </a:cubicBezTo>
                    <a:cubicBezTo>
                      <a:pt x="635997" y="86808"/>
                      <a:pt x="618642" y="84717"/>
                      <a:pt x="608113" y="73323"/>
                    </a:cubicBezTo>
                    <a:cubicBezTo>
                      <a:pt x="597704" y="62049"/>
                      <a:pt x="599363" y="28709"/>
                      <a:pt x="588786" y="23589"/>
                    </a:cubicBezTo>
                    <a:cubicBezTo>
                      <a:pt x="577609" y="34910"/>
                      <a:pt x="562657" y="52602"/>
                      <a:pt x="558547" y="65462"/>
                    </a:cubicBezTo>
                    <a:cubicBezTo>
                      <a:pt x="553307" y="81952"/>
                      <a:pt x="546143" y="72674"/>
                      <a:pt x="531360" y="77553"/>
                    </a:cubicBezTo>
                    <a:cubicBezTo>
                      <a:pt x="516577" y="82433"/>
                      <a:pt x="509462" y="76279"/>
                      <a:pt x="505471" y="70078"/>
                    </a:cubicBezTo>
                    <a:cubicBezTo>
                      <a:pt x="501481" y="63876"/>
                      <a:pt x="486722" y="70318"/>
                      <a:pt x="476554" y="69669"/>
                    </a:cubicBezTo>
                    <a:cubicBezTo>
                      <a:pt x="466386" y="69020"/>
                      <a:pt x="472804" y="82217"/>
                      <a:pt x="465809" y="86207"/>
                    </a:cubicBezTo>
                    <a:cubicBezTo>
                      <a:pt x="458838" y="90197"/>
                      <a:pt x="440713" y="78731"/>
                      <a:pt x="434535" y="85823"/>
                    </a:cubicBezTo>
                    <a:cubicBezTo>
                      <a:pt x="428382" y="92962"/>
                      <a:pt x="424367" y="85943"/>
                      <a:pt x="421339" y="92265"/>
                    </a:cubicBezTo>
                    <a:cubicBezTo>
                      <a:pt x="418310" y="98538"/>
                      <a:pt x="407301" y="94813"/>
                      <a:pt x="404224" y="98731"/>
                    </a:cubicBezTo>
                    <a:cubicBezTo>
                      <a:pt x="401147" y="102697"/>
                      <a:pt x="390234" y="105173"/>
                      <a:pt x="375955" y="89717"/>
                    </a:cubicBezTo>
                    <a:cubicBezTo>
                      <a:pt x="361677" y="74284"/>
                      <a:pt x="363696" y="48468"/>
                      <a:pt x="369874" y="43684"/>
                    </a:cubicBezTo>
                    <a:cubicBezTo>
                      <a:pt x="376076" y="38901"/>
                      <a:pt x="375907" y="25632"/>
                      <a:pt x="367254" y="21834"/>
                    </a:cubicBezTo>
                    <a:cubicBezTo>
                      <a:pt x="358624" y="18036"/>
                      <a:pt x="366989" y="1498"/>
                      <a:pt x="356028" y="104"/>
                    </a:cubicBezTo>
                    <a:cubicBezTo>
                      <a:pt x="345091" y="-1339"/>
                      <a:pt x="346821" y="12723"/>
                      <a:pt x="339802" y="15175"/>
                    </a:cubicBezTo>
                    <a:cubicBezTo>
                      <a:pt x="332807" y="17603"/>
                      <a:pt x="315765" y="29526"/>
                      <a:pt x="307928" y="28084"/>
                    </a:cubicBezTo>
                    <a:cubicBezTo>
                      <a:pt x="291895" y="25079"/>
                      <a:pt x="293193" y="45150"/>
                      <a:pt x="285669" y="43997"/>
                    </a:cubicBezTo>
                    <a:cubicBezTo>
                      <a:pt x="283746" y="41929"/>
                      <a:pt x="281847" y="39886"/>
                      <a:pt x="279924" y="37819"/>
                    </a:cubicBezTo>
                    <a:cubicBezTo>
                      <a:pt x="278265" y="30800"/>
                      <a:pt x="261896" y="34910"/>
                      <a:pt x="257160" y="30271"/>
                    </a:cubicBezTo>
                    <a:cubicBezTo>
                      <a:pt x="252425" y="25632"/>
                      <a:pt x="230550" y="28276"/>
                      <a:pt x="239997" y="33636"/>
                    </a:cubicBezTo>
                    <a:cubicBezTo>
                      <a:pt x="239564" y="33396"/>
                      <a:pt x="273049" y="89284"/>
                      <a:pt x="274756" y="77145"/>
                    </a:cubicBezTo>
                    <a:cubicBezTo>
                      <a:pt x="272496" y="79188"/>
                      <a:pt x="270261" y="81231"/>
                      <a:pt x="268001" y="83299"/>
                    </a:cubicBezTo>
                    <a:cubicBezTo>
                      <a:pt x="259420" y="84981"/>
                      <a:pt x="255574" y="89717"/>
                      <a:pt x="253338" y="97553"/>
                    </a:cubicBezTo>
                    <a:cubicBezTo>
                      <a:pt x="251103" y="105389"/>
                      <a:pt x="243218" y="100053"/>
                      <a:pt x="236271" y="106375"/>
                    </a:cubicBezTo>
                    <a:cubicBezTo>
                      <a:pt x="229324" y="112721"/>
                      <a:pt x="223147" y="119043"/>
                      <a:pt x="218411" y="115990"/>
                    </a:cubicBezTo>
                    <a:cubicBezTo>
                      <a:pt x="213676" y="112937"/>
                      <a:pt x="209806" y="115317"/>
                      <a:pt x="204373" y="118514"/>
                    </a:cubicBezTo>
                    <a:cubicBezTo>
                      <a:pt x="198940" y="121735"/>
                      <a:pt x="196561" y="118610"/>
                      <a:pt x="188652" y="112480"/>
                    </a:cubicBezTo>
                    <a:cubicBezTo>
                      <a:pt x="182739" y="107865"/>
                      <a:pt x="178917" y="96664"/>
                      <a:pt x="168437" y="86471"/>
                    </a:cubicBezTo>
                    <a:cubicBezTo>
                      <a:pt x="160672" y="90245"/>
                      <a:pt x="104952" y="93659"/>
                      <a:pt x="103751" y="97625"/>
                    </a:cubicBezTo>
                    <a:cubicBezTo>
                      <a:pt x="102260" y="102601"/>
                      <a:pt x="106010" y="110894"/>
                      <a:pt x="110722" y="111880"/>
                    </a:cubicBezTo>
                    <a:cubicBezTo>
                      <a:pt x="115409" y="112841"/>
                      <a:pt x="125336" y="115605"/>
                      <a:pt x="116058" y="122480"/>
                    </a:cubicBezTo>
                    <a:cubicBezTo>
                      <a:pt x="80121" y="149234"/>
                      <a:pt x="125289" y="144042"/>
                      <a:pt x="115745" y="178729"/>
                    </a:cubicBezTo>
                    <a:cubicBezTo>
                      <a:pt x="113342" y="187454"/>
                      <a:pt x="113534" y="246972"/>
                      <a:pt x="101323" y="249857"/>
                    </a:cubicBezTo>
                    <a:cubicBezTo>
                      <a:pt x="94424" y="251467"/>
                      <a:pt x="88174" y="243871"/>
                      <a:pt x="79016" y="251660"/>
                    </a:cubicBezTo>
                    <a:cubicBezTo>
                      <a:pt x="69881" y="259496"/>
                      <a:pt x="58271" y="255025"/>
                      <a:pt x="47598" y="263606"/>
                    </a:cubicBezTo>
                    <a:cubicBezTo>
                      <a:pt x="36925" y="272212"/>
                      <a:pt x="25339" y="269279"/>
                      <a:pt x="24714" y="279303"/>
                    </a:cubicBezTo>
                    <a:cubicBezTo>
                      <a:pt x="23729" y="294687"/>
                      <a:pt x="14618" y="308389"/>
                      <a:pt x="5195" y="318052"/>
                    </a:cubicBezTo>
                    <a:cubicBezTo>
                      <a:pt x="-1655" y="325071"/>
                      <a:pt x="6133" y="329566"/>
                      <a:pt x="1566" y="334999"/>
                    </a:cubicBezTo>
                    <a:cubicBezTo>
                      <a:pt x="-2978" y="340455"/>
                      <a:pt x="3272" y="348845"/>
                      <a:pt x="8777" y="357234"/>
                    </a:cubicBezTo>
                    <a:cubicBezTo>
                      <a:pt x="14258" y="365647"/>
                      <a:pt x="20507" y="371705"/>
                      <a:pt x="19834" y="379421"/>
                    </a:cubicBezTo>
                    <a:cubicBezTo>
                      <a:pt x="19161" y="387113"/>
                      <a:pt x="25363" y="390118"/>
                      <a:pt x="33055" y="389252"/>
                    </a:cubicBezTo>
                    <a:cubicBezTo>
                      <a:pt x="36108" y="388916"/>
                      <a:pt x="63968" y="424636"/>
                      <a:pt x="74761" y="399468"/>
                    </a:cubicBezTo>
                    <a:cubicBezTo>
                      <a:pt x="76347" y="394973"/>
                      <a:pt x="79400" y="392377"/>
                      <a:pt x="83895" y="391656"/>
                    </a:cubicBezTo>
                    <a:cubicBezTo>
                      <a:pt x="88583" y="393050"/>
                      <a:pt x="83174" y="434467"/>
                      <a:pt x="92885" y="430790"/>
                    </a:cubicBezTo>
                    <a:cubicBezTo>
                      <a:pt x="101299" y="427617"/>
                      <a:pt x="118245" y="428145"/>
                      <a:pt x="126755" y="431102"/>
                    </a:cubicBezTo>
                    <a:cubicBezTo>
                      <a:pt x="135264" y="434083"/>
                      <a:pt x="143701" y="430886"/>
                      <a:pt x="149014" y="425429"/>
                    </a:cubicBezTo>
                    <a:cubicBezTo>
                      <a:pt x="154326" y="419973"/>
                      <a:pt x="160480" y="419901"/>
                      <a:pt x="171201" y="413603"/>
                    </a:cubicBezTo>
                    <a:cubicBezTo>
                      <a:pt x="173773" y="412088"/>
                      <a:pt x="229421" y="390238"/>
                      <a:pt x="226464" y="400574"/>
                    </a:cubicBezTo>
                    <a:cubicBezTo>
                      <a:pt x="224252" y="408290"/>
                      <a:pt x="223099" y="436799"/>
                      <a:pt x="235598" y="451270"/>
                    </a:cubicBezTo>
                    <a:cubicBezTo>
                      <a:pt x="248098" y="465693"/>
                      <a:pt x="255117" y="471029"/>
                      <a:pt x="266631" y="469346"/>
                    </a:cubicBezTo>
                    <a:cubicBezTo>
                      <a:pt x="278169" y="467616"/>
                      <a:pt x="276703" y="473817"/>
                      <a:pt x="285164" y="472928"/>
                    </a:cubicBezTo>
                    <a:cubicBezTo>
                      <a:pt x="282208" y="473241"/>
                      <a:pt x="313697" y="485500"/>
                      <a:pt x="309755" y="483673"/>
                    </a:cubicBezTo>
                    <a:cubicBezTo>
                      <a:pt x="316173" y="486654"/>
                      <a:pt x="342735" y="494562"/>
                      <a:pt x="346317" y="497543"/>
                    </a:cubicBezTo>
                    <a:cubicBezTo>
                      <a:pt x="351773" y="502086"/>
                      <a:pt x="357975" y="505836"/>
                      <a:pt x="356557" y="515115"/>
                    </a:cubicBezTo>
                    <a:cubicBezTo>
                      <a:pt x="355139" y="524369"/>
                      <a:pt x="368311" y="531124"/>
                      <a:pt x="360667" y="535090"/>
                    </a:cubicBezTo>
                    <a:cubicBezTo>
                      <a:pt x="353023" y="539056"/>
                      <a:pt x="363143" y="546580"/>
                      <a:pt x="364033" y="556604"/>
                    </a:cubicBezTo>
                    <a:cubicBezTo>
                      <a:pt x="364946" y="566604"/>
                      <a:pt x="375763" y="570305"/>
                      <a:pt x="392686" y="569320"/>
                    </a:cubicBezTo>
                    <a:cubicBezTo>
                      <a:pt x="411772" y="568190"/>
                      <a:pt x="423935" y="589536"/>
                      <a:pt x="430137" y="607324"/>
                    </a:cubicBezTo>
                    <a:cubicBezTo>
                      <a:pt x="434127" y="618814"/>
                      <a:pt x="425834" y="632011"/>
                      <a:pt x="427493" y="641217"/>
                    </a:cubicBezTo>
                    <a:cubicBezTo>
                      <a:pt x="428767" y="648308"/>
                      <a:pt x="424608" y="655856"/>
                      <a:pt x="419800" y="659029"/>
                    </a:cubicBezTo>
                    <a:cubicBezTo>
                      <a:pt x="425810" y="666505"/>
                      <a:pt x="426363" y="669894"/>
                      <a:pt x="421098" y="672923"/>
                    </a:cubicBezTo>
                    <a:cubicBezTo>
                      <a:pt x="414103" y="676913"/>
                      <a:pt x="429872" y="687682"/>
                      <a:pt x="426194" y="704917"/>
                    </a:cubicBezTo>
                    <a:cubicBezTo>
                      <a:pt x="422492" y="722153"/>
                      <a:pt x="421771" y="725277"/>
                      <a:pt x="439752" y="725830"/>
                    </a:cubicBezTo>
                    <a:cubicBezTo>
                      <a:pt x="457732" y="726383"/>
                      <a:pt x="456242" y="731864"/>
                      <a:pt x="462443" y="727898"/>
                    </a:cubicBezTo>
                    <a:cubicBezTo>
                      <a:pt x="468645" y="723883"/>
                      <a:pt x="478260" y="740950"/>
                      <a:pt x="480712" y="749556"/>
                    </a:cubicBezTo>
                    <a:cubicBezTo>
                      <a:pt x="492226" y="789555"/>
                      <a:pt x="491914" y="761959"/>
                      <a:pt x="515423" y="773329"/>
                    </a:cubicBezTo>
                    <a:cubicBezTo>
                      <a:pt x="524197" y="777584"/>
                      <a:pt x="513716" y="807078"/>
                      <a:pt x="513572" y="819963"/>
                    </a:cubicBezTo>
                    <a:cubicBezTo>
                      <a:pt x="520062" y="819650"/>
                      <a:pt x="528043" y="819530"/>
                      <a:pt x="530711" y="820828"/>
                    </a:cubicBezTo>
                    <a:cubicBezTo>
                      <a:pt x="535399" y="823112"/>
                      <a:pt x="538163" y="854673"/>
                      <a:pt x="535903" y="860562"/>
                    </a:cubicBezTo>
                    <a:cubicBezTo>
                      <a:pt x="533668" y="866428"/>
                      <a:pt x="514413" y="871932"/>
                      <a:pt x="504558" y="878495"/>
                    </a:cubicBezTo>
                    <a:cubicBezTo>
                      <a:pt x="494702" y="885081"/>
                      <a:pt x="471025" y="908182"/>
                      <a:pt x="460136" y="926474"/>
                    </a:cubicBezTo>
                    <a:cubicBezTo>
                      <a:pt x="453694" y="937267"/>
                      <a:pt x="444199" y="946282"/>
                      <a:pt x="437516" y="954142"/>
                    </a:cubicBezTo>
                    <a:cubicBezTo>
                      <a:pt x="440737" y="954550"/>
                      <a:pt x="443454" y="954382"/>
                      <a:pt x="445281" y="953541"/>
                    </a:cubicBezTo>
                    <a:cubicBezTo>
                      <a:pt x="450521" y="951137"/>
                      <a:pt x="458718" y="951041"/>
                      <a:pt x="467612" y="961449"/>
                    </a:cubicBezTo>
                    <a:cubicBezTo>
                      <a:pt x="476530" y="971858"/>
                      <a:pt x="476049" y="980055"/>
                      <a:pt x="479558" y="979430"/>
                    </a:cubicBezTo>
                    <a:cubicBezTo>
                      <a:pt x="483044" y="978781"/>
                      <a:pt x="486962" y="965272"/>
                      <a:pt x="494125" y="975151"/>
                    </a:cubicBezTo>
                    <a:cubicBezTo>
                      <a:pt x="501265" y="984982"/>
                      <a:pt x="519485" y="992362"/>
                      <a:pt x="523644" y="996977"/>
                    </a:cubicBezTo>
                    <a:cubicBezTo>
                      <a:pt x="543884" y="1019573"/>
                      <a:pt x="531384" y="1030246"/>
                      <a:pt x="544725" y="1056687"/>
                    </a:cubicBezTo>
                    <a:cubicBezTo>
                      <a:pt x="547946" y="1052409"/>
                      <a:pt x="551648" y="1048226"/>
                      <a:pt x="556696" y="10445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C7592042-B175-C38B-5F56-CDBD18DA9CBA}"/>
                  </a:ext>
                </a:extLst>
              </p:cNvPr>
              <p:cNvSpPr/>
              <p:nvPr/>
            </p:nvSpPr>
            <p:spPr bwMode="gray">
              <a:xfrm>
                <a:off x="2782838" y="3765396"/>
                <a:ext cx="225527" cy="226335"/>
              </a:xfrm>
              <a:custGeom>
                <a:avLst/>
                <a:gdLst>
                  <a:gd name="connsiteX0" fmla="*/ 222062 w 225527"/>
                  <a:gd name="connsiteY0" fmla="*/ 122089 h 226335"/>
                  <a:gd name="connsiteX1" fmla="*/ 187351 w 225527"/>
                  <a:gd name="connsiteY1" fmla="*/ 98316 h 226335"/>
                  <a:gd name="connsiteX2" fmla="*/ 169082 w 225527"/>
                  <a:gd name="connsiteY2" fmla="*/ 76657 h 226335"/>
                  <a:gd name="connsiteX3" fmla="*/ 146391 w 225527"/>
                  <a:gd name="connsiteY3" fmla="*/ 74590 h 226335"/>
                  <a:gd name="connsiteX4" fmla="*/ 132833 w 225527"/>
                  <a:gd name="connsiteY4" fmla="*/ 53677 h 226335"/>
                  <a:gd name="connsiteX5" fmla="*/ 127737 w 225527"/>
                  <a:gd name="connsiteY5" fmla="*/ 21683 h 226335"/>
                  <a:gd name="connsiteX6" fmla="*/ 126439 w 225527"/>
                  <a:gd name="connsiteY6" fmla="*/ 7789 h 226335"/>
                  <a:gd name="connsiteX7" fmla="*/ 67306 w 225527"/>
                  <a:gd name="connsiteY7" fmla="*/ 2381 h 226335"/>
                  <a:gd name="connsiteX8" fmla="*/ 35816 w 225527"/>
                  <a:gd name="connsiteY8" fmla="*/ 8198 h 226335"/>
                  <a:gd name="connsiteX9" fmla="*/ 16106 w 225527"/>
                  <a:gd name="connsiteY9" fmla="*/ 33077 h 226335"/>
                  <a:gd name="connsiteX10" fmla="*/ 8942 w 225527"/>
                  <a:gd name="connsiteY10" fmla="*/ 73220 h 226335"/>
                  <a:gd name="connsiteX11" fmla="*/ 0 w 225527"/>
                  <a:gd name="connsiteY11" fmla="*/ 73100 h 226335"/>
                  <a:gd name="connsiteX12" fmla="*/ 36634 w 225527"/>
                  <a:gd name="connsiteY12" fmla="*/ 109638 h 226335"/>
                  <a:gd name="connsiteX13" fmla="*/ 65792 w 225527"/>
                  <a:gd name="connsiteY13" fmla="*/ 127209 h 226335"/>
                  <a:gd name="connsiteX14" fmla="*/ 94902 w 225527"/>
                  <a:gd name="connsiteY14" fmla="*/ 141680 h 226335"/>
                  <a:gd name="connsiteX15" fmla="*/ 143674 w 225527"/>
                  <a:gd name="connsiteY15" fmla="*/ 165285 h 226335"/>
                  <a:gd name="connsiteX16" fmla="*/ 115430 w 225527"/>
                  <a:gd name="connsiteY16" fmla="*/ 218000 h 226335"/>
                  <a:gd name="connsiteX17" fmla="*/ 139732 w 225527"/>
                  <a:gd name="connsiteY17" fmla="*/ 223192 h 226335"/>
                  <a:gd name="connsiteX18" fmla="*/ 164756 w 225527"/>
                  <a:gd name="connsiteY18" fmla="*/ 225211 h 226335"/>
                  <a:gd name="connsiteX19" fmla="*/ 187351 w 225527"/>
                  <a:gd name="connsiteY19" fmla="*/ 220235 h 226335"/>
                  <a:gd name="connsiteX20" fmla="*/ 207543 w 225527"/>
                  <a:gd name="connsiteY20" fmla="*/ 209803 h 226335"/>
                  <a:gd name="connsiteX21" fmla="*/ 220331 w 225527"/>
                  <a:gd name="connsiteY21" fmla="*/ 171343 h 226335"/>
                  <a:gd name="connsiteX22" fmla="*/ 222038 w 225527"/>
                  <a:gd name="connsiteY22" fmla="*/ 122065 h 2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527" h="226335">
                    <a:moveTo>
                      <a:pt x="222062" y="122089"/>
                    </a:moveTo>
                    <a:cubicBezTo>
                      <a:pt x="198481" y="110671"/>
                      <a:pt x="198264" y="136247"/>
                      <a:pt x="187351" y="98316"/>
                    </a:cubicBezTo>
                    <a:cubicBezTo>
                      <a:pt x="184899" y="89734"/>
                      <a:pt x="175284" y="72667"/>
                      <a:pt x="169082" y="76657"/>
                    </a:cubicBezTo>
                    <a:cubicBezTo>
                      <a:pt x="162881" y="80624"/>
                      <a:pt x="164371" y="75143"/>
                      <a:pt x="146391" y="74590"/>
                    </a:cubicBezTo>
                    <a:cubicBezTo>
                      <a:pt x="128410" y="74037"/>
                      <a:pt x="129156" y="70912"/>
                      <a:pt x="132833" y="53677"/>
                    </a:cubicBezTo>
                    <a:cubicBezTo>
                      <a:pt x="136511" y="36442"/>
                      <a:pt x="120742" y="25697"/>
                      <a:pt x="127737" y="21683"/>
                    </a:cubicBezTo>
                    <a:cubicBezTo>
                      <a:pt x="133002" y="18654"/>
                      <a:pt x="132449" y="15265"/>
                      <a:pt x="126439" y="7789"/>
                    </a:cubicBezTo>
                    <a:cubicBezTo>
                      <a:pt x="116584" y="14400"/>
                      <a:pt x="85407" y="-6898"/>
                      <a:pt x="67306" y="2381"/>
                    </a:cubicBezTo>
                    <a:cubicBezTo>
                      <a:pt x="59662" y="6347"/>
                      <a:pt x="44975" y="1924"/>
                      <a:pt x="35816" y="8198"/>
                    </a:cubicBezTo>
                    <a:cubicBezTo>
                      <a:pt x="26658" y="14471"/>
                      <a:pt x="15288" y="27716"/>
                      <a:pt x="16106" y="33077"/>
                    </a:cubicBezTo>
                    <a:cubicBezTo>
                      <a:pt x="16947" y="38461"/>
                      <a:pt x="13533" y="71610"/>
                      <a:pt x="8942" y="73220"/>
                    </a:cubicBezTo>
                    <a:cubicBezTo>
                      <a:pt x="7548" y="73701"/>
                      <a:pt x="4111" y="73460"/>
                      <a:pt x="0" y="73100"/>
                    </a:cubicBezTo>
                    <a:cubicBezTo>
                      <a:pt x="6322" y="83677"/>
                      <a:pt x="24807" y="102594"/>
                      <a:pt x="36634" y="109638"/>
                    </a:cubicBezTo>
                    <a:cubicBezTo>
                      <a:pt x="50816" y="118027"/>
                      <a:pt x="50143" y="125839"/>
                      <a:pt x="65792" y="127209"/>
                    </a:cubicBezTo>
                    <a:cubicBezTo>
                      <a:pt x="81440" y="128579"/>
                      <a:pt x="89349" y="134709"/>
                      <a:pt x="94902" y="141680"/>
                    </a:cubicBezTo>
                    <a:cubicBezTo>
                      <a:pt x="100454" y="148627"/>
                      <a:pt x="140453" y="159852"/>
                      <a:pt x="143674" y="165285"/>
                    </a:cubicBezTo>
                    <a:cubicBezTo>
                      <a:pt x="146896" y="170718"/>
                      <a:pt x="115310" y="207928"/>
                      <a:pt x="115430" y="218000"/>
                    </a:cubicBezTo>
                    <a:cubicBezTo>
                      <a:pt x="115478" y="221293"/>
                      <a:pt x="138074" y="222159"/>
                      <a:pt x="139732" y="223192"/>
                    </a:cubicBezTo>
                    <a:cubicBezTo>
                      <a:pt x="146030" y="226990"/>
                      <a:pt x="156895" y="220620"/>
                      <a:pt x="164756" y="225211"/>
                    </a:cubicBezTo>
                    <a:cubicBezTo>
                      <a:pt x="172640" y="229803"/>
                      <a:pt x="181077" y="218745"/>
                      <a:pt x="187351" y="220235"/>
                    </a:cubicBezTo>
                    <a:cubicBezTo>
                      <a:pt x="193625" y="221702"/>
                      <a:pt x="199707" y="209130"/>
                      <a:pt x="207543" y="209803"/>
                    </a:cubicBezTo>
                    <a:cubicBezTo>
                      <a:pt x="215379" y="210476"/>
                      <a:pt x="222038" y="182256"/>
                      <a:pt x="220331" y="171343"/>
                    </a:cubicBezTo>
                    <a:cubicBezTo>
                      <a:pt x="218624" y="160405"/>
                      <a:pt x="231461" y="126632"/>
                      <a:pt x="222038" y="12206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1E92E0B-1699-B039-CC7E-8E46EAC030EB}"/>
                  </a:ext>
                </a:extLst>
              </p:cNvPr>
              <p:cNvSpPr/>
              <p:nvPr/>
            </p:nvSpPr>
            <p:spPr bwMode="gray">
              <a:xfrm>
                <a:off x="2299792" y="3217190"/>
                <a:ext cx="150045" cy="170031"/>
              </a:xfrm>
              <a:custGeom>
                <a:avLst/>
                <a:gdLst>
                  <a:gd name="connsiteX0" fmla="*/ 139737 w 150045"/>
                  <a:gd name="connsiteY0" fmla="*/ 43340 h 170031"/>
                  <a:gd name="connsiteX1" fmla="*/ 120891 w 150045"/>
                  <a:gd name="connsiteY1" fmla="*/ 29158 h 170031"/>
                  <a:gd name="connsiteX2" fmla="*/ 101036 w 150045"/>
                  <a:gd name="connsiteY2" fmla="*/ 29422 h 170031"/>
                  <a:gd name="connsiteX3" fmla="*/ 52263 w 150045"/>
                  <a:gd name="connsiteY3" fmla="*/ 0 h 170031"/>
                  <a:gd name="connsiteX4" fmla="*/ 52287 w 150045"/>
                  <a:gd name="connsiteY4" fmla="*/ 3558 h 170031"/>
                  <a:gd name="connsiteX5" fmla="*/ 34499 w 150045"/>
                  <a:gd name="connsiteY5" fmla="*/ 13029 h 170031"/>
                  <a:gd name="connsiteX6" fmla="*/ 14740 w 150045"/>
                  <a:gd name="connsiteY6" fmla="*/ 47931 h 170031"/>
                  <a:gd name="connsiteX7" fmla="*/ 7986 w 150045"/>
                  <a:gd name="connsiteY7" fmla="*/ 61873 h 170031"/>
                  <a:gd name="connsiteX8" fmla="*/ 2433 w 150045"/>
                  <a:gd name="connsiteY8" fmla="*/ 79854 h 170031"/>
                  <a:gd name="connsiteX9" fmla="*/ 918 w 150045"/>
                  <a:gd name="connsiteY9" fmla="*/ 97185 h 170031"/>
                  <a:gd name="connsiteX10" fmla="*/ 16110 w 150045"/>
                  <a:gd name="connsiteY10" fmla="*/ 110286 h 170031"/>
                  <a:gd name="connsiteX11" fmla="*/ 28850 w 150045"/>
                  <a:gd name="connsiteY11" fmla="*/ 113002 h 170031"/>
                  <a:gd name="connsiteX12" fmla="*/ 15389 w 150045"/>
                  <a:gd name="connsiteY12" fmla="*/ 129708 h 170031"/>
                  <a:gd name="connsiteX13" fmla="*/ 20605 w 150045"/>
                  <a:gd name="connsiteY13" fmla="*/ 143049 h 170031"/>
                  <a:gd name="connsiteX14" fmla="*/ 20774 w 150045"/>
                  <a:gd name="connsiteY14" fmla="*/ 156270 h 170031"/>
                  <a:gd name="connsiteX15" fmla="*/ 40701 w 150045"/>
                  <a:gd name="connsiteY15" fmla="*/ 161438 h 170031"/>
                  <a:gd name="connsiteX16" fmla="*/ 59330 w 150045"/>
                  <a:gd name="connsiteY16" fmla="*/ 159996 h 170031"/>
                  <a:gd name="connsiteX17" fmla="*/ 82263 w 150045"/>
                  <a:gd name="connsiteY17" fmla="*/ 118146 h 170031"/>
                  <a:gd name="connsiteX18" fmla="*/ 133055 w 150045"/>
                  <a:gd name="connsiteY18" fmla="*/ 89805 h 170031"/>
                  <a:gd name="connsiteX19" fmla="*/ 147165 w 150045"/>
                  <a:gd name="connsiteY19" fmla="*/ 63147 h 170031"/>
                  <a:gd name="connsiteX20" fmla="*/ 139689 w 150045"/>
                  <a:gd name="connsiteY20" fmla="*/ 43364 h 17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0045" h="170031">
                    <a:moveTo>
                      <a:pt x="139737" y="43340"/>
                    </a:moveTo>
                    <a:cubicBezTo>
                      <a:pt x="129978" y="32667"/>
                      <a:pt x="123271" y="26129"/>
                      <a:pt x="120891" y="29158"/>
                    </a:cubicBezTo>
                    <a:cubicBezTo>
                      <a:pt x="118536" y="32187"/>
                      <a:pt x="108320" y="33533"/>
                      <a:pt x="101036" y="29422"/>
                    </a:cubicBezTo>
                    <a:cubicBezTo>
                      <a:pt x="85604" y="20697"/>
                      <a:pt x="66109" y="11322"/>
                      <a:pt x="52263" y="0"/>
                    </a:cubicBezTo>
                    <a:cubicBezTo>
                      <a:pt x="52167" y="1274"/>
                      <a:pt x="52167" y="2500"/>
                      <a:pt x="52287" y="3558"/>
                    </a:cubicBezTo>
                    <a:cubicBezTo>
                      <a:pt x="52936" y="8750"/>
                      <a:pt x="44307" y="12331"/>
                      <a:pt x="34499" y="13029"/>
                    </a:cubicBezTo>
                    <a:cubicBezTo>
                      <a:pt x="30461" y="13317"/>
                      <a:pt x="17000" y="42499"/>
                      <a:pt x="14740" y="47931"/>
                    </a:cubicBezTo>
                    <a:cubicBezTo>
                      <a:pt x="11375" y="56056"/>
                      <a:pt x="16014" y="57739"/>
                      <a:pt x="7986" y="61873"/>
                    </a:cubicBezTo>
                    <a:cubicBezTo>
                      <a:pt x="-43" y="66032"/>
                      <a:pt x="-2255" y="72979"/>
                      <a:pt x="2433" y="79854"/>
                    </a:cubicBezTo>
                    <a:cubicBezTo>
                      <a:pt x="7144" y="86728"/>
                      <a:pt x="2024" y="93123"/>
                      <a:pt x="918" y="97185"/>
                    </a:cubicBezTo>
                    <a:cubicBezTo>
                      <a:pt x="-187" y="101247"/>
                      <a:pt x="7914" y="102858"/>
                      <a:pt x="16110" y="110286"/>
                    </a:cubicBezTo>
                    <a:cubicBezTo>
                      <a:pt x="24283" y="117689"/>
                      <a:pt x="25317" y="107257"/>
                      <a:pt x="28850" y="113002"/>
                    </a:cubicBezTo>
                    <a:cubicBezTo>
                      <a:pt x="34595" y="122281"/>
                      <a:pt x="21567" y="128362"/>
                      <a:pt x="15389" y="129708"/>
                    </a:cubicBezTo>
                    <a:cubicBezTo>
                      <a:pt x="20245" y="134660"/>
                      <a:pt x="22841" y="139756"/>
                      <a:pt x="20605" y="143049"/>
                    </a:cubicBezTo>
                    <a:cubicBezTo>
                      <a:pt x="16471" y="149107"/>
                      <a:pt x="12865" y="149155"/>
                      <a:pt x="20774" y="156270"/>
                    </a:cubicBezTo>
                    <a:cubicBezTo>
                      <a:pt x="28682" y="163409"/>
                      <a:pt x="33970" y="152496"/>
                      <a:pt x="40701" y="161438"/>
                    </a:cubicBezTo>
                    <a:cubicBezTo>
                      <a:pt x="47432" y="170380"/>
                      <a:pt x="52912" y="175741"/>
                      <a:pt x="59330" y="159996"/>
                    </a:cubicBezTo>
                    <a:cubicBezTo>
                      <a:pt x="65749" y="144275"/>
                      <a:pt x="70268" y="121920"/>
                      <a:pt x="82263" y="118146"/>
                    </a:cubicBezTo>
                    <a:cubicBezTo>
                      <a:pt x="94257" y="114396"/>
                      <a:pt x="118848" y="109252"/>
                      <a:pt x="133055" y="89805"/>
                    </a:cubicBezTo>
                    <a:cubicBezTo>
                      <a:pt x="147261" y="70359"/>
                      <a:pt x="139593" y="69349"/>
                      <a:pt x="147165" y="63147"/>
                    </a:cubicBezTo>
                    <a:cubicBezTo>
                      <a:pt x="153126" y="58244"/>
                      <a:pt x="149448" y="54085"/>
                      <a:pt x="139689" y="4336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5CB0480-FBA5-DF15-7910-2B6A4A648360}"/>
                  </a:ext>
                </a:extLst>
              </p:cNvPr>
              <p:cNvSpPr/>
              <p:nvPr/>
            </p:nvSpPr>
            <p:spPr bwMode="gray">
              <a:xfrm>
                <a:off x="2352031" y="2925879"/>
                <a:ext cx="309998" cy="438134"/>
              </a:xfrm>
              <a:custGeom>
                <a:avLst/>
                <a:gdLst>
                  <a:gd name="connsiteX0" fmla="*/ 48797 w 309998"/>
                  <a:gd name="connsiteY0" fmla="*/ 320710 h 438134"/>
                  <a:gd name="connsiteX1" fmla="*/ 68652 w 309998"/>
                  <a:gd name="connsiteY1" fmla="*/ 320445 h 438134"/>
                  <a:gd name="connsiteX2" fmla="*/ 87498 w 309998"/>
                  <a:gd name="connsiteY2" fmla="*/ 334628 h 438134"/>
                  <a:gd name="connsiteX3" fmla="*/ 88700 w 309998"/>
                  <a:gd name="connsiteY3" fmla="*/ 335973 h 438134"/>
                  <a:gd name="connsiteX4" fmla="*/ 111079 w 309998"/>
                  <a:gd name="connsiteY4" fmla="*/ 334940 h 438134"/>
                  <a:gd name="connsiteX5" fmla="*/ 126776 w 309998"/>
                  <a:gd name="connsiteY5" fmla="*/ 356478 h 438134"/>
                  <a:gd name="connsiteX6" fmla="*/ 143290 w 309998"/>
                  <a:gd name="connsiteY6" fmla="*/ 372583 h 438134"/>
                  <a:gd name="connsiteX7" fmla="*/ 153482 w 309998"/>
                  <a:gd name="connsiteY7" fmla="*/ 388761 h 438134"/>
                  <a:gd name="connsiteX8" fmla="*/ 183433 w 309998"/>
                  <a:gd name="connsiteY8" fmla="*/ 392006 h 438134"/>
                  <a:gd name="connsiteX9" fmla="*/ 198817 w 309998"/>
                  <a:gd name="connsiteY9" fmla="*/ 389987 h 438134"/>
                  <a:gd name="connsiteX10" fmla="*/ 216004 w 309998"/>
                  <a:gd name="connsiteY10" fmla="*/ 388857 h 438134"/>
                  <a:gd name="connsiteX11" fmla="*/ 235234 w 309998"/>
                  <a:gd name="connsiteY11" fmla="*/ 404025 h 438134"/>
                  <a:gd name="connsiteX12" fmla="*/ 221918 w 309998"/>
                  <a:gd name="connsiteY12" fmla="*/ 425947 h 438134"/>
                  <a:gd name="connsiteX13" fmla="*/ 237566 w 309998"/>
                  <a:gd name="connsiteY13" fmla="*/ 438134 h 438134"/>
                  <a:gd name="connsiteX14" fmla="*/ 238816 w 309998"/>
                  <a:gd name="connsiteY14" fmla="*/ 438014 h 438134"/>
                  <a:gd name="connsiteX15" fmla="*/ 253239 w 309998"/>
                  <a:gd name="connsiteY15" fmla="*/ 366886 h 438134"/>
                  <a:gd name="connsiteX16" fmla="*/ 253551 w 309998"/>
                  <a:gd name="connsiteY16" fmla="*/ 310638 h 438134"/>
                  <a:gd name="connsiteX17" fmla="*/ 248215 w 309998"/>
                  <a:gd name="connsiteY17" fmla="*/ 300037 h 438134"/>
                  <a:gd name="connsiteX18" fmla="*/ 241244 w 309998"/>
                  <a:gd name="connsiteY18" fmla="*/ 285782 h 438134"/>
                  <a:gd name="connsiteX19" fmla="*/ 309560 w 309998"/>
                  <a:gd name="connsiteY19" fmla="*/ 272393 h 438134"/>
                  <a:gd name="connsiteX20" fmla="*/ 304704 w 309998"/>
                  <a:gd name="connsiteY20" fmla="*/ 259197 h 438134"/>
                  <a:gd name="connsiteX21" fmla="*/ 305497 w 309998"/>
                  <a:gd name="connsiteY21" fmla="*/ 239654 h 438134"/>
                  <a:gd name="connsiteX22" fmla="*/ 295089 w 309998"/>
                  <a:gd name="connsiteY22" fmla="*/ 219726 h 438134"/>
                  <a:gd name="connsiteX23" fmla="*/ 300714 w 309998"/>
                  <a:gd name="connsiteY23" fmla="*/ 172011 h 438134"/>
                  <a:gd name="connsiteX24" fmla="*/ 270162 w 309998"/>
                  <a:gd name="connsiteY24" fmla="*/ 164343 h 438134"/>
                  <a:gd name="connsiteX25" fmla="*/ 233504 w 309998"/>
                  <a:gd name="connsiteY25" fmla="*/ 148959 h 438134"/>
                  <a:gd name="connsiteX26" fmla="*/ 188937 w 309998"/>
                  <a:gd name="connsiteY26" fmla="*/ 145618 h 438134"/>
                  <a:gd name="connsiteX27" fmla="*/ 171558 w 309998"/>
                  <a:gd name="connsiteY27" fmla="*/ 111484 h 438134"/>
                  <a:gd name="connsiteX28" fmla="*/ 147568 w 309998"/>
                  <a:gd name="connsiteY28" fmla="*/ 88889 h 438134"/>
                  <a:gd name="connsiteX29" fmla="*/ 151294 w 309998"/>
                  <a:gd name="connsiteY29" fmla="*/ 76870 h 438134"/>
                  <a:gd name="connsiteX30" fmla="*/ 154972 w 309998"/>
                  <a:gd name="connsiteY30" fmla="*/ 57543 h 438134"/>
                  <a:gd name="connsiteX31" fmla="*/ 177496 w 309998"/>
                  <a:gd name="connsiteY31" fmla="*/ 27808 h 438134"/>
                  <a:gd name="connsiteX32" fmla="*/ 185332 w 309998"/>
                  <a:gd name="connsiteY32" fmla="*/ 22664 h 438134"/>
                  <a:gd name="connsiteX33" fmla="*/ 191582 w 309998"/>
                  <a:gd name="connsiteY33" fmla="*/ 17520 h 438134"/>
                  <a:gd name="connsiteX34" fmla="*/ 197735 w 309998"/>
                  <a:gd name="connsiteY34" fmla="*/ 1270 h 438134"/>
                  <a:gd name="connsiteX35" fmla="*/ 168482 w 309998"/>
                  <a:gd name="connsiteY35" fmla="*/ 15501 h 438134"/>
                  <a:gd name="connsiteX36" fmla="*/ 146126 w 309998"/>
                  <a:gd name="connsiteY36" fmla="*/ 29082 h 438134"/>
                  <a:gd name="connsiteX37" fmla="*/ 122545 w 309998"/>
                  <a:gd name="connsiteY37" fmla="*/ 36895 h 438134"/>
                  <a:gd name="connsiteX38" fmla="*/ 86440 w 309998"/>
                  <a:gd name="connsiteY38" fmla="*/ 58144 h 438134"/>
                  <a:gd name="connsiteX39" fmla="*/ 77522 w 309998"/>
                  <a:gd name="connsiteY39" fmla="*/ 83071 h 438134"/>
                  <a:gd name="connsiteX40" fmla="*/ 51922 w 309998"/>
                  <a:gd name="connsiteY40" fmla="*/ 113431 h 438134"/>
                  <a:gd name="connsiteX41" fmla="*/ 46273 w 309998"/>
                  <a:gd name="connsiteY41" fmla="*/ 114849 h 438134"/>
                  <a:gd name="connsiteX42" fmla="*/ 42788 w 309998"/>
                  <a:gd name="connsiteY42" fmla="*/ 123070 h 438134"/>
                  <a:gd name="connsiteX43" fmla="*/ 25456 w 309998"/>
                  <a:gd name="connsiteY43" fmla="*/ 140353 h 438134"/>
                  <a:gd name="connsiteX44" fmla="*/ 33918 w 309998"/>
                  <a:gd name="connsiteY44" fmla="*/ 148334 h 438134"/>
                  <a:gd name="connsiteX45" fmla="*/ 39374 w 309998"/>
                  <a:gd name="connsiteY45" fmla="*/ 168478 h 438134"/>
                  <a:gd name="connsiteX46" fmla="*/ 39566 w 309998"/>
                  <a:gd name="connsiteY46" fmla="*/ 182901 h 438134"/>
                  <a:gd name="connsiteX47" fmla="*/ 44711 w 309998"/>
                  <a:gd name="connsiteY47" fmla="*/ 223236 h 438134"/>
                  <a:gd name="connsiteX48" fmla="*/ 39230 w 309998"/>
                  <a:gd name="connsiteY48" fmla="*/ 245832 h 438134"/>
                  <a:gd name="connsiteX49" fmla="*/ 18101 w 309998"/>
                  <a:gd name="connsiteY49" fmla="*/ 263427 h 438134"/>
                  <a:gd name="connsiteX50" fmla="*/ 0 w 309998"/>
                  <a:gd name="connsiteY50" fmla="*/ 291287 h 438134"/>
                  <a:gd name="connsiteX51" fmla="*/ 48773 w 309998"/>
                  <a:gd name="connsiteY51" fmla="*/ 320710 h 43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9998" h="438134">
                    <a:moveTo>
                      <a:pt x="48797" y="320710"/>
                    </a:moveTo>
                    <a:cubicBezTo>
                      <a:pt x="56080" y="324820"/>
                      <a:pt x="66296" y="323474"/>
                      <a:pt x="68652" y="320445"/>
                    </a:cubicBezTo>
                    <a:cubicBezTo>
                      <a:pt x="71032" y="317416"/>
                      <a:pt x="77738" y="323955"/>
                      <a:pt x="87498" y="334628"/>
                    </a:cubicBezTo>
                    <a:cubicBezTo>
                      <a:pt x="87931" y="335132"/>
                      <a:pt x="88291" y="335517"/>
                      <a:pt x="88700" y="335973"/>
                    </a:cubicBezTo>
                    <a:cubicBezTo>
                      <a:pt x="96752" y="334075"/>
                      <a:pt x="106945" y="332440"/>
                      <a:pt x="111079" y="334940"/>
                    </a:cubicBezTo>
                    <a:cubicBezTo>
                      <a:pt x="118386" y="339363"/>
                      <a:pt x="116800" y="355709"/>
                      <a:pt x="126776" y="356478"/>
                    </a:cubicBezTo>
                    <a:cubicBezTo>
                      <a:pt x="136751" y="357271"/>
                      <a:pt x="144131" y="367127"/>
                      <a:pt x="143290" y="372583"/>
                    </a:cubicBezTo>
                    <a:cubicBezTo>
                      <a:pt x="142472" y="378040"/>
                      <a:pt x="154275" y="380612"/>
                      <a:pt x="153482" y="388761"/>
                    </a:cubicBezTo>
                    <a:cubicBezTo>
                      <a:pt x="152689" y="396933"/>
                      <a:pt x="179827" y="394770"/>
                      <a:pt x="183433" y="392006"/>
                    </a:cubicBezTo>
                    <a:cubicBezTo>
                      <a:pt x="187039" y="389241"/>
                      <a:pt x="194250" y="387318"/>
                      <a:pt x="198817" y="389987"/>
                    </a:cubicBezTo>
                    <a:cubicBezTo>
                      <a:pt x="203384" y="392631"/>
                      <a:pt x="211461" y="387078"/>
                      <a:pt x="216004" y="388857"/>
                    </a:cubicBezTo>
                    <a:cubicBezTo>
                      <a:pt x="220547" y="390611"/>
                      <a:pt x="238768" y="397607"/>
                      <a:pt x="235234" y="404025"/>
                    </a:cubicBezTo>
                    <a:cubicBezTo>
                      <a:pt x="231677" y="410395"/>
                      <a:pt x="219129" y="420515"/>
                      <a:pt x="221918" y="425947"/>
                    </a:cubicBezTo>
                    <a:cubicBezTo>
                      <a:pt x="224129" y="430226"/>
                      <a:pt x="233624" y="432750"/>
                      <a:pt x="237566" y="438134"/>
                    </a:cubicBezTo>
                    <a:cubicBezTo>
                      <a:pt x="237999" y="438086"/>
                      <a:pt x="238408" y="438134"/>
                      <a:pt x="238816" y="438014"/>
                    </a:cubicBezTo>
                    <a:cubicBezTo>
                      <a:pt x="251052" y="435130"/>
                      <a:pt x="250835" y="375612"/>
                      <a:pt x="253239" y="366886"/>
                    </a:cubicBezTo>
                    <a:cubicBezTo>
                      <a:pt x="262782" y="332200"/>
                      <a:pt x="217615" y="337392"/>
                      <a:pt x="253551" y="310638"/>
                    </a:cubicBezTo>
                    <a:cubicBezTo>
                      <a:pt x="262854" y="303763"/>
                      <a:pt x="252902" y="300999"/>
                      <a:pt x="248215" y="300037"/>
                    </a:cubicBezTo>
                    <a:cubicBezTo>
                      <a:pt x="243504" y="299051"/>
                      <a:pt x="239754" y="290758"/>
                      <a:pt x="241244" y="285782"/>
                    </a:cubicBezTo>
                    <a:cubicBezTo>
                      <a:pt x="245234" y="272538"/>
                      <a:pt x="305690" y="292994"/>
                      <a:pt x="309560" y="272393"/>
                    </a:cubicBezTo>
                    <a:cubicBezTo>
                      <a:pt x="309800" y="271095"/>
                      <a:pt x="311795" y="264581"/>
                      <a:pt x="304704" y="259197"/>
                    </a:cubicBezTo>
                    <a:cubicBezTo>
                      <a:pt x="297589" y="253812"/>
                      <a:pt x="300113" y="246000"/>
                      <a:pt x="305497" y="239654"/>
                    </a:cubicBezTo>
                    <a:cubicBezTo>
                      <a:pt x="310882" y="233356"/>
                      <a:pt x="301939" y="227226"/>
                      <a:pt x="295089" y="219726"/>
                    </a:cubicBezTo>
                    <a:cubicBezTo>
                      <a:pt x="288214" y="212275"/>
                      <a:pt x="293070" y="184872"/>
                      <a:pt x="300714" y="172011"/>
                    </a:cubicBezTo>
                    <a:cubicBezTo>
                      <a:pt x="308358" y="159151"/>
                      <a:pt x="284705" y="162348"/>
                      <a:pt x="270162" y="164343"/>
                    </a:cubicBezTo>
                    <a:cubicBezTo>
                      <a:pt x="255619" y="166363"/>
                      <a:pt x="243023" y="160786"/>
                      <a:pt x="233504" y="148959"/>
                    </a:cubicBezTo>
                    <a:cubicBezTo>
                      <a:pt x="223985" y="137084"/>
                      <a:pt x="211317" y="144801"/>
                      <a:pt x="188937" y="145618"/>
                    </a:cubicBezTo>
                    <a:cubicBezTo>
                      <a:pt x="166558" y="146435"/>
                      <a:pt x="170645" y="121123"/>
                      <a:pt x="171558" y="111484"/>
                    </a:cubicBezTo>
                    <a:cubicBezTo>
                      <a:pt x="172472" y="101797"/>
                      <a:pt x="155885" y="88023"/>
                      <a:pt x="147568" y="88889"/>
                    </a:cubicBezTo>
                    <a:cubicBezTo>
                      <a:pt x="141847" y="89465"/>
                      <a:pt x="147472" y="81869"/>
                      <a:pt x="151294" y="76870"/>
                    </a:cubicBezTo>
                    <a:cubicBezTo>
                      <a:pt x="155140" y="71870"/>
                      <a:pt x="154828" y="67975"/>
                      <a:pt x="154972" y="57543"/>
                    </a:cubicBezTo>
                    <a:cubicBezTo>
                      <a:pt x="155092" y="47135"/>
                      <a:pt x="170068" y="38073"/>
                      <a:pt x="177496" y="27808"/>
                    </a:cubicBezTo>
                    <a:cubicBezTo>
                      <a:pt x="179299" y="25308"/>
                      <a:pt x="182135" y="23674"/>
                      <a:pt x="185332" y="22664"/>
                    </a:cubicBezTo>
                    <a:cubicBezTo>
                      <a:pt x="186221" y="20236"/>
                      <a:pt x="188048" y="18241"/>
                      <a:pt x="191582" y="17520"/>
                    </a:cubicBezTo>
                    <a:cubicBezTo>
                      <a:pt x="203096" y="15068"/>
                      <a:pt x="208769" y="7496"/>
                      <a:pt x="197735" y="1270"/>
                    </a:cubicBezTo>
                    <a:cubicBezTo>
                      <a:pt x="186678" y="-4955"/>
                      <a:pt x="180572" y="13626"/>
                      <a:pt x="168482" y="15501"/>
                    </a:cubicBezTo>
                    <a:cubicBezTo>
                      <a:pt x="156390" y="17400"/>
                      <a:pt x="154179" y="24924"/>
                      <a:pt x="146126" y="29082"/>
                    </a:cubicBezTo>
                    <a:cubicBezTo>
                      <a:pt x="138098" y="33217"/>
                      <a:pt x="123050" y="29948"/>
                      <a:pt x="122545" y="36895"/>
                    </a:cubicBezTo>
                    <a:cubicBezTo>
                      <a:pt x="122545" y="37207"/>
                      <a:pt x="84710" y="36197"/>
                      <a:pt x="86440" y="58144"/>
                    </a:cubicBezTo>
                    <a:cubicBezTo>
                      <a:pt x="87137" y="66774"/>
                      <a:pt x="90118" y="74826"/>
                      <a:pt x="77522" y="83071"/>
                    </a:cubicBezTo>
                    <a:cubicBezTo>
                      <a:pt x="64926" y="91340"/>
                      <a:pt x="57619" y="106436"/>
                      <a:pt x="51922" y="113431"/>
                    </a:cubicBezTo>
                    <a:cubicBezTo>
                      <a:pt x="50191" y="115571"/>
                      <a:pt x="48292" y="115763"/>
                      <a:pt x="46273" y="114849"/>
                    </a:cubicBezTo>
                    <a:cubicBezTo>
                      <a:pt x="45576" y="118671"/>
                      <a:pt x="44518" y="121748"/>
                      <a:pt x="42788" y="123070"/>
                    </a:cubicBezTo>
                    <a:cubicBezTo>
                      <a:pt x="39639" y="125450"/>
                      <a:pt x="32067" y="133359"/>
                      <a:pt x="25456" y="140353"/>
                    </a:cubicBezTo>
                    <a:cubicBezTo>
                      <a:pt x="28749" y="143382"/>
                      <a:pt x="31826" y="146147"/>
                      <a:pt x="33918" y="148334"/>
                    </a:cubicBezTo>
                    <a:cubicBezTo>
                      <a:pt x="42114" y="156891"/>
                      <a:pt x="36994" y="163887"/>
                      <a:pt x="39374" y="168478"/>
                    </a:cubicBezTo>
                    <a:cubicBezTo>
                      <a:pt x="41754" y="173045"/>
                      <a:pt x="44134" y="179944"/>
                      <a:pt x="39566" y="182901"/>
                    </a:cubicBezTo>
                    <a:cubicBezTo>
                      <a:pt x="34975" y="185833"/>
                      <a:pt x="39446" y="217539"/>
                      <a:pt x="44711" y="223236"/>
                    </a:cubicBezTo>
                    <a:cubicBezTo>
                      <a:pt x="49975" y="228933"/>
                      <a:pt x="44855" y="234221"/>
                      <a:pt x="39230" y="245832"/>
                    </a:cubicBezTo>
                    <a:cubicBezTo>
                      <a:pt x="33605" y="257442"/>
                      <a:pt x="28485" y="262706"/>
                      <a:pt x="18101" y="263427"/>
                    </a:cubicBezTo>
                    <a:cubicBezTo>
                      <a:pt x="11418" y="263884"/>
                      <a:pt x="457" y="284677"/>
                      <a:pt x="0" y="291287"/>
                    </a:cubicBezTo>
                    <a:cubicBezTo>
                      <a:pt x="13726" y="302513"/>
                      <a:pt x="33317" y="311960"/>
                      <a:pt x="48773" y="3207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3740670-8A6D-1FA2-86D0-44E9FA004EF5}"/>
                  </a:ext>
                </a:extLst>
              </p:cNvPr>
              <p:cNvSpPr/>
              <p:nvPr/>
            </p:nvSpPr>
            <p:spPr bwMode="gray">
              <a:xfrm>
                <a:off x="2484062" y="253265"/>
                <a:ext cx="1590235" cy="1191962"/>
              </a:xfrm>
              <a:custGeom>
                <a:avLst/>
                <a:gdLst>
                  <a:gd name="connsiteX0" fmla="*/ 1502832 w 1590235"/>
                  <a:gd name="connsiteY0" fmla="*/ 102362 h 1191962"/>
                  <a:gd name="connsiteX1" fmla="*/ 1450045 w 1590235"/>
                  <a:gd name="connsiteY1" fmla="*/ 127674 h 1191962"/>
                  <a:gd name="connsiteX2" fmla="*/ 1396970 w 1590235"/>
                  <a:gd name="connsiteY2" fmla="*/ 131448 h 1191962"/>
                  <a:gd name="connsiteX3" fmla="*/ 1373773 w 1590235"/>
                  <a:gd name="connsiteY3" fmla="*/ 123275 h 1191962"/>
                  <a:gd name="connsiteX4" fmla="*/ 1323414 w 1590235"/>
                  <a:gd name="connsiteY4" fmla="*/ 157794 h 1191962"/>
                  <a:gd name="connsiteX5" fmla="*/ 1279905 w 1590235"/>
                  <a:gd name="connsiteY5" fmla="*/ 186831 h 1191962"/>
                  <a:gd name="connsiteX6" fmla="*/ 1322308 w 1590235"/>
                  <a:gd name="connsiteY6" fmla="*/ 132386 h 1191962"/>
                  <a:gd name="connsiteX7" fmla="*/ 1305650 w 1590235"/>
                  <a:gd name="connsiteY7" fmla="*/ 94887 h 1191962"/>
                  <a:gd name="connsiteX8" fmla="*/ 1272814 w 1590235"/>
                  <a:gd name="connsiteY8" fmla="*/ 116088 h 1191962"/>
                  <a:gd name="connsiteX9" fmla="*/ 1190027 w 1590235"/>
                  <a:gd name="connsiteY9" fmla="*/ 143347 h 1191962"/>
                  <a:gd name="connsiteX10" fmla="*/ 1243488 w 1590235"/>
                  <a:gd name="connsiteY10" fmla="*/ 108780 h 1191962"/>
                  <a:gd name="connsiteX11" fmla="*/ 1137986 w 1590235"/>
                  <a:gd name="connsiteY11" fmla="*/ 107074 h 1191962"/>
                  <a:gd name="connsiteX12" fmla="*/ 1048108 w 1590235"/>
                  <a:gd name="connsiteY12" fmla="*/ 122097 h 1191962"/>
                  <a:gd name="connsiteX13" fmla="*/ 1147841 w 1590235"/>
                  <a:gd name="connsiteY13" fmla="*/ 94622 h 1191962"/>
                  <a:gd name="connsiteX14" fmla="*/ 1270122 w 1590235"/>
                  <a:gd name="connsiteY14" fmla="*/ 84574 h 1191962"/>
                  <a:gd name="connsiteX15" fmla="*/ 1342211 w 1590235"/>
                  <a:gd name="connsiteY15" fmla="*/ 63613 h 1191962"/>
                  <a:gd name="connsiteX16" fmla="*/ 1257910 w 1590235"/>
                  <a:gd name="connsiteY16" fmla="*/ 34672 h 1191962"/>
                  <a:gd name="connsiteX17" fmla="*/ 1226132 w 1590235"/>
                  <a:gd name="connsiteY17" fmla="*/ 16595 h 1191962"/>
                  <a:gd name="connsiteX18" fmla="*/ 1073492 w 1590235"/>
                  <a:gd name="connsiteY18" fmla="*/ 105 h 1191962"/>
                  <a:gd name="connsiteX19" fmla="*/ 965009 w 1590235"/>
                  <a:gd name="connsiteY19" fmla="*/ 4600 h 1191962"/>
                  <a:gd name="connsiteX20" fmla="*/ 928135 w 1590235"/>
                  <a:gd name="connsiteY20" fmla="*/ 11235 h 1191962"/>
                  <a:gd name="connsiteX21" fmla="*/ 902895 w 1590235"/>
                  <a:gd name="connsiteY21" fmla="*/ 23879 h 1191962"/>
                  <a:gd name="connsiteX22" fmla="*/ 884554 w 1590235"/>
                  <a:gd name="connsiteY22" fmla="*/ 34119 h 1191962"/>
                  <a:gd name="connsiteX23" fmla="*/ 844411 w 1590235"/>
                  <a:gd name="connsiteY23" fmla="*/ 26162 h 1191962"/>
                  <a:gd name="connsiteX24" fmla="*/ 773596 w 1590235"/>
                  <a:gd name="connsiteY24" fmla="*/ 27076 h 1191962"/>
                  <a:gd name="connsiteX25" fmla="*/ 687516 w 1590235"/>
                  <a:gd name="connsiteY25" fmla="*/ 38205 h 1191962"/>
                  <a:gd name="connsiteX26" fmla="*/ 714006 w 1590235"/>
                  <a:gd name="connsiteY26" fmla="*/ 61738 h 1191962"/>
                  <a:gd name="connsiteX27" fmla="*/ 667998 w 1590235"/>
                  <a:gd name="connsiteY27" fmla="*/ 76185 h 1191962"/>
                  <a:gd name="connsiteX28" fmla="*/ 734727 w 1590235"/>
                  <a:gd name="connsiteY28" fmla="*/ 116905 h 1191962"/>
                  <a:gd name="connsiteX29" fmla="*/ 700785 w 1590235"/>
                  <a:gd name="connsiteY29" fmla="*/ 111184 h 1191962"/>
                  <a:gd name="connsiteX30" fmla="*/ 642782 w 1590235"/>
                  <a:gd name="connsiteY30" fmla="*/ 90391 h 1191962"/>
                  <a:gd name="connsiteX31" fmla="*/ 572519 w 1590235"/>
                  <a:gd name="connsiteY31" fmla="*/ 75897 h 1191962"/>
                  <a:gd name="connsiteX32" fmla="*/ 604538 w 1590235"/>
                  <a:gd name="connsiteY32" fmla="*/ 111665 h 1191962"/>
                  <a:gd name="connsiteX33" fmla="*/ 568385 w 1590235"/>
                  <a:gd name="connsiteY33" fmla="*/ 113684 h 1191962"/>
                  <a:gd name="connsiteX34" fmla="*/ 514179 w 1590235"/>
                  <a:gd name="connsiteY34" fmla="*/ 98348 h 1191962"/>
                  <a:gd name="connsiteX35" fmla="*/ 512112 w 1590235"/>
                  <a:gd name="connsiteY35" fmla="*/ 135751 h 1191962"/>
                  <a:gd name="connsiteX36" fmla="*/ 497136 w 1590235"/>
                  <a:gd name="connsiteY36" fmla="*/ 139236 h 1191962"/>
                  <a:gd name="connsiteX37" fmla="*/ 482594 w 1590235"/>
                  <a:gd name="connsiteY37" fmla="*/ 86305 h 1191962"/>
                  <a:gd name="connsiteX38" fmla="*/ 403485 w 1590235"/>
                  <a:gd name="connsiteY38" fmla="*/ 99646 h 1191962"/>
                  <a:gd name="connsiteX39" fmla="*/ 372139 w 1590235"/>
                  <a:gd name="connsiteY39" fmla="*/ 117001 h 1191962"/>
                  <a:gd name="connsiteX40" fmla="*/ 355265 w 1590235"/>
                  <a:gd name="connsiteY40" fmla="*/ 122602 h 1191962"/>
                  <a:gd name="connsiteX41" fmla="*/ 296877 w 1590235"/>
                  <a:gd name="connsiteY41" fmla="*/ 131063 h 1191962"/>
                  <a:gd name="connsiteX42" fmla="*/ 305074 w 1590235"/>
                  <a:gd name="connsiteY42" fmla="*/ 170221 h 1191962"/>
                  <a:gd name="connsiteX43" fmla="*/ 254931 w 1590235"/>
                  <a:gd name="connsiteY43" fmla="*/ 163154 h 1191962"/>
                  <a:gd name="connsiteX44" fmla="*/ 137987 w 1590235"/>
                  <a:gd name="connsiteY44" fmla="*/ 228585 h 1191962"/>
                  <a:gd name="connsiteX45" fmla="*/ 202000 w 1590235"/>
                  <a:gd name="connsiteY45" fmla="*/ 237768 h 1191962"/>
                  <a:gd name="connsiteX46" fmla="*/ 181063 w 1590235"/>
                  <a:gd name="connsiteY46" fmla="*/ 285771 h 1191962"/>
                  <a:gd name="connsiteX47" fmla="*/ 99646 w 1590235"/>
                  <a:gd name="connsiteY47" fmla="*/ 301444 h 1191962"/>
                  <a:gd name="connsiteX48" fmla="*/ 16499 w 1590235"/>
                  <a:gd name="connsiteY48" fmla="*/ 360264 h 1191962"/>
                  <a:gd name="connsiteX49" fmla="*/ 59792 w 1590235"/>
                  <a:gd name="connsiteY49" fmla="*/ 372019 h 1191962"/>
                  <a:gd name="connsiteX50" fmla="*/ 130679 w 1590235"/>
                  <a:gd name="connsiteY50" fmla="*/ 376490 h 1191962"/>
                  <a:gd name="connsiteX51" fmla="*/ 171664 w 1590235"/>
                  <a:gd name="connsiteY51" fmla="*/ 391369 h 1191962"/>
                  <a:gd name="connsiteX52" fmla="*/ 101689 w 1590235"/>
                  <a:gd name="connsiteY52" fmla="*/ 396898 h 1191962"/>
                  <a:gd name="connsiteX53" fmla="*/ 37941 w 1590235"/>
                  <a:gd name="connsiteY53" fmla="*/ 410047 h 1191962"/>
                  <a:gd name="connsiteX54" fmla="*/ 85055 w 1590235"/>
                  <a:gd name="connsiteY54" fmla="*/ 421753 h 1191962"/>
                  <a:gd name="connsiteX55" fmla="*/ 86089 w 1590235"/>
                  <a:gd name="connsiteY55" fmla="*/ 442522 h 1191962"/>
                  <a:gd name="connsiteX56" fmla="*/ 117098 w 1590235"/>
                  <a:gd name="connsiteY56" fmla="*/ 459060 h 1191962"/>
                  <a:gd name="connsiteX57" fmla="*/ 159501 w 1590235"/>
                  <a:gd name="connsiteY57" fmla="*/ 463122 h 1191962"/>
                  <a:gd name="connsiteX58" fmla="*/ 185630 w 1590235"/>
                  <a:gd name="connsiteY58" fmla="*/ 459709 h 1191962"/>
                  <a:gd name="connsiteX59" fmla="*/ 220196 w 1590235"/>
                  <a:gd name="connsiteY59" fmla="*/ 453123 h 1191962"/>
                  <a:gd name="connsiteX60" fmla="*/ 251662 w 1590235"/>
                  <a:gd name="connsiteY60" fmla="*/ 446560 h 1191962"/>
                  <a:gd name="connsiteX61" fmla="*/ 335866 w 1590235"/>
                  <a:gd name="connsiteY61" fmla="*/ 467786 h 1191962"/>
                  <a:gd name="connsiteX62" fmla="*/ 377789 w 1590235"/>
                  <a:gd name="connsiteY62" fmla="*/ 494179 h 1191962"/>
                  <a:gd name="connsiteX63" fmla="*/ 414422 w 1590235"/>
                  <a:gd name="connsiteY63" fmla="*/ 528337 h 1191962"/>
                  <a:gd name="connsiteX64" fmla="*/ 438844 w 1590235"/>
                  <a:gd name="connsiteY64" fmla="*/ 570379 h 1191962"/>
                  <a:gd name="connsiteX65" fmla="*/ 457690 w 1590235"/>
                  <a:gd name="connsiteY65" fmla="*/ 598624 h 1191962"/>
                  <a:gd name="connsiteX66" fmla="*/ 471127 w 1590235"/>
                  <a:gd name="connsiteY66" fmla="*/ 625402 h 1191962"/>
                  <a:gd name="connsiteX67" fmla="*/ 458459 w 1590235"/>
                  <a:gd name="connsiteY67" fmla="*/ 657901 h 1191962"/>
                  <a:gd name="connsiteX68" fmla="*/ 471224 w 1590235"/>
                  <a:gd name="connsiteY68" fmla="*/ 693141 h 1191962"/>
                  <a:gd name="connsiteX69" fmla="*/ 510261 w 1590235"/>
                  <a:gd name="connsiteY69" fmla="*/ 675689 h 1191962"/>
                  <a:gd name="connsiteX70" fmla="*/ 519828 w 1590235"/>
                  <a:gd name="connsiteY70" fmla="*/ 701746 h 1191962"/>
                  <a:gd name="connsiteX71" fmla="*/ 570187 w 1590235"/>
                  <a:gd name="connsiteY71" fmla="*/ 724967 h 1191962"/>
                  <a:gd name="connsiteX72" fmla="*/ 559539 w 1590235"/>
                  <a:gd name="connsiteY72" fmla="*/ 735880 h 1191962"/>
                  <a:gd name="connsiteX73" fmla="*/ 490189 w 1590235"/>
                  <a:gd name="connsiteY73" fmla="*/ 731385 h 1191962"/>
                  <a:gd name="connsiteX74" fmla="*/ 584105 w 1590235"/>
                  <a:gd name="connsiteY74" fmla="*/ 789436 h 1191962"/>
                  <a:gd name="connsiteX75" fmla="*/ 579177 w 1590235"/>
                  <a:gd name="connsiteY75" fmla="*/ 825709 h 1191962"/>
                  <a:gd name="connsiteX76" fmla="*/ 546101 w 1590235"/>
                  <a:gd name="connsiteY76" fmla="*/ 827681 h 1191962"/>
                  <a:gd name="connsiteX77" fmla="*/ 504492 w 1590235"/>
                  <a:gd name="connsiteY77" fmla="*/ 885179 h 1191962"/>
                  <a:gd name="connsiteX78" fmla="*/ 530188 w 1590235"/>
                  <a:gd name="connsiteY78" fmla="*/ 907150 h 1191962"/>
                  <a:gd name="connsiteX79" fmla="*/ 510477 w 1590235"/>
                  <a:gd name="connsiteY79" fmla="*/ 930514 h 1191962"/>
                  <a:gd name="connsiteX80" fmla="*/ 547135 w 1590235"/>
                  <a:gd name="connsiteY80" fmla="*/ 967749 h 1191962"/>
                  <a:gd name="connsiteX81" fmla="*/ 552327 w 1590235"/>
                  <a:gd name="connsiteY81" fmla="*/ 1012339 h 1191962"/>
                  <a:gd name="connsiteX82" fmla="*/ 567904 w 1590235"/>
                  <a:gd name="connsiteY82" fmla="*/ 1025993 h 1191962"/>
                  <a:gd name="connsiteX83" fmla="*/ 581341 w 1590235"/>
                  <a:gd name="connsiteY83" fmla="*/ 1052002 h 1191962"/>
                  <a:gd name="connsiteX84" fmla="*/ 601653 w 1590235"/>
                  <a:gd name="connsiteY84" fmla="*/ 1074044 h 1191962"/>
                  <a:gd name="connsiteX85" fmla="*/ 614393 w 1590235"/>
                  <a:gd name="connsiteY85" fmla="*/ 1105438 h 1191962"/>
                  <a:gd name="connsiteX86" fmla="*/ 644032 w 1590235"/>
                  <a:gd name="connsiteY86" fmla="*/ 1135870 h 1191962"/>
                  <a:gd name="connsiteX87" fmla="*/ 699030 w 1590235"/>
                  <a:gd name="connsiteY87" fmla="*/ 1162095 h 1191962"/>
                  <a:gd name="connsiteX88" fmla="*/ 729991 w 1590235"/>
                  <a:gd name="connsiteY88" fmla="*/ 1174787 h 1191962"/>
                  <a:gd name="connsiteX89" fmla="*/ 775615 w 1590235"/>
                  <a:gd name="connsiteY89" fmla="*/ 1191878 h 1191962"/>
                  <a:gd name="connsiteX90" fmla="*/ 794605 w 1590235"/>
                  <a:gd name="connsiteY90" fmla="*/ 1171638 h 1191962"/>
                  <a:gd name="connsiteX91" fmla="*/ 807153 w 1590235"/>
                  <a:gd name="connsiteY91" fmla="*/ 1130654 h 1191962"/>
                  <a:gd name="connsiteX92" fmla="*/ 804316 w 1590235"/>
                  <a:gd name="connsiteY92" fmla="*/ 1089885 h 1191962"/>
                  <a:gd name="connsiteX93" fmla="*/ 817248 w 1590235"/>
                  <a:gd name="connsiteY93" fmla="*/ 1076617 h 1191962"/>
                  <a:gd name="connsiteX94" fmla="*/ 837032 w 1590235"/>
                  <a:gd name="connsiteY94" fmla="*/ 1058660 h 1191962"/>
                  <a:gd name="connsiteX95" fmla="*/ 847536 w 1590235"/>
                  <a:gd name="connsiteY95" fmla="*/ 1038493 h 1191962"/>
                  <a:gd name="connsiteX96" fmla="*/ 848089 w 1590235"/>
                  <a:gd name="connsiteY96" fmla="*/ 1020007 h 1191962"/>
                  <a:gd name="connsiteX97" fmla="*/ 857945 w 1590235"/>
                  <a:gd name="connsiteY97" fmla="*/ 1007556 h 1191962"/>
                  <a:gd name="connsiteX98" fmla="*/ 852296 w 1590235"/>
                  <a:gd name="connsiteY98" fmla="*/ 988398 h 1191962"/>
                  <a:gd name="connsiteX99" fmla="*/ 856022 w 1590235"/>
                  <a:gd name="connsiteY99" fmla="*/ 978350 h 1191962"/>
                  <a:gd name="connsiteX100" fmla="*/ 870565 w 1590235"/>
                  <a:gd name="connsiteY100" fmla="*/ 971235 h 1191962"/>
                  <a:gd name="connsiteX101" fmla="*/ 894987 w 1590235"/>
                  <a:gd name="connsiteY101" fmla="*/ 955514 h 1191962"/>
                  <a:gd name="connsiteX102" fmla="*/ 916260 w 1590235"/>
                  <a:gd name="connsiteY102" fmla="*/ 932894 h 1191962"/>
                  <a:gd name="connsiteX103" fmla="*/ 929337 w 1590235"/>
                  <a:gd name="connsiteY103" fmla="*/ 931957 h 1191962"/>
                  <a:gd name="connsiteX104" fmla="*/ 934914 w 1590235"/>
                  <a:gd name="connsiteY104" fmla="*/ 945754 h 1191962"/>
                  <a:gd name="connsiteX105" fmla="*/ 983278 w 1590235"/>
                  <a:gd name="connsiteY105" fmla="*/ 935130 h 1191962"/>
                  <a:gd name="connsiteX106" fmla="*/ 1040368 w 1590235"/>
                  <a:gd name="connsiteY106" fmla="*/ 884338 h 1191962"/>
                  <a:gd name="connsiteX107" fmla="*/ 1072266 w 1590235"/>
                  <a:gd name="connsiteY107" fmla="*/ 851598 h 1191962"/>
                  <a:gd name="connsiteX108" fmla="*/ 1096761 w 1590235"/>
                  <a:gd name="connsiteY108" fmla="*/ 841262 h 1191962"/>
                  <a:gd name="connsiteX109" fmla="*/ 1160461 w 1590235"/>
                  <a:gd name="connsiteY109" fmla="*/ 825806 h 1191962"/>
                  <a:gd name="connsiteX110" fmla="*/ 1253247 w 1590235"/>
                  <a:gd name="connsiteY110" fmla="*/ 799196 h 1191962"/>
                  <a:gd name="connsiteX111" fmla="*/ 1326659 w 1590235"/>
                  <a:gd name="connsiteY111" fmla="*/ 759750 h 1191962"/>
                  <a:gd name="connsiteX112" fmla="*/ 1336490 w 1590235"/>
                  <a:gd name="connsiteY112" fmla="*/ 746529 h 1191962"/>
                  <a:gd name="connsiteX113" fmla="*/ 1290337 w 1590235"/>
                  <a:gd name="connsiteY113" fmla="*/ 749437 h 1191962"/>
                  <a:gd name="connsiteX114" fmla="*/ 1232502 w 1590235"/>
                  <a:gd name="connsiteY114" fmla="*/ 743260 h 1191962"/>
                  <a:gd name="connsiteX115" fmla="*/ 1240002 w 1590235"/>
                  <a:gd name="connsiteY115" fmla="*/ 726241 h 1191962"/>
                  <a:gd name="connsiteX116" fmla="*/ 1244305 w 1590235"/>
                  <a:gd name="connsiteY116" fmla="*/ 701554 h 1191962"/>
                  <a:gd name="connsiteX117" fmla="*/ 1281419 w 1590235"/>
                  <a:gd name="connsiteY117" fmla="*/ 713405 h 1191962"/>
                  <a:gd name="connsiteX118" fmla="*/ 1338630 w 1590235"/>
                  <a:gd name="connsiteY118" fmla="*/ 731914 h 1191962"/>
                  <a:gd name="connsiteX119" fmla="*/ 1347404 w 1590235"/>
                  <a:gd name="connsiteY119" fmla="*/ 697155 h 1191962"/>
                  <a:gd name="connsiteX120" fmla="*/ 1278872 w 1590235"/>
                  <a:gd name="connsiteY120" fmla="*/ 637998 h 1191962"/>
                  <a:gd name="connsiteX121" fmla="*/ 1317428 w 1590235"/>
                  <a:gd name="connsiteY121" fmla="*/ 642108 h 1191962"/>
                  <a:gd name="connsiteX122" fmla="*/ 1310794 w 1590235"/>
                  <a:gd name="connsiteY122" fmla="*/ 607133 h 1191962"/>
                  <a:gd name="connsiteX123" fmla="*/ 1268271 w 1590235"/>
                  <a:gd name="connsiteY123" fmla="*/ 617710 h 1191962"/>
                  <a:gd name="connsiteX124" fmla="*/ 1267574 w 1590235"/>
                  <a:gd name="connsiteY124" fmla="*/ 598095 h 1191962"/>
                  <a:gd name="connsiteX125" fmla="*/ 1283054 w 1590235"/>
                  <a:gd name="connsiteY125" fmla="*/ 575307 h 1191962"/>
                  <a:gd name="connsiteX126" fmla="*/ 1335240 w 1590235"/>
                  <a:gd name="connsiteY126" fmla="*/ 592614 h 1191962"/>
                  <a:gd name="connsiteX127" fmla="*/ 1378965 w 1590235"/>
                  <a:gd name="connsiteY127" fmla="*/ 581268 h 1191962"/>
                  <a:gd name="connsiteX128" fmla="*/ 1343918 w 1590235"/>
                  <a:gd name="connsiteY128" fmla="*/ 549394 h 1191962"/>
                  <a:gd name="connsiteX129" fmla="*/ 1401561 w 1590235"/>
                  <a:gd name="connsiteY129" fmla="*/ 543241 h 1191962"/>
                  <a:gd name="connsiteX130" fmla="*/ 1399878 w 1590235"/>
                  <a:gd name="connsiteY130" fmla="*/ 525957 h 1191962"/>
                  <a:gd name="connsiteX131" fmla="*/ 1360937 w 1590235"/>
                  <a:gd name="connsiteY131" fmla="*/ 496799 h 1191962"/>
                  <a:gd name="connsiteX132" fmla="*/ 1406248 w 1590235"/>
                  <a:gd name="connsiteY132" fmla="*/ 488530 h 1191962"/>
                  <a:gd name="connsiteX133" fmla="*/ 1327500 w 1590235"/>
                  <a:gd name="connsiteY133" fmla="*/ 410239 h 1191962"/>
                  <a:gd name="connsiteX134" fmla="*/ 1362836 w 1590235"/>
                  <a:gd name="connsiteY134" fmla="*/ 405167 h 1191962"/>
                  <a:gd name="connsiteX135" fmla="*/ 1433651 w 1590235"/>
                  <a:gd name="connsiteY135" fmla="*/ 404254 h 1191962"/>
                  <a:gd name="connsiteX136" fmla="*/ 1417113 w 1590235"/>
                  <a:gd name="connsiteY136" fmla="*/ 376754 h 1191962"/>
                  <a:gd name="connsiteX137" fmla="*/ 1373893 w 1590235"/>
                  <a:gd name="connsiteY137" fmla="*/ 368077 h 1191962"/>
                  <a:gd name="connsiteX138" fmla="*/ 1409205 w 1590235"/>
                  <a:gd name="connsiteY138" fmla="*/ 359928 h 1191962"/>
                  <a:gd name="connsiteX139" fmla="*/ 1356706 w 1590235"/>
                  <a:gd name="connsiteY139" fmla="*/ 349063 h 1191962"/>
                  <a:gd name="connsiteX140" fmla="*/ 1335961 w 1590235"/>
                  <a:gd name="connsiteY140" fmla="*/ 350866 h 1191962"/>
                  <a:gd name="connsiteX141" fmla="*/ 1351490 w 1590235"/>
                  <a:gd name="connsiteY141" fmla="*/ 302165 h 1191962"/>
                  <a:gd name="connsiteX142" fmla="*/ 1397210 w 1590235"/>
                  <a:gd name="connsiteY142" fmla="*/ 266156 h 1191962"/>
                  <a:gd name="connsiteX143" fmla="*/ 1447016 w 1590235"/>
                  <a:gd name="connsiteY143" fmla="*/ 235772 h 1191962"/>
                  <a:gd name="connsiteX144" fmla="*/ 1379061 w 1590235"/>
                  <a:gd name="connsiteY144" fmla="*/ 233296 h 1191962"/>
                  <a:gd name="connsiteX145" fmla="*/ 1479491 w 1590235"/>
                  <a:gd name="connsiteY145" fmla="*/ 201206 h 1191962"/>
                  <a:gd name="connsiteX146" fmla="*/ 1431632 w 1590235"/>
                  <a:gd name="connsiteY146" fmla="*/ 190293 h 1191962"/>
                  <a:gd name="connsiteX147" fmla="*/ 1443843 w 1590235"/>
                  <a:gd name="connsiteY147" fmla="*/ 181663 h 1191962"/>
                  <a:gd name="connsiteX148" fmla="*/ 1500645 w 1590235"/>
                  <a:gd name="connsiteY148" fmla="*/ 169380 h 1191962"/>
                  <a:gd name="connsiteX149" fmla="*/ 1534322 w 1590235"/>
                  <a:gd name="connsiteY149" fmla="*/ 154332 h 1191962"/>
                  <a:gd name="connsiteX150" fmla="*/ 1589777 w 1590235"/>
                  <a:gd name="connsiteY150" fmla="*/ 123131 h 1191962"/>
                  <a:gd name="connsiteX151" fmla="*/ 1502880 w 1590235"/>
                  <a:gd name="connsiteY151" fmla="*/ 102386 h 1191962"/>
                  <a:gd name="connsiteX152" fmla="*/ 552423 w 1590235"/>
                  <a:gd name="connsiteY152" fmla="*/ 785230 h 1191962"/>
                  <a:gd name="connsiteX153" fmla="*/ 531390 w 1590235"/>
                  <a:gd name="connsiteY153" fmla="*/ 766264 h 1191962"/>
                  <a:gd name="connsiteX154" fmla="*/ 480478 w 1590235"/>
                  <a:gd name="connsiteY154" fmla="*/ 757682 h 1191962"/>
                  <a:gd name="connsiteX155" fmla="*/ 476921 w 1590235"/>
                  <a:gd name="connsiteY155" fmla="*/ 780062 h 1191962"/>
                  <a:gd name="connsiteX156" fmla="*/ 505622 w 1590235"/>
                  <a:gd name="connsiteY156" fmla="*/ 796624 h 1191962"/>
                  <a:gd name="connsiteX157" fmla="*/ 552447 w 1590235"/>
                  <a:gd name="connsiteY157" fmla="*/ 785230 h 119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1590235" h="1191962">
                    <a:moveTo>
                      <a:pt x="1502832" y="102362"/>
                    </a:moveTo>
                    <a:cubicBezTo>
                      <a:pt x="1474347" y="102723"/>
                      <a:pt x="1451319" y="107651"/>
                      <a:pt x="1450045" y="127674"/>
                    </a:cubicBezTo>
                    <a:cubicBezTo>
                      <a:pt x="1448747" y="147698"/>
                      <a:pt x="1412282" y="124309"/>
                      <a:pt x="1396970" y="131448"/>
                    </a:cubicBezTo>
                    <a:cubicBezTo>
                      <a:pt x="1381657" y="138587"/>
                      <a:pt x="1389061" y="115391"/>
                      <a:pt x="1373773" y="123275"/>
                    </a:cubicBezTo>
                    <a:cubicBezTo>
                      <a:pt x="1358461" y="131184"/>
                      <a:pt x="1341778" y="149885"/>
                      <a:pt x="1323414" y="157794"/>
                    </a:cubicBezTo>
                    <a:cubicBezTo>
                      <a:pt x="1305049" y="165726"/>
                      <a:pt x="1291443" y="185173"/>
                      <a:pt x="1279905" y="186831"/>
                    </a:cubicBezTo>
                    <a:cubicBezTo>
                      <a:pt x="1268391" y="188538"/>
                      <a:pt x="1304087" y="151111"/>
                      <a:pt x="1322308" y="132386"/>
                    </a:cubicBezTo>
                    <a:cubicBezTo>
                      <a:pt x="1340553" y="113660"/>
                      <a:pt x="1330265" y="92242"/>
                      <a:pt x="1305650" y="94887"/>
                    </a:cubicBezTo>
                    <a:cubicBezTo>
                      <a:pt x="1281035" y="97507"/>
                      <a:pt x="1286636" y="112843"/>
                      <a:pt x="1272814" y="116088"/>
                    </a:cubicBezTo>
                    <a:cubicBezTo>
                      <a:pt x="1258992" y="119333"/>
                      <a:pt x="1193225" y="153298"/>
                      <a:pt x="1190027" y="143347"/>
                    </a:cubicBezTo>
                    <a:cubicBezTo>
                      <a:pt x="1186806" y="133371"/>
                      <a:pt x="1244329" y="115679"/>
                      <a:pt x="1243488" y="108780"/>
                    </a:cubicBezTo>
                    <a:cubicBezTo>
                      <a:pt x="1242622" y="101857"/>
                      <a:pt x="1170268" y="102050"/>
                      <a:pt x="1137986" y="107074"/>
                    </a:cubicBezTo>
                    <a:cubicBezTo>
                      <a:pt x="1133563" y="107771"/>
                      <a:pt x="1048853" y="129838"/>
                      <a:pt x="1048108" y="122097"/>
                    </a:cubicBezTo>
                    <a:cubicBezTo>
                      <a:pt x="1046642" y="106954"/>
                      <a:pt x="1136880" y="96016"/>
                      <a:pt x="1147841" y="94622"/>
                    </a:cubicBezTo>
                    <a:cubicBezTo>
                      <a:pt x="1182432" y="90223"/>
                      <a:pt x="1244089" y="95680"/>
                      <a:pt x="1270122" y="84574"/>
                    </a:cubicBezTo>
                    <a:cubicBezTo>
                      <a:pt x="1296155" y="73445"/>
                      <a:pt x="1335408" y="72171"/>
                      <a:pt x="1342211" y="63613"/>
                    </a:cubicBezTo>
                    <a:cubicBezTo>
                      <a:pt x="1352836" y="50296"/>
                      <a:pt x="1256468" y="44287"/>
                      <a:pt x="1257910" y="34672"/>
                    </a:cubicBezTo>
                    <a:cubicBezTo>
                      <a:pt x="1259329" y="25417"/>
                      <a:pt x="1229281" y="23494"/>
                      <a:pt x="1226132" y="16595"/>
                    </a:cubicBezTo>
                    <a:cubicBezTo>
                      <a:pt x="1221109" y="5730"/>
                      <a:pt x="1085271" y="-928"/>
                      <a:pt x="1073492" y="105"/>
                    </a:cubicBezTo>
                    <a:cubicBezTo>
                      <a:pt x="1042724" y="2822"/>
                      <a:pt x="979600" y="2870"/>
                      <a:pt x="965009" y="4600"/>
                    </a:cubicBezTo>
                    <a:cubicBezTo>
                      <a:pt x="950394" y="6331"/>
                      <a:pt x="941236" y="11836"/>
                      <a:pt x="928135" y="11235"/>
                    </a:cubicBezTo>
                    <a:cubicBezTo>
                      <a:pt x="915035" y="10634"/>
                      <a:pt x="895083" y="15514"/>
                      <a:pt x="902895" y="23879"/>
                    </a:cubicBezTo>
                    <a:cubicBezTo>
                      <a:pt x="917030" y="39023"/>
                      <a:pt x="882391" y="45705"/>
                      <a:pt x="884554" y="34119"/>
                    </a:cubicBezTo>
                    <a:cubicBezTo>
                      <a:pt x="886718" y="22557"/>
                      <a:pt x="854315" y="17581"/>
                      <a:pt x="844411" y="26162"/>
                    </a:cubicBezTo>
                    <a:cubicBezTo>
                      <a:pt x="833137" y="35970"/>
                      <a:pt x="781168" y="16980"/>
                      <a:pt x="773596" y="27076"/>
                    </a:cubicBezTo>
                    <a:cubicBezTo>
                      <a:pt x="766024" y="37172"/>
                      <a:pt x="705184" y="34888"/>
                      <a:pt x="687516" y="38205"/>
                    </a:cubicBezTo>
                    <a:cubicBezTo>
                      <a:pt x="669872" y="41522"/>
                      <a:pt x="715448" y="54022"/>
                      <a:pt x="714006" y="61738"/>
                    </a:cubicBezTo>
                    <a:cubicBezTo>
                      <a:pt x="712564" y="69454"/>
                      <a:pt x="656267" y="62483"/>
                      <a:pt x="667998" y="76185"/>
                    </a:cubicBezTo>
                    <a:cubicBezTo>
                      <a:pt x="679728" y="89887"/>
                      <a:pt x="716794" y="99430"/>
                      <a:pt x="734727" y="116905"/>
                    </a:cubicBezTo>
                    <a:cubicBezTo>
                      <a:pt x="752659" y="134381"/>
                      <a:pt x="720977" y="124020"/>
                      <a:pt x="700785" y="111184"/>
                    </a:cubicBezTo>
                    <a:cubicBezTo>
                      <a:pt x="680593" y="98372"/>
                      <a:pt x="655257" y="103324"/>
                      <a:pt x="642782" y="90391"/>
                    </a:cubicBezTo>
                    <a:cubicBezTo>
                      <a:pt x="630282" y="77459"/>
                      <a:pt x="583985" y="68060"/>
                      <a:pt x="572519" y="75897"/>
                    </a:cubicBezTo>
                    <a:cubicBezTo>
                      <a:pt x="560164" y="84382"/>
                      <a:pt x="604441" y="103516"/>
                      <a:pt x="604538" y="111665"/>
                    </a:cubicBezTo>
                    <a:cubicBezTo>
                      <a:pt x="604682" y="121905"/>
                      <a:pt x="573408" y="109982"/>
                      <a:pt x="568385" y="113684"/>
                    </a:cubicBezTo>
                    <a:cubicBezTo>
                      <a:pt x="552087" y="125607"/>
                      <a:pt x="532881" y="67483"/>
                      <a:pt x="514179" y="98348"/>
                    </a:cubicBezTo>
                    <a:cubicBezTo>
                      <a:pt x="508602" y="107554"/>
                      <a:pt x="522713" y="123203"/>
                      <a:pt x="512112" y="135751"/>
                    </a:cubicBezTo>
                    <a:cubicBezTo>
                      <a:pt x="509324" y="139044"/>
                      <a:pt x="490237" y="150222"/>
                      <a:pt x="497136" y="139236"/>
                    </a:cubicBezTo>
                    <a:cubicBezTo>
                      <a:pt x="505429" y="126040"/>
                      <a:pt x="498843" y="92242"/>
                      <a:pt x="482594" y="86305"/>
                    </a:cubicBezTo>
                    <a:cubicBezTo>
                      <a:pt x="466344" y="80368"/>
                      <a:pt x="425023" y="100151"/>
                      <a:pt x="403485" y="99646"/>
                    </a:cubicBezTo>
                    <a:cubicBezTo>
                      <a:pt x="381923" y="99141"/>
                      <a:pt x="353534" y="106449"/>
                      <a:pt x="372139" y="117001"/>
                    </a:cubicBezTo>
                    <a:cubicBezTo>
                      <a:pt x="390745" y="127530"/>
                      <a:pt x="371587" y="133948"/>
                      <a:pt x="355265" y="122602"/>
                    </a:cubicBezTo>
                    <a:cubicBezTo>
                      <a:pt x="338943" y="111256"/>
                      <a:pt x="285988" y="123492"/>
                      <a:pt x="296877" y="131063"/>
                    </a:cubicBezTo>
                    <a:cubicBezTo>
                      <a:pt x="307742" y="138611"/>
                      <a:pt x="311877" y="160894"/>
                      <a:pt x="305074" y="170221"/>
                    </a:cubicBezTo>
                    <a:cubicBezTo>
                      <a:pt x="298271" y="179548"/>
                      <a:pt x="275700" y="161351"/>
                      <a:pt x="254931" y="163154"/>
                    </a:cubicBezTo>
                    <a:cubicBezTo>
                      <a:pt x="234162" y="164957"/>
                      <a:pt x="131665" y="215557"/>
                      <a:pt x="137987" y="228585"/>
                    </a:cubicBezTo>
                    <a:cubicBezTo>
                      <a:pt x="144309" y="241590"/>
                      <a:pt x="188058" y="230244"/>
                      <a:pt x="202000" y="237768"/>
                    </a:cubicBezTo>
                    <a:cubicBezTo>
                      <a:pt x="215966" y="245291"/>
                      <a:pt x="197841" y="274017"/>
                      <a:pt x="181063" y="285771"/>
                    </a:cubicBezTo>
                    <a:cubicBezTo>
                      <a:pt x="164260" y="297526"/>
                      <a:pt x="101017" y="287574"/>
                      <a:pt x="99646" y="301444"/>
                    </a:cubicBezTo>
                    <a:cubicBezTo>
                      <a:pt x="99839" y="299521"/>
                      <a:pt x="-48571" y="347188"/>
                      <a:pt x="16499" y="360264"/>
                    </a:cubicBezTo>
                    <a:cubicBezTo>
                      <a:pt x="30369" y="363053"/>
                      <a:pt x="47268" y="358317"/>
                      <a:pt x="59792" y="372019"/>
                    </a:cubicBezTo>
                    <a:cubicBezTo>
                      <a:pt x="72291" y="385721"/>
                      <a:pt x="106930" y="386033"/>
                      <a:pt x="130679" y="376490"/>
                    </a:cubicBezTo>
                    <a:cubicBezTo>
                      <a:pt x="154429" y="366947"/>
                      <a:pt x="172265" y="377500"/>
                      <a:pt x="171664" y="391369"/>
                    </a:cubicBezTo>
                    <a:cubicBezTo>
                      <a:pt x="171087" y="405239"/>
                      <a:pt x="117723" y="386682"/>
                      <a:pt x="101689" y="396898"/>
                    </a:cubicBezTo>
                    <a:cubicBezTo>
                      <a:pt x="94574" y="401441"/>
                      <a:pt x="36427" y="403340"/>
                      <a:pt x="37941" y="410047"/>
                    </a:cubicBezTo>
                    <a:cubicBezTo>
                      <a:pt x="40922" y="423123"/>
                      <a:pt x="76137" y="420143"/>
                      <a:pt x="85055" y="421753"/>
                    </a:cubicBezTo>
                    <a:cubicBezTo>
                      <a:pt x="105103" y="425335"/>
                      <a:pt x="86738" y="434061"/>
                      <a:pt x="86089" y="442522"/>
                    </a:cubicBezTo>
                    <a:cubicBezTo>
                      <a:pt x="85416" y="451007"/>
                      <a:pt x="96954" y="449301"/>
                      <a:pt x="117098" y="459060"/>
                    </a:cubicBezTo>
                    <a:cubicBezTo>
                      <a:pt x="137242" y="468795"/>
                      <a:pt x="170414" y="474540"/>
                      <a:pt x="159501" y="463122"/>
                    </a:cubicBezTo>
                    <a:cubicBezTo>
                      <a:pt x="148587" y="451728"/>
                      <a:pt x="180149" y="452834"/>
                      <a:pt x="185630" y="459709"/>
                    </a:cubicBezTo>
                    <a:cubicBezTo>
                      <a:pt x="191110" y="466560"/>
                      <a:pt x="205509" y="449445"/>
                      <a:pt x="220196" y="453123"/>
                    </a:cubicBezTo>
                    <a:cubicBezTo>
                      <a:pt x="234859" y="456776"/>
                      <a:pt x="240027" y="439012"/>
                      <a:pt x="251662" y="446560"/>
                    </a:cubicBezTo>
                    <a:cubicBezTo>
                      <a:pt x="263296" y="454108"/>
                      <a:pt x="317261" y="458026"/>
                      <a:pt x="335866" y="467786"/>
                    </a:cubicBezTo>
                    <a:cubicBezTo>
                      <a:pt x="354472" y="477545"/>
                      <a:pt x="379904" y="479540"/>
                      <a:pt x="377789" y="494179"/>
                    </a:cubicBezTo>
                    <a:cubicBezTo>
                      <a:pt x="375673" y="508842"/>
                      <a:pt x="393509" y="519395"/>
                      <a:pt x="414422" y="528337"/>
                    </a:cubicBezTo>
                    <a:cubicBezTo>
                      <a:pt x="435311" y="537303"/>
                      <a:pt x="439445" y="557279"/>
                      <a:pt x="438844" y="570379"/>
                    </a:cubicBezTo>
                    <a:cubicBezTo>
                      <a:pt x="438244" y="583456"/>
                      <a:pt x="461440" y="592398"/>
                      <a:pt x="457690" y="598624"/>
                    </a:cubicBezTo>
                    <a:cubicBezTo>
                      <a:pt x="453916" y="604826"/>
                      <a:pt x="457113" y="613263"/>
                      <a:pt x="471127" y="625402"/>
                    </a:cubicBezTo>
                    <a:cubicBezTo>
                      <a:pt x="485141" y="637541"/>
                      <a:pt x="449854" y="647228"/>
                      <a:pt x="458459" y="657901"/>
                    </a:cubicBezTo>
                    <a:cubicBezTo>
                      <a:pt x="467065" y="668550"/>
                      <a:pt x="446537" y="689607"/>
                      <a:pt x="471224" y="693141"/>
                    </a:cubicBezTo>
                    <a:cubicBezTo>
                      <a:pt x="484444" y="695016"/>
                      <a:pt x="501559" y="671531"/>
                      <a:pt x="510261" y="675689"/>
                    </a:cubicBezTo>
                    <a:cubicBezTo>
                      <a:pt x="527015" y="683694"/>
                      <a:pt x="508001" y="690208"/>
                      <a:pt x="519828" y="701746"/>
                    </a:cubicBezTo>
                    <a:cubicBezTo>
                      <a:pt x="529948" y="711626"/>
                      <a:pt x="550717" y="709054"/>
                      <a:pt x="570187" y="724967"/>
                    </a:cubicBezTo>
                    <a:cubicBezTo>
                      <a:pt x="589634" y="740880"/>
                      <a:pt x="577423" y="748740"/>
                      <a:pt x="559539" y="735880"/>
                    </a:cubicBezTo>
                    <a:cubicBezTo>
                      <a:pt x="555404" y="732923"/>
                      <a:pt x="490021" y="719005"/>
                      <a:pt x="490189" y="731385"/>
                    </a:cubicBezTo>
                    <a:cubicBezTo>
                      <a:pt x="490430" y="750134"/>
                      <a:pt x="605283" y="767706"/>
                      <a:pt x="584105" y="789436"/>
                    </a:cubicBezTo>
                    <a:cubicBezTo>
                      <a:pt x="576509" y="797249"/>
                      <a:pt x="580620" y="816431"/>
                      <a:pt x="579177" y="825709"/>
                    </a:cubicBezTo>
                    <a:cubicBezTo>
                      <a:pt x="577759" y="834964"/>
                      <a:pt x="558385" y="825974"/>
                      <a:pt x="546101" y="827681"/>
                    </a:cubicBezTo>
                    <a:cubicBezTo>
                      <a:pt x="528722" y="830060"/>
                      <a:pt x="506559" y="869218"/>
                      <a:pt x="504492" y="885179"/>
                    </a:cubicBezTo>
                    <a:cubicBezTo>
                      <a:pt x="502401" y="901381"/>
                      <a:pt x="520068" y="900371"/>
                      <a:pt x="530188" y="907150"/>
                    </a:cubicBezTo>
                    <a:cubicBezTo>
                      <a:pt x="540284" y="913952"/>
                      <a:pt x="511871" y="918928"/>
                      <a:pt x="510477" y="930514"/>
                    </a:cubicBezTo>
                    <a:cubicBezTo>
                      <a:pt x="509083" y="942077"/>
                      <a:pt x="537063" y="962509"/>
                      <a:pt x="547135" y="967749"/>
                    </a:cubicBezTo>
                    <a:cubicBezTo>
                      <a:pt x="557207" y="973013"/>
                      <a:pt x="548313" y="999311"/>
                      <a:pt x="552327" y="1012339"/>
                    </a:cubicBezTo>
                    <a:cubicBezTo>
                      <a:pt x="556342" y="1025368"/>
                      <a:pt x="569226" y="1009046"/>
                      <a:pt x="567904" y="1025993"/>
                    </a:cubicBezTo>
                    <a:cubicBezTo>
                      <a:pt x="566606" y="1042939"/>
                      <a:pt x="580428" y="1041978"/>
                      <a:pt x="581341" y="1052002"/>
                    </a:cubicBezTo>
                    <a:cubicBezTo>
                      <a:pt x="582230" y="1062002"/>
                      <a:pt x="606076" y="1060127"/>
                      <a:pt x="601653" y="1074044"/>
                    </a:cubicBezTo>
                    <a:cubicBezTo>
                      <a:pt x="597206" y="1087962"/>
                      <a:pt x="608888" y="1097818"/>
                      <a:pt x="614393" y="1105438"/>
                    </a:cubicBezTo>
                    <a:cubicBezTo>
                      <a:pt x="619874" y="1113082"/>
                      <a:pt x="640066" y="1125894"/>
                      <a:pt x="644032" y="1135870"/>
                    </a:cubicBezTo>
                    <a:cubicBezTo>
                      <a:pt x="649897" y="1150605"/>
                      <a:pt x="684343" y="1164403"/>
                      <a:pt x="699030" y="1162095"/>
                    </a:cubicBezTo>
                    <a:cubicBezTo>
                      <a:pt x="709799" y="1160413"/>
                      <a:pt x="726794" y="1166350"/>
                      <a:pt x="729991" y="1174787"/>
                    </a:cubicBezTo>
                    <a:cubicBezTo>
                      <a:pt x="733188" y="1183224"/>
                      <a:pt x="766360" y="1190484"/>
                      <a:pt x="775615" y="1191878"/>
                    </a:cubicBezTo>
                    <a:cubicBezTo>
                      <a:pt x="784870" y="1193296"/>
                      <a:pt x="786191" y="1176350"/>
                      <a:pt x="794605" y="1171638"/>
                    </a:cubicBezTo>
                    <a:cubicBezTo>
                      <a:pt x="803018" y="1166903"/>
                      <a:pt x="799509" y="1133057"/>
                      <a:pt x="807153" y="1130654"/>
                    </a:cubicBezTo>
                    <a:cubicBezTo>
                      <a:pt x="814821" y="1128250"/>
                      <a:pt x="812056" y="1092866"/>
                      <a:pt x="804316" y="1089885"/>
                    </a:cubicBezTo>
                    <a:cubicBezTo>
                      <a:pt x="796576" y="1086881"/>
                      <a:pt x="799509" y="1074549"/>
                      <a:pt x="817248" y="1076617"/>
                    </a:cubicBezTo>
                    <a:cubicBezTo>
                      <a:pt x="834964" y="1078708"/>
                      <a:pt x="828594" y="1061088"/>
                      <a:pt x="837032" y="1058660"/>
                    </a:cubicBezTo>
                    <a:cubicBezTo>
                      <a:pt x="845469" y="1056232"/>
                      <a:pt x="841407" y="1040127"/>
                      <a:pt x="847536" y="1038493"/>
                    </a:cubicBezTo>
                    <a:cubicBezTo>
                      <a:pt x="853666" y="1036882"/>
                      <a:pt x="852777" y="1026113"/>
                      <a:pt x="848089" y="1020007"/>
                    </a:cubicBezTo>
                    <a:cubicBezTo>
                      <a:pt x="843378" y="1013926"/>
                      <a:pt x="848714" y="1009214"/>
                      <a:pt x="857945" y="1007556"/>
                    </a:cubicBezTo>
                    <a:cubicBezTo>
                      <a:pt x="867151" y="1005897"/>
                      <a:pt x="864675" y="992845"/>
                      <a:pt x="852296" y="988398"/>
                    </a:cubicBezTo>
                    <a:cubicBezTo>
                      <a:pt x="839916" y="983951"/>
                      <a:pt x="843594" y="970033"/>
                      <a:pt x="856022" y="978350"/>
                    </a:cubicBezTo>
                    <a:cubicBezTo>
                      <a:pt x="868449" y="986643"/>
                      <a:pt x="877608" y="980369"/>
                      <a:pt x="870565" y="971235"/>
                    </a:cubicBezTo>
                    <a:cubicBezTo>
                      <a:pt x="863521" y="962076"/>
                      <a:pt x="878858" y="957269"/>
                      <a:pt x="894987" y="955514"/>
                    </a:cubicBezTo>
                    <a:cubicBezTo>
                      <a:pt x="911140" y="953759"/>
                      <a:pt x="919506" y="945202"/>
                      <a:pt x="916260" y="932894"/>
                    </a:cubicBezTo>
                    <a:cubicBezTo>
                      <a:pt x="913015" y="920635"/>
                      <a:pt x="934577" y="921116"/>
                      <a:pt x="929337" y="931957"/>
                    </a:cubicBezTo>
                    <a:cubicBezTo>
                      <a:pt x="924097" y="942822"/>
                      <a:pt x="927318" y="953543"/>
                      <a:pt x="934914" y="945754"/>
                    </a:cubicBezTo>
                    <a:cubicBezTo>
                      <a:pt x="942534" y="937966"/>
                      <a:pt x="957197" y="943158"/>
                      <a:pt x="983278" y="935130"/>
                    </a:cubicBezTo>
                    <a:cubicBezTo>
                      <a:pt x="1009359" y="927077"/>
                      <a:pt x="1034479" y="905203"/>
                      <a:pt x="1040368" y="884338"/>
                    </a:cubicBezTo>
                    <a:cubicBezTo>
                      <a:pt x="1046257" y="863473"/>
                      <a:pt x="1076305" y="865396"/>
                      <a:pt x="1072266" y="851598"/>
                    </a:cubicBezTo>
                    <a:cubicBezTo>
                      <a:pt x="1068252" y="837800"/>
                      <a:pt x="1077410" y="832272"/>
                      <a:pt x="1096761" y="841262"/>
                    </a:cubicBezTo>
                    <a:cubicBezTo>
                      <a:pt x="1109909" y="847368"/>
                      <a:pt x="1143226" y="826671"/>
                      <a:pt x="1160461" y="825806"/>
                    </a:cubicBezTo>
                    <a:cubicBezTo>
                      <a:pt x="1181230" y="824772"/>
                      <a:pt x="1234978" y="814844"/>
                      <a:pt x="1253247" y="799196"/>
                    </a:cubicBezTo>
                    <a:cubicBezTo>
                      <a:pt x="1271516" y="783571"/>
                      <a:pt x="1310601" y="769966"/>
                      <a:pt x="1326659" y="759750"/>
                    </a:cubicBezTo>
                    <a:cubicBezTo>
                      <a:pt x="1342692" y="749533"/>
                      <a:pt x="1346442" y="741024"/>
                      <a:pt x="1336490" y="746529"/>
                    </a:cubicBezTo>
                    <a:cubicBezTo>
                      <a:pt x="1326539" y="752057"/>
                      <a:pt x="1305770" y="753091"/>
                      <a:pt x="1290337" y="749437"/>
                    </a:cubicBezTo>
                    <a:cubicBezTo>
                      <a:pt x="1274905" y="745784"/>
                      <a:pt x="1250074" y="733019"/>
                      <a:pt x="1232502" y="743260"/>
                    </a:cubicBezTo>
                    <a:cubicBezTo>
                      <a:pt x="1214931" y="753500"/>
                      <a:pt x="1225387" y="728741"/>
                      <a:pt x="1240002" y="726241"/>
                    </a:cubicBezTo>
                    <a:cubicBezTo>
                      <a:pt x="1254593" y="723741"/>
                      <a:pt x="1248343" y="716890"/>
                      <a:pt x="1244305" y="701554"/>
                    </a:cubicBezTo>
                    <a:cubicBezTo>
                      <a:pt x="1240267" y="686218"/>
                      <a:pt x="1268872" y="695833"/>
                      <a:pt x="1281419" y="713405"/>
                    </a:cubicBezTo>
                    <a:cubicBezTo>
                      <a:pt x="1293967" y="730928"/>
                      <a:pt x="1317933" y="738332"/>
                      <a:pt x="1338630" y="731914"/>
                    </a:cubicBezTo>
                    <a:cubicBezTo>
                      <a:pt x="1359326" y="725496"/>
                      <a:pt x="1339110" y="708813"/>
                      <a:pt x="1347404" y="697155"/>
                    </a:cubicBezTo>
                    <a:cubicBezTo>
                      <a:pt x="1355696" y="685521"/>
                      <a:pt x="1282910" y="650257"/>
                      <a:pt x="1278872" y="637998"/>
                    </a:cubicBezTo>
                    <a:cubicBezTo>
                      <a:pt x="1274857" y="625738"/>
                      <a:pt x="1297284" y="633911"/>
                      <a:pt x="1317428" y="642108"/>
                    </a:cubicBezTo>
                    <a:cubicBezTo>
                      <a:pt x="1337163" y="650161"/>
                      <a:pt x="1357908" y="606725"/>
                      <a:pt x="1310794" y="607133"/>
                    </a:cubicBezTo>
                    <a:cubicBezTo>
                      <a:pt x="1299256" y="607229"/>
                      <a:pt x="1277982" y="620811"/>
                      <a:pt x="1268271" y="617710"/>
                    </a:cubicBezTo>
                    <a:cubicBezTo>
                      <a:pt x="1255867" y="613720"/>
                      <a:pt x="1247334" y="600763"/>
                      <a:pt x="1267574" y="598095"/>
                    </a:cubicBezTo>
                    <a:cubicBezTo>
                      <a:pt x="1290073" y="595162"/>
                      <a:pt x="1266900" y="577663"/>
                      <a:pt x="1283054" y="575307"/>
                    </a:cubicBezTo>
                    <a:cubicBezTo>
                      <a:pt x="1300097" y="572807"/>
                      <a:pt x="1316106" y="598984"/>
                      <a:pt x="1335240" y="592614"/>
                    </a:cubicBezTo>
                    <a:cubicBezTo>
                      <a:pt x="1352115" y="587014"/>
                      <a:pt x="1364494" y="592999"/>
                      <a:pt x="1378965" y="581268"/>
                    </a:cubicBezTo>
                    <a:cubicBezTo>
                      <a:pt x="1393436" y="569538"/>
                      <a:pt x="1352500" y="559298"/>
                      <a:pt x="1343918" y="549394"/>
                    </a:cubicBezTo>
                    <a:cubicBezTo>
                      <a:pt x="1335312" y="539491"/>
                      <a:pt x="1386153" y="542688"/>
                      <a:pt x="1401561" y="543241"/>
                    </a:cubicBezTo>
                    <a:cubicBezTo>
                      <a:pt x="1436295" y="544515"/>
                      <a:pt x="1399758" y="525861"/>
                      <a:pt x="1399878" y="525957"/>
                    </a:cubicBezTo>
                    <a:cubicBezTo>
                      <a:pt x="1393412" y="520765"/>
                      <a:pt x="1349350" y="514684"/>
                      <a:pt x="1360937" y="496799"/>
                    </a:cubicBezTo>
                    <a:cubicBezTo>
                      <a:pt x="1369999" y="482833"/>
                      <a:pt x="1387138" y="498771"/>
                      <a:pt x="1406248" y="488530"/>
                    </a:cubicBezTo>
                    <a:cubicBezTo>
                      <a:pt x="1462689" y="458219"/>
                      <a:pt x="1316659" y="420239"/>
                      <a:pt x="1327500" y="410239"/>
                    </a:cubicBezTo>
                    <a:cubicBezTo>
                      <a:pt x="1335120" y="403196"/>
                      <a:pt x="1352043" y="413388"/>
                      <a:pt x="1362836" y="405167"/>
                    </a:cubicBezTo>
                    <a:cubicBezTo>
                      <a:pt x="1380359" y="391850"/>
                      <a:pt x="1417522" y="407547"/>
                      <a:pt x="1433651" y="404254"/>
                    </a:cubicBezTo>
                    <a:cubicBezTo>
                      <a:pt x="1449781" y="400961"/>
                      <a:pt x="1426296" y="371250"/>
                      <a:pt x="1417113" y="376754"/>
                    </a:cubicBezTo>
                    <a:cubicBezTo>
                      <a:pt x="1411440" y="380168"/>
                      <a:pt x="1369951" y="384663"/>
                      <a:pt x="1373893" y="368077"/>
                    </a:cubicBezTo>
                    <a:cubicBezTo>
                      <a:pt x="1378172" y="350120"/>
                      <a:pt x="1401585" y="371105"/>
                      <a:pt x="1409205" y="359928"/>
                    </a:cubicBezTo>
                    <a:cubicBezTo>
                      <a:pt x="1414469" y="352164"/>
                      <a:pt x="1364206" y="332789"/>
                      <a:pt x="1356706" y="349063"/>
                    </a:cubicBezTo>
                    <a:cubicBezTo>
                      <a:pt x="1349206" y="365312"/>
                      <a:pt x="1321443" y="360288"/>
                      <a:pt x="1335961" y="350866"/>
                    </a:cubicBezTo>
                    <a:cubicBezTo>
                      <a:pt x="1350456" y="341443"/>
                      <a:pt x="1353221" y="315217"/>
                      <a:pt x="1351490" y="302165"/>
                    </a:cubicBezTo>
                    <a:cubicBezTo>
                      <a:pt x="1349783" y="289088"/>
                      <a:pt x="1403652" y="287622"/>
                      <a:pt x="1397210" y="266156"/>
                    </a:cubicBezTo>
                    <a:cubicBezTo>
                      <a:pt x="1387379" y="233345"/>
                      <a:pt x="1443194" y="249690"/>
                      <a:pt x="1447016" y="235772"/>
                    </a:cubicBezTo>
                    <a:cubicBezTo>
                      <a:pt x="1456271" y="201999"/>
                      <a:pt x="1381008" y="235027"/>
                      <a:pt x="1379061" y="233296"/>
                    </a:cubicBezTo>
                    <a:cubicBezTo>
                      <a:pt x="1364398" y="220292"/>
                      <a:pt x="1472881" y="205220"/>
                      <a:pt x="1479491" y="201206"/>
                    </a:cubicBezTo>
                    <a:cubicBezTo>
                      <a:pt x="1492472" y="193346"/>
                      <a:pt x="1456199" y="186879"/>
                      <a:pt x="1431632" y="190293"/>
                    </a:cubicBezTo>
                    <a:cubicBezTo>
                      <a:pt x="1407041" y="193682"/>
                      <a:pt x="1406897" y="182913"/>
                      <a:pt x="1443843" y="181663"/>
                    </a:cubicBezTo>
                    <a:cubicBezTo>
                      <a:pt x="1480790" y="180413"/>
                      <a:pt x="1474516" y="172793"/>
                      <a:pt x="1500645" y="169380"/>
                    </a:cubicBezTo>
                    <a:cubicBezTo>
                      <a:pt x="1526774" y="165966"/>
                      <a:pt x="1518168" y="155294"/>
                      <a:pt x="1534322" y="154332"/>
                    </a:cubicBezTo>
                    <a:cubicBezTo>
                      <a:pt x="1548047" y="153491"/>
                      <a:pt x="1595378" y="140078"/>
                      <a:pt x="1589777" y="123131"/>
                    </a:cubicBezTo>
                    <a:cubicBezTo>
                      <a:pt x="1584441" y="106978"/>
                      <a:pt x="1515813" y="102218"/>
                      <a:pt x="1502880" y="102386"/>
                    </a:cubicBezTo>
                    <a:close/>
                    <a:moveTo>
                      <a:pt x="552423" y="785230"/>
                    </a:moveTo>
                    <a:cubicBezTo>
                      <a:pt x="553024" y="772898"/>
                      <a:pt x="539275" y="780783"/>
                      <a:pt x="531390" y="766264"/>
                    </a:cubicBezTo>
                    <a:cubicBezTo>
                      <a:pt x="523506" y="751745"/>
                      <a:pt x="484132" y="746216"/>
                      <a:pt x="480478" y="757682"/>
                    </a:cubicBezTo>
                    <a:cubicBezTo>
                      <a:pt x="478988" y="762322"/>
                      <a:pt x="466776" y="769413"/>
                      <a:pt x="476921" y="780062"/>
                    </a:cubicBezTo>
                    <a:cubicBezTo>
                      <a:pt x="487065" y="790686"/>
                      <a:pt x="493939" y="785975"/>
                      <a:pt x="505622" y="796624"/>
                    </a:cubicBezTo>
                    <a:cubicBezTo>
                      <a:pt x="517304" y="807248"/>
                      <a:pt x="551822" y="797561"/>
                      <a:pt x="552447" y="7852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395865BB-AE00-58FD-55ED-E3662E910FF7}"/>
                  </a:ext>
                </a:extLst>
              </p:cNvPr>
              <p:cNvSpPr/>
              <p:nvPr/>
            </p:nvSpPr>
            <p:spPr bwMode="gray">
              <a:xfrm>
                <a:off x="3770841" y="1163654"/>
                <a:ext cx="276761" cy="133679"/>
              </a:xfrm>
              <a:custGeom>
                <a:avLst/>
                <a:gdLst>
                  <a:gd name="connsiteX0" fmla="*/ 234683 w 276761"/>
                  <a:gd name="connsiteY0" fmla="*/ 95556 h 133679"/>
                  <a:gd name="connsiteX1" fmla="*/ 255259 w 276761"/>
                  <a:gd name="connsiteY1" fmla="*/ 78730 h 133679"/>
                  <a:gd name="connsiteX2" fmla="*/ 275042 w 276761"/>
                  <a:gd name="connsiteY2" fmla="*/ 59235 h 133679"/>
                  <a:gd name="connsiteX3" fmla="*/ 246894 w 276761"/>
                  <a:gd name="connsiteY3" fmla="*/ 25342 h 133679"/>
                  <a:gd name="connsiteX4" fmla="*/ 242062 w 276761"/>
                  <a:gd name="connsiteY4" fmla="*/ 9236 h 133679"/>
                  <a:gd name="connsiteX5" fmla="*/ 224371 w 276761"/>
                  <a:gd name="connsiteY5" fmla="*/ 10631 h 133679"/>
                  <a:gd name="connsiteX6" fmla="*/ 203073 w 276761"/>
                  <a:gd name="connsiteY6" fmla="*/ 6 h 133679"/>
                  <a:gd name="connsiteX7" fmla="*/ 196342 w 276761"/>
                  <a:gd name="connsiteY7" fmla="*/ 14861 h 133679"/>
                  <a:gd name="connsiteX8" fmla="*/ 170574 w 276761"/>
                  <a:gd name="connsiteY8" fmla="*/ 16736 h 133679"/>
                  <a:gd name="connsiteX9" fmla="*/ 155598 w 276761"/>
                  <a:gd name="connsiteY9" fmla="*/ 19236 h 133679"/>
                  <a:gd name="connsiteX10" fmla="*/ 142065 w 276761"/>
                  <a:gd name="connsiteY10" fmla="*/ 14789 h 133679"/>
                  <a:gd name="connsiteX11" fmla="*/ 124902 w 276761"/>
                  <a:gd name="connsiteY11" fmla="*/ 26928 h 133679"/>
                  <a:gd name="connsiteX12" fmla="*/ 114445 w 276761"/>
                  <a:gd name="connsiteY12" fmla="*/ 21688 h 133679"/>
                  <a:gd name="connsiteX13" fmla="*/ 102619 w 276761"/>
                  <a:gd name="connsiteY13" fmla="*/ 29933 h 133679"/>
                  <a:gd name="connsiteX14" fmla="*/ 99302 w 276761"/>
                  <a:gd name="connsiteY14" fmla="*/ 41904 h 133679"/>
                  <a:gd name="connsiteX15" fmla="*/ 82475 w 276761"/>
                  <a:gd name="connsiteY15" fmla="*/ 49836 h 133679"/>
                  <a:gd name="connsiteX16" fmla="*/ 75288 w 276761"/>
                  <a:gd name="connsiteY16" fmla="*/ 29140 h 133679"/>
                  <a:gd name="connsiteX17" fmla="*/ 29496 w 276761"/>
                  <a:gd name="connsiteY17" fmla="*/ 5967 h 133679"/>
                  <a:gd name="connsiteX18" fmla="*/ 39351 w 276761"/>
                  <a:gd name="connsiteY18" fmla="*/ 18058 h 133679"/>
                  <a:gd name="connsiteX19" fmla="*/ 29736 w 276761"/>
                  <a:gd name="connsiteY19" fmla="*/ 17409 h 133679"/>
                  <a:gd name="connsiteX20" fmla="*/ 12885 w 276761"/>
                  <a:gd name="connsiteY20" fmla="*/ 24188 h 133679"/>
                  <a:gd name="connsiteX21" fmla="*/ 25 w 276761"/>
                  <a:gd name="connsiteY21" fmla="*/ 41688 h 133679"/>
                  <a:gd name="connsiteX22" fmla="*/ 25121 w 276761"/>
                  <a:gd name="connsiteY22" fmla="*/ 47505 h 133679"/>
                  <a:gd name="connsiteX23" fmla="*/ 56683 w 276761"/>
                  <a:gd name="connsiteY23" fmla="*/ 47096 h 133679"/>
                  <a:gd name="connsiteX24" fmla="*/ 51827 w 276761"/>
                  <a:gd name="connsiteY24" fmla="*/ 59884 h 133679"/>
                  <a:gd name="connsiteX25" fmla="*/ 38462 w 276761"/>
                  <a:gd name="connsiteY25" fmla="*/ 67360 h 133679"/>
                  <a:gd name="connsiteX26" fmla="*/ 8919 w 276761"/>
                  <a:gd name="connsiteY26" fmla="*/ 75821 h 133679"/>
                  <a:gd name="connsiteX27" fmla="*/ 46659 w 276761"/>
                  <a:gd name="connsiteY27" fmla="*/ 76110 h 133679"/>
                  <a:gd name="connsiteX28" fmla="*/ 56033 w 276761"/>
                  <a:gd name="connsiteY28" fmla="*/ 85629 h 133679"/>
                  <a:gd name="connsiteX29" fmla="*/ 63822 w 276761"/>
                  <a:gd name="connsiteY29" fmla="*/ 94379 h 133679"/>
                  <a:gd name="connsiteX30" fmla="*/ 55144 w 276761"/>
                  <a:gd name="connsiteY30" fmla="*/ 106421 h 133679"/>
                  <a:gd name="connsiteX31" fmla="*/ 42164 w 276761"/>
                  <a:gd name="connsiteY31" fmla="*/ 115051 h 133679"/>
                  <a:gd name="connsiteX32" fmla="*/ 75240 w 276761"/>
                  <a:gd name="connsiteY32" fmla="*/ 113489 h 133679"/>
                  <a:gd name="connsiteX33" fmla="*/ 122835 w 276761"/>
                  <a:gd name="connsiteY33" fmla="*/ 131733 h 133679"/>
                  <a:gd name="connsiteX34" fmla="*/ 167713 w 276761"/>
                  <a:gd name="connsiteY34" fmla="*/ 120748 h 133679"/>
                  <a:gd name="connsiteX35" fmla="*/ 199900 w 276761"/>
                  <a:gd name="connsiteY35" fmla="*/ 109570 h 133679"/>
                  <a:gd name="connsiteX36" fmla="*/ 234755 w 276761"/>
                  <a:gd name="connsiteY36" fmla="*/ 95629 h 133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76761" h="133679">
                    <a:moveTo>
                      <a:pt x="234683" y="95556"/>
                    </a:moveTo>
                    <a:cubicBezTo>
                      <a:pt x="249682" y="94595"/>
                      <a:pt x="249081" y="78057"/>
                      <a:pt x="255259" y="78730"/>
                    </a:cubicBezTo>
                    <a:cubicBezTo>
                      <a:pt x="261437" y="79403"/>
                      <a:pt x="271269" y="66975"/>
                      <a:pt x="275042" y="59235"/>
                    </a:cubicBezTo>
                    <a:cubicBezTo>
                      <a:pt x="285859" y="36832"/>
                      <a:pt x="241894" y="39861"/>
                      <a:pt x="246894" y="25342"/>
                    </a:cubicBezTo>
                    <a:cubicBezTo>
                      <a:pt x="248745" y="19933"/>
                      <a:pt x="241726" y="13107"/>
                      <a:pt x="242062" y="9236"/>
                    </a:cubicBezTo>
                    <a:cubicBezTo>
                      <a:pt x="242399" y="5390"/>
                      <a:pt x="230500" y="8996"/>
                      <a:pt x="224371" y="10631"/>
                    </a:cubicBezTo>
                    <a:cubicBezTo>
                      <a:pt x="217207" y="12530"/>
                      <a:pt x="210140" y="222"/>
                      <a:pt x="203073" y="6"/>
                    </a:cubicBezTo>
                    <a:cubicBezTo>
                      <a:pt x="191607" y="-331"/>
                      <a:pt x="201342" y="13756"/>
                      <a:pt x="196342" y="14861"/>
                    </a:cubicBezTo>
                    <a:cubicBezTo>
                      <a:pt x="189756" y="16280"/>
                      <a:pt x="173963" y="20847"/>
                      <a:pt x="170574" y="16736"/>
                    </a:cubicBezTo>
                    <a:cubicBezTo>
                      <a:pt x="165886" y="11015"/>
                      <a:pt x="155142" y="14621"/>
                      <a:pt x="155598" y="19236"/>
                    </a:cubicBezTo>
                    <a:cubicBezTo>
                      <a:pt x="156031" y="23852"/>
                      <a:pt x="150983" y="20078"/>
                      <a:pt x="142065" y="14789"/>
                    </a:cubicBezTo>
                    <a:cubicBezTo>
                      <a:pt x="133147" y="9525"/>
                      <a:pt x="124060" y="21183"/>
                      <a:pt x="124902" y="26928"/>
                    </a:cubicBezTo>
                    <a:cubicBezTo>
                      <a:pt x="125743" y="32697"/>
                      <a:pt x="121897" y="34284"/>
                      <a:pt x="114445" y="21688"/>
                    </a:cubicBezTo>
                    <a:cubicBezTo>
                      <a:pt x="106970" y="9092"/>
                      <a:pt x="98677" y="23058"/>
                      <a:pt x="102619" y="29933"/>
                    </a:cubicBezTo>
                    <a:cubicBezTo>
                      <a:pt x="106561" y="36808"/>
                      <a:pt x="105119" y="45293"/>
                      <a:pt x="99302" y="41904"/>
                    </a:cubicBezTo>
                    <a:cubicBezTo>
                      <a:pt x="93484" y="38539"/>
                      <a:pt x="85865" y="44380"/>
                      <a:pt x="82475" y="49836"/>
                    </a:cubicBezTo>
                    <a:cubicBezTo>
                      <a:pt x="79086" y="55269"/>
                      <a:pt x="66490" y="34260"/>
                      <a:pt x="75288" y="29140"/>
                    </a:cubicBezTo>
                    <a:cubicBezTo>
                      <a:pt x="84038" y="24044"/>
                      <a:pt x="31827" y="-6965"/>
                      <a:pt x="29496" y="5967"/>
                    </a:cubicBezTo>
                    <a:cubicBezTo>
                      <a:pt x="31202" y="11184"/>
                      <a:pt x="34496" y="15198"/>
                      <a:pt x="39351" y="18058"/>
                    </a:cubicBezTo>
                    <a:cubicBezTo>
                      <a:pt x="47139" y="24092"/>
                      <a:pt x="34015" y="22746"/>
                      <a:pt x="29736" y="17409"/>
                    </a:cubicBezTo>
                    <a:cubicBezTo>
                      <a:pt x="25433" y="12073"/>
                      <a:pt x="17404" y="16424"/>
                      <a:pt x="12885" y="24188"/>
                    </a:cubicBezTo>
                    <a:cubicBezTo>
                      <a:pt x="8366" y="31928"/>
                      <a:pt x="722" y="36255"/>
                      <a:pt x="25" y="41688"/>
                    </a:cubicBezTo>
                    <a:cubicBezTo>
                      <a:pt x="-672" y="47072"/>
                      <a:pt x="13246" y="52673"/>
                      <a:pt x="25121" y="47505"/>
                    </a:cubicBezTo>
                    <a:cubicBezTo>
                      <a:pt x="36995" y="42361"/>
                      <a:pt x="50457" y="41423"/>
                      <a:pt x="56683" y="47096"/>
                    </a:cubicBezTo>
                    <a:cubicBezTo>
                      <a:pt x="62908" y="52793"/>
                      <a:pt x="45625" y="55341"/>
                      <a:pt x="51827" y="59884"/>
                    </a:cubicBezTo>
                    <a:cubicBezTo>
                      <a:pt x="58053" y="64403"/>
                      <a:pt x="53101" y="68322"/>
                      <a:pt x="38462" y="67360"/>
                    </a:cubicBezTo>
                    <a:cubicBezTo>
                      <a:pt x="23823" y="66374"/>
                      <a:pt x="6155" y="70845"/>
                      <a:pt x="8919" y="75821"/>
                    </a:cubicBezTo>
                    <a:cubicBezTo>
                      <a:pt x="11683" y="80797"/>
                      <a:pt x="46202" y="71134"/>
                      <a:pt x="46659" y="76110"/>
                    </a:cubicBezTo>
                    <a:cubicBezTo>
                      <a:pt x="47116" y="81110"/>
                      <a:pt x="46827" y="89595"/>
                      <a:pt x="56033" y="85629"/>
                    </a:cubicBezTo>
                    <a:cubicBezTo>
                      <a:pt x="65216" y="81663"/>
                      <a:pt x="59182" y="92528"/>
                      <a:pt x="63822" y="94379"/>
                    </a:cubicBezTo>
                    <a:cubicBezTo>
                      <a:pt x="68461" y="96229"/>
                      <a:pt x="67427" y="105508"/>
                      <a:pt x="55144" y="106421"/>
                    </a:cubicBezTo>
                    <a:cubicBezTo>
                      <a:pt x="42837" y="107335"/>
                      <a:pt x="36875" y="109907"/>
                      <a:pt x="42164" y="115051"/>
                    </a:cubicBezTo>
                    <a:cubicBezTo>
                      <a:pt x="48798" y="121517"/>
                      <a:pt x="62211" y="116710"/>
                      <a:pt x="75240" y="113489"/>
                    </a:cubicBezTo>
                    <a:cubicBezTo>
                      <a:pt x="88268" y="110220"/>
                      <a:pt x="107354" y="125772"/>
                      <a:pt x="122835" y="131733"/>
                    </a:cubicBezTo>
                    <a:cubicBezTo>
                      <a:pt x="138291" y="137671"/>
                      <a:pt x="164757" y="128873"/>
                      <a:pt x="167713" y="120748"/>
                    </a:cubicBezTo>
                    <a:cubicBezTo>
                      <a:pt x="170694" y="112647"/>
                      <a:pt x="191511" y="115436"/>
                      <a:pt x="199900" y="109570"/>
                    </a:cubicBezTo>
                    <a:cubicBezTo>
                      <a:pt x="208289" y="103681"/>
                      <a:pt x="219731" y="96614"/>
                      <a:pt x="234755" y="956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EAFF3F08-F0C5-5D16-B0FA-3368A3FA7BD7}"/>
                  </a:ext>
                </a:extLst>
              </p:cNvPr>
              <p:cNvSpPr/>
              <p:nvPr/>
            </p:nvSpPr>
            <p:spPr bwMode="gray">
              <a:xfrm>
                <a:off x="2059395" y="2878617"/>
                <a:ext cx="60147" cy="32861"/>
              </a:xfrm>
              <a:custGeom>
                <a:avLst/>
                <a:gdLst>
                  <a:gd name="connsiteX0" fmla="*/ 59157 w 60147"/>
                  <a:gd name="connsiteY0" fmla="*/ 12307 h 32861"/>
                  <a:gd name="connsiteX1" fmla="*/ 30648 w 60147"/>
                  <a:gd name="connsiteY1" fmla="*/ 5433 h 32861"/>
                  <a:gd name="connsiteX2" fmla="*/ 19254 w 60147"/>
                  <a:gd name="connsiteY2" fmla="*/ 0 h 32861"/>
                  <a:gd name="connsiteX3" fmla="*/ 18317 w 60147"/>
                  <a:gd name="connsiteY3" fmla="*/ 553 h 32861"/>
                  <a:gd name="connsiteX4" fmla="*/ 0 w 60147"/>
                  <a:gd name="connsiteY4" fmla="*/ 16274 h 32861"/>
                  <a:gd name="connsiteX5" fmla="*/ 59133 w 60147"/>
                  <a:gd name="connsiteY5" fmla="*/ 29278 h 32861"/>
                  <a:gd name="connsiteX6" fmla="*/ 59133 w 60147"/>
                  <a:gd name="connsiteY6" fmla="*/ 12307 h 3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47" h="32861">
                    <a:moveTo>
                      <a:pt x="59157" y="12307"/>
                    </a:moveTo>
                    <a:cubicBezTo>
                      <a:pt x="54614" y="6250"/>
                      <a:pt x="43028" y="13629"/>
                      <a:pt x="30648" y="5433"/>
                    </a:cubicBezTo>
                    <a:cubicBezTo>
                      <a:pt x="27403" y="3293"/>
                      <a:pt x="23389" y="1490"/>
                      <a:pt x="19254" y="0"/>
                    </a:cubicBezTo>
                    <a:cubicBezTo>
                      <a:pt x="18966" y="192"/>
                      <a:pt x="18726" y="457"/>
                      <a:pt x="18317" y="553"/>
                    </a:cubicBezTo>
                    <a:cubicBezTo>
                      <a:pt x="15697" y="1370"/>
                      <a:pt x="7716" y="8726"/>
                      <a:pt x="0" y="16274"/>
                    </a:cubicBezTo>
                    <a:cubicBezTo>
                      <a:pt x="10288" y="24134"/>
                      <a:pt x="46489" y="39951"/>
                      <a:pt x="59133" y="29278"/>
                    </a:cubicBezTo>
                    <a:cubicBezTo>
                      <a:pt x="60287" y="21153"/>
                      <a:pt x="60672" y="14351"/>
                      <a:pt x="59133" y="1230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9A5C0CC8-9BFD-95AA-C637-790772F7C961}"/>
                  </a:ext>
                </a:extLst>
              </p:cNvPr>
              <p:cNvSpPr/>
              <p:nvPr/>
            </p:nvSpPr>
            <p:spPr bwMode="gray">
              <a:xfrm>
                <a:off x="2168868" y="2967602"/>
                <a:ext cx="84463" cy="69088"/>
              </a:xfrm>
              <a:custGeom>
                <a:avLst/>
                <a:gdLst>
                  <a:gd name="connsiteX0" fmla="*/ 80714 w 84463"/>
                  <a:gd name="connsiteY0" fmla="*/ 54665 h 69088"/>
                  <a:gd name="connsiteX1" fmla="*/ 84464 w 84463"/>
                  <a:gd name="connsiteY1" fmla="*/ 38055 h 69088"/>
                  <a:gd name="connsiteX2" fmla="*/ 58286 w 84463"/>
                  <a:gd name="connsiteY2" fmla="*/ 6277 h 69088"/>
                  <a:gd name="connsiteX3" fmla="*/ 45378 w 84463"/>
                  <a:gd name="connsiteY3" fmla="*/ 5027 h 69088"/>
                  <a:gd name="connsiteX4" fmla="*/ 19561 w 84463"/>
                  <a:gd name="connsiteY4" fmla="*/ 1085 h 69088"/>
                  <a:gd name="connsiteX5" fmla="*/ 5211 w 84463"/>
                  <a:gd name="connsiteY5" fmla="*/ 412 h 69088"/>
                  <a:gd name="connsiteX6" fmla="*/ 3360 w 84463"/>
                  <a:gd name="connsiteY6" fmla="*/ 10676 h 69088"/>
                  <a:gd name="connsiteX7" fmla="*/ 10571 w 84463"/>
                  <a:gd name="connsiteY7" fmla="*/ 33079 h 69088"/>
                  <a:gd name="connsiteX8" fmla="*/ 37205 w 84463"/>
                  <a:gd name="connsiteY8" fmla="*/ 39666 h 69088"/>
                  <a:gd name="connsiteX9" fmla="*/ 77373 w 84463"/>
                  <a:gd name="connsiteY9" fmla="*/ 69088 h 69088"/>
                  <a:gd name="connsiteX10" fmla="*/ 80666 w 84463"/>
                  <a:gd name="connsiteY10" fmla="*/ 54689 h 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463" h="69088">
                    <a:moveTo>
                      <a:pt x="80714" y="54665"/>
                    </a:moveTo>
                    <a:cubicBezTo>
                      <a:pt x="79824" y="51685"/>
                      <a:pt x="80209" y="43968"/>
                      <a:pt x="84464" y="38055"/>
                    </a:cubicBezTo>
                    <a:cubicBezTo>
                      <a:pt x="74872" y="27983"/>
                      <a:pt x="64080" y="14378"/>
                      <a:pt x="58286" y="6277"/>
                    </a:cubicBezTo>
                    <a:cubicBezTo>
                      <a:pt x="52902" y="7046"/>
                      <a:pt x="48191" y="7070"/>
                      <a:pt x="45378" y="5027"/>
                    </a:cubicBezTo>
                    <a:cubicBezTo>
                      <a:pt x="39609" y="820"/>
                      <a:pt x="25331" y="3849"/>
                      <a:pt x="19561" y="1085"/>
                    </a:cubicBezTo>
                    <a:cubicBezTo>
                      <a:pt x="16605" y="-357"/>
                      <a:pt x="10860" y="-117"/>
                      <a:pt x="5211" y="412"/>
                    </a:cubicBezTo>
                    <a:cubicBezTo>
                      <a:pt x="6605" y="4691"/>
                      <a:pt x="6028" y="8825"/>
                      <a:pt x="3360" y="10676"/>
                    </a:cubicBezTo>
                    <a:cubicBezTo>
                      <a:pt x="-1784" y="14185"/>
                      <a:pt x="-2193" y="28055"/>
                      <a:pt x="10571" y="33079"/>
                    </a:cubicBezTo>
                    <a:cubicBezTo>
                      <a:pt x="23600" y="38223"/>
                      <a:pt x="22422" y="30988"/>
                      <a:pt x="37205" y="39666"/>
                    </a:cubicBezTo>
                    <a:cubicBezTo>
                      <a:pt x="54825" y="50002"/>
                      <a:pt x="56003" y="66660"/>
                      <a:pt x="77373" y="69088"/>
                    </a:cubicBezTo>
                    <a:cubicBezTo>
                      <a:pt x="79055" y="62886"/>
                      <a:pt x="81627" y="57862"/>
                      <a:pt x="80666" y="5468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60F4BD1-99FF-B057-AA8B-FFC7F6356FAB}"/>
                  </a:ext>
                </a:extLst>
              </p:cNvPr>
              <p:cNvSpPr/>
              <p:nvPr/>
            </p:nvSpPr>
            <p:spPr bwMode="gray">
              <a:xfrm>
                <a:off x="2800821" y="2966765"/>
                <a:ext cx="25242" cy="20547"/>
              </a:xfrm>
              <a:custGeom>
                <a:avLst/>
                <a:gdLst>
                  <a:gd name="connsiteX0" fmla="*/ 1920 w 25242"/>
                  <a:gd name="connsiteY0" fmla="*/ 19445 h 20547"/>
                  <a:gd name="connsiteX1" fmla="*/ 1103 w 25242"/>
                  <a:gd name="connsiteY1" fmla="*/ 7210 h 20547"/>
                  <a:gd name="connsiteX2" fmla="*/ 20165 w 25242"/>
                  <a:gd name="connsiteY2" fmla="*/ 1633 h 20547"/>
                  <a:gd name="connsiteX3" fmla="*/ 21703 w 25242"/>
                  <a:gd name="connsiteY3" fmla="*/ 16729 h 20547"/>
                  <a:gd name="connsiteX4" fmla="*/ 1944 w 25242"/>
                  <a:gd name="connsiteY4" fmla="*/ 19445 h 20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42" h="20547">
                    <a:moveTo>
                      <a:pt x="1920" y="19445"/>
                    </a:moveTo>
                    <a:cubicBezTo>
                      <a:pt x="-1589" y="16272"/>
                      <a:pt x="6920" y="9806"/>
                      <a:pt x="1103" y="7210"/>
                    </a:cubicBezTo>
                    <a:cubicBezTo>
                      <a:pt x="-4714" y="4614"/>
                      <a:pt x="14083" y="-3415"/>
                      <a:pt x="20165" y="1633"/>
                    </a:cubicBezTo>
                    <a:cubicBezTo>
                      <a:pt x="26222" y="6681"/>
                      <a:pt x="27016" y="14445"/>
                      <a:pt x="21703" y="16729"/>
                    </a:cubicBezTo>
                    <a:cubicBezTo>
                      <a:pt x="16391" y="19012"/>
                      <a:pt x="5093" y="22281"/>
                      <a:pt x="1944" y="1944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4FEFBC5-69B3-FDBF-6D27-F987B3FFCAD9}"/>
                  </a:ext>
                </a:extLst>
              </p:cNvPr>
              <p:cNvSpPr/>
              <p:nvPr/>
            </p:nvSpPr>
            <p:spPr bwMode="gray">
              <a:xfrm>
                <a:off x="2078625" y="2833091"/>
                <a:ext cx="159130" cy="84538"/>
              </a:xfrm>
              <a:custGeom>
                <a:avLst/>
                <a:gdLst>
                  <a:gd name="connsiteX0" fmla="*/ 67450 w 159130"/>
                  <a:gd name="connsiteY0" fmla="*/ 74779 h 84538"/>
                  <a:gd name="connsiteX1" fmla="*/ 75599 w 159130"/>
                  <a:gd name="connsiteY1" fmla="*/ 58506 h 84538"/>
                  <a:gd name="connsiteX2" fmla="*/ 103868 w 159130"/>
                  <a:gd name="connsiteY2" fmla="*/ 45886 h 84538"/>
                  <a:gd name="connsiteX3" fmla="*/ 128867 w 159130"/>
                  <a:gd name="connsiteY3" fmla="*/ 39997 h 84538"/>
                  <a:gd name="connsiteX4" fmla="*/ 159131 w 159130"/>
                  <a:gd name="connsiteY4" fmla="*/ 27401 h 84538"/>
                  <a:gd name="connsiteX5" fmla="*/ 129949 w 159130"/>
                  <a:gd name="connsiteY5" fmla="*/ 7305 h 84538"/>
                  <a:gd name="connsiteX6" fmla="*/ 74517 w 159130"/>
                  <a:gd name="connsiteY6" fmla="*/ 6872 h 84538"/>
                  <a:gd name="connsiteX7" fmla="*/ 26057 w 159130"/>
                  <a:gd name="connsiteY7" fmla="*/ 10382 h 84538"/>
                  <a:gd name="connsiteX8" fmla="*/ 25480 w 159130"/>
                  <a:gd name="connsiteY8" fmla="*/ 10646 h 84538"/>
                  <a:gd name="connsiteX9" fmla="*/ 11634 w 159130"/>
                  <a:gd name="connsiteY9" fmla="*/ 25358 h 84538"/>
                  <a:gd name="connsiteX10" fmla="*/ 0 w 159130"/>
                  <a:gd name="connsiteY10" fmla="*/ 45573 h 84538"/>
                  <a:gd name="connsiteX11" fmla="*/ 11394 w 159130"/>
                  <a:gd name="connsiteY11" fmla="*/ 51006 h 84538"/>
                  <a:gd name="connsiteX12" fmla="*/ 39903 w 159130"/>
                  <a:gd name="connsiteY12" fmla="*/ 57881 h 84538"/>
                  <a:gd name="connsiteX13" fmla="*/ 39903 w 159130"/>
                  <a:gd name="connsiteY13" fmla="*/ 74851 h 84538"/>
                  <a:gd name="connsiteX14" fmla="*/ 47667 w 159130"/>
                  <a:gd name="connsiteY14" fmla="*/ 74755 h 84538"/>
                  <a:gd name="connsiteX15" fmla="*/ 50143 w 159130"/>
                  <a:gd name="connsiteY15" fmla="*/ 84539 h 84538"/>
                  <a:gd name="connsiteX16" fmla="*/ 59758 w 159130"/>
                  <a:gd name="connsiteY16" fmla="*/ 82159 h 84538"/>
                  <a:gd name="connsiteX17" fmla="*/ 67450 w 159130"/>
                  <a:gd name="connsiteY17" fmla="*/ 74827 h 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9130" h="84538">
                    <a:moveTo>
                      <a:pt x="67450" y="74779"/>
                    </a:moveTo>
                    <a:cubicBezTo>
                      <a:pt x="68532" y="72520"/>
                      <a:pt x="60575" y="59828"/>
                      <a:pt x="75599" y="58506"/>
                    </a:cubicBezTo>
                    <a:cubicBezTo>
                      <a:pt x="90623" y="57184"/>
                      <a:pt x="101752" y="55381"/>
                      <a:pt x="103868" y="45886"/>
                    </a:cubicBezTo>
                    <a:cubicBezTo>
                      <a:pt x="105983" y="36391"/>
                      <a:pt x="123867" y="40597"/>
                      <a:pt x="128867" y="39997"/>
                    </a:cubicBezTo>
                    <a:cubicBezTo>
                      <a:pt x="133001" y="39492"/>
                      <a:pt x="146126" y="27088"/>
                      <a:pt x="159131" y="27401"/>
                    </a:cubicBezTo>
                    <a:cubicBezTo>
                      <a:pt x="159131" y="14733"/>
                      <a:pt x="141992" y="19036"/>
                      <a:pt x="129949" y="7305"/>
                    </a:cubicBezTo>
                    <a:cubicBezTo>
                      <a:pt x="117088" y="-5219"/>
                      <a:pt x="89445" y="911"/>
                      <a:pt x="74517" y="6872"/>
                    </a:cubicBezTo>
                    <a:cubicBezTo>
                      <a:pt x="59590" y="12834"/>
                      <a:pt x="42114" y="935"/>
                      <a:pt x="26057" y="10382"/>
                    </a:cubicBezTo>
                    <a:cubicBezTo>
                      <a:pt x="25841" y="10478"/>
                      <a:pt x="25696" y="10550"/>
                      <a:pt x="25480" y="10646"/>
                    </a:cubicBezTo>
                    <a:cubicBezTo>
                      <a:pt x="22019" y="15141"/>
                      <a:pt x="17235" y="20718"/>
                      <a:pt x="11634" y="25358"/>
                    </a:cubicBezTo>
                    <a:cubicBezTo>
                      <a:pt x="865" y="34324"/>
                      <a:pt x="3990" y="43001"/>
                      <a:pt x="0" y="45573"/>
                    </a:cubicBezTo>
                    <a:cubicBezTo>
                      <a:pt x="4159" y="47064"/>
                      <a:pt x="8173" y="48843"/>
                      <a:pt x="11394" y="51006"/>
                    </a:cubicBezTo>
                    <a:cubicBezTo>
                      <a:pt x="23773" y="59203"/>
                      <a:pt x="35360" y="51823"/>
                      <a:pt x="39903" y="57881"/>
                    </a:cubicBezTo>
                    <a:cubicBezTo>
                      <a:pt x="41441" y="59924"/>
                      <a:pt x="41057" y="66751"/>
                      <a:pt x="39903" y="74851"/>
                    </a:cubicBezTo>
                    <a:cubicBezTo>
                      <a:pt x="42138" y="73000"/>
                      <a:pt x="43869" y="71679"/>
                      <a:pt x="47667" y="74755"/>
                    </a:cubicBezTo>
                    <a:cubicBezTo>
                      <a:pt x="51105" y="77544"/>
                      <a:pt x="50528" y="81053"/>
                      <a:pt x="50143" y="84539"/>
                    </a:cubicBezTo>
                    <a:lnTo>
                      <a:pt x="59758" y="82159"/>
                    </a:lnTo>
                    <a:cubicBezTo>
                      <a:pt x="59758" y="82159"/>
                      <a:pt x="66369" y="77039"/>
                      <a:pt x="67450" y="748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043CA7E-1EED-B36D-DED9-985893CB8C71}"/>
                  </a:ext>
                </a:extLst>
              </p:cNvPr>
              <p:cNvSpPr/>
              <p:nvPr/>
            </p:nvSpPr>
            <p:spPr bwMode="gray">
              <a:xfrm>
                <a:off x="2080548" y="2770166"/>
                <a:ext cx="33100" cy="69437"/>
              </a:xfrm>
              <a:custGeom>
                <a:avLst/>
                <a:gdLst>
                  <a:gd name="connsiteX0" fmla="*/ 4327 w 33100"/>
                  <a:gd name="connsiteY0" fmla="*/ 16410 h 69437"/>
                  <a:gd name="connsiteX1" fmla="*/ 649 w 33100"/>
                  <a:gd name="connsiteY1" fmla="*/ 16819 h 69437"/>
                  <a:gd name="connsiteX2" fmla="*/ 0 w 33100"/>
                  <a:gd name="connsiteY2" fmla="*/ 69437 h 69437"/>
                  <a:gd name="connsiteX3" fmla="*/ 13004 w 33100"/>
                  <a:gd name="connsiteY3" fmla="*/ 67562 h 69437"/>
                  <a:gd name="connsiteX4" fmla="*/ 21009 w 33100"/>
                  <a:gd name="connsiteY4" fmla="*/ 54269 h 69437"/>
                  <a:gd name="connsiteX5" fmla="*/ 27379 w 33100"/>
                  <a:gd name="connsiteY5" fmla="*/ 10857 h 69437"/>
                  <a:gd name="connsiteX6" fmla="*/ 33100 w 33100"/>
                  <a:gd name="connsiteY6" fmla="*/ 7396 h 69437"/>
                  <a:gd name="connsiteX7" fmla="*/ 20865 w 33100"/>
                  <a:gd name="connsiteY7" fmla="*/ 16 h 69437"/>
                  <a:gd name="connsiteX8" fmla="*/ 4351 w 33100"/>
                  <a:gd name="connsiteY8" fmla="*/ 16410 h 6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00" h="69437">
                    <a:moveTo>
                      <a:pt x="4327" y="16410"/>
                    </a:moveTo>
                    <a:cubicBezTo>
                      <a:pt x="3966" y="16578"/>
                      <a:pt x="2596" y="16722"/>
                      <a:pt x="649" y="16819"/>
                    </a:cubicBezTo>
                    <a:lnTo>
                      <a:pt x="0" y="69437"/>
                    </a:lnTo>
                    <a:lnTo>
                      <a:pt x="13004" y="67562"/>
                    </a:lnTo>
                    <a:cubicBezTo>
                      <a:pt x="13894" y="62995"/>
                      <a:pt x="16778" y="57635"/>
                      <a:pt x="21009" y="54269"/>
                    </a:cubicBezTo>
                    <a:cubicBezTo>
                      <a:pt x="31297" y="46048"/>
                      <a:pt x="15288" y="13910"/>
                      <a:pt x="27379" y="10857"/>
                    </a:cubicBezTo>
                    <a:cubicBezTo>
                      <a:pt x="29591" y="10280"/>
                      <a:pt x="31441" y="9006"/>
                      <a:pt x="33100" y="7396"/>
                    </a:cubicBezTo>
                    <a:cubicBezTo>
                      <a:pt x="28749" y="3357"/>
                      <a:pt x="23893" y="-272"/>
                      <a:pt x="20865" y="16"/>
                    </a:cubicBezTo>
                    <a:cubicBezTo>
                      <a:pt x="14182" y="641"/>
                      <a:pt x="6562" y="15256"/>
                      <a:pt x="4351" y="164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54DC4536-7EFE-3C81-846B-054AF7D5FD8B}"/>
                  </a:ext>
                </a:extLst>
              </p:cNvPr>
              <p:cNvSpPr/>
              <p:nvPr/>
            </p:nvSpPr>
            <p:spPr bwMode="gray">
              <a:xfrm>
                <a:off x="2464369" y="2719138"/>
                <a:ext cx="74412" cy="59385"/>
              </a:xfrm>
              <a:custGeom>
                <a:avLst/>
                <a:gdLst>
                  <a:gd name="connsiteX0" fmla="*/ 33091 w 74412"/>
                  <a:gd name="connsiteY0" fmla="*/ 1983 h 59385"/>
                  <a:gd name="connsiteX1" fmla="*/ 47466 w 74412"/>
                  <a:gd name="connsiteY1" fmla="*/ 41092 h 59385"/>
                  <a:gd name="connsiteX2" fmla="*/ 184 w 74412"/>
                  <a:gd name="connsiteY2" fmla="*/ 47438 h 59385"/>
                  <a:gd name="connsiteX3" fmla="*/ 33764 w 74412"/>
                  <a:gd name="connsiteY3" fmla="*/ 55082 h 59385"/>
                  <a:gd name="connsiteX4" fmla="*/ 69942 w 74412"/>
                  <a:gd name="connsiteY4" fmla="*/ 59385 h 59385"/>
                  <a:gd name="connsiteX5" fmla="*/ 74413 w 74412"/>
                  <a:gd name="connsiteY5" fmla="*/ 8737 h 59385"/>
                  <a:gd name="connsiteX6" fmla="*/ 33067 w 74412"/>
                  <a:gd name="connsiteY6" fmla="*/ 1983 h 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12" h="59385">
                    <a:moveTo>
                      <a:pt x="33091" y="1983"/>
                    </a:moveTo>
                    <a:cubicBezTo>
                      <a:pt x="20039" y="11382"/>
                      <a:pt x="57826" y="29386"/>
                      <a:pt x="47466" y="41092"/>
                    </a:cubicBezTo>
                    <a:cubicBezTo>
                      <a:pt x="39365" y="50251"/>
                      <a:pt x="5953" y="32415"/>
                      <a:pt x="184" y="47438"/>
                    </a:cubicBezTo>
                    <a:cubicBezTo>
                      <a:pt x="-2052" y="53231"/>
                      <a:pt x="16529" y="61092"/>
                      <a:pt x="33764" y="55082"/>
                    </a:cubicBezTo>
                    <a:cubicBezTo>
                      <a:pt x="49822" y="49506"/>
                      <a:pt x="60975" y="54962"/>
                      <a:pt x="69942" y="59385"/>
                    </a:cubicBezTo>
                    <a:cubicBezTo>
                      <a:pt x="70999" y="41886"/>
                      <a:pt x="72754" y="22151"/>
                      <a:pt x="74413" y="8737"/>
                    </a:cubicBezTo>
                    <a:cubicBezTo>
                      <a:pt x="59750" y="5132"/>
                      <a:pt x="41409" y="-4003"/>
                      <a:pt x="33067" y="198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632A318-0828-82DA-A033-D8E730E6E616}"/>
                  </a:ext>
                </a:extLst>
              </p:cNvPr>
              <p:cNvSpPr/>
              <p:nvPr/>
            </p:nvSpPr>
            <p:spPr bwMode="gray">
              <a:xfrm>
                <a:off x="2657285" y="2758012"/>
                <a:ext cx="44263" cy="19295"/>
              </a:xfrm>
              <a:custGeom>
                <a:avLst/>
                <a:gdLst>
                  <a:gd name="connsiteX0" fmla="*/ 1301 w 44263"/>
                  <a:gd name="connsiteY0" fmla="*/ 10680 h 19295"/>
                  <a:gd name="connsiteX1" fmla="*/ 44017 w 44263"/>
                  <a:gd name="connsiteY1" fmla="*/ 10127 h 19295"/>
                  <a:gd name="connsiteX2" fmla="*/ 1301 w 44263"/>
                  <a:gd name="connsiteY2" fmla="*/ 10680 h 1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263" h="19295">
                    <a:moveTo>
                      <a:pt x="1301" y="10680"/>
                    </a:moveTo>
                    <a:cubicBezTo>
                      <a:pt x="11902" y="26713"/>
                      <a:pt x="41492" y="16665"/>
                      <a:pt x="44017" y="10127"/>
                    </a:cubicBezTo>
                    <a:cubicBezTo>
                      <a:pt x="48488" y="-1483"/>
                      <a:pt x="-9300" y="-5353"/>
                      <a:pt x="1301" y="1068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5CE8A-441E-3100-4735-E173741BB4A9}"/>
                  </a:ext>
                </a:extLst>
              </p:cNvPr>
              <p:cNvSpPr/>
              <p:nvPr/>
            </p:nvSpPr>
            <p:spPr bwMode="gray">
              <a:xfrm>
                <a:off x="46" y="991852"/>
                <a:ext cx="2653564" cy="1594587"/>
              </a:xfrm>
              <a:custGeom>
                <a:avLst/>
                <a:gdLst>
                  <a:gd name="connsiteX0" fmla="*/ 995625 w 2653564"/>
                  <a:gd name="connsiteY0" fmla="*/ 648215 h 1594587"/>
                  <a:gd name="connsiteX1" fmla="*/ 949953 w 2653564"/>
                  <a:gd name="connsiteY1" fmla="*/ 609658 h 1594587"/>
                  <a:gd name="connsiteX2" fmla="*/ 899882 w 2653564"/>
                  <a:gd name="connsiteY2" fmla="*/ 537689 h 1594587"/>
                  <a:gd name="connsiteX3" fmla="*/ 807649 w 2653564"/>
                  <a:gd name="connsiteY3" fmla="*/ 521319 h 1594587"/>
                  <a:gd name="connsiteX4" fmla="*/ 787457 w 2653564"/>
                  <a:gd name="connsiteY4" fmla="*/ 508483 h 1594587"/>
                  <a:gd name="connsiteX5" fmla="*/ 743083 w 2653564"/>
                  <a:gd name="connsiteY5" fmla="*/ 469806 h 1594587"/>
                  <a:gd name="connsiteX6" fmla="*/ 719286 w 2653564"/>
                  <a:gd name="connsiteY6" fmla="*/ 474733 h 1594587"/>
                  <a:gd name="connsiteX7" fmla="*/ 705392 w 2653564"/>
                  <a:gd name="connsiteY7" fmla="*/ 472089 h 1594587"/>
                  <a:gd name="connsiteX8" fmla="*/ 700224 w 2653564"/>
                  <a:gd name="connsiteY8" fmla="*/ 73061 h 1594587"/>
                  <a:gd name="connsiteX9" fmla="*/ 688253 w 2653564"/>
                  <a:gd name="connsiteY9" fmla="*/ 70729 h 1594587"/>
                  <a:gd name="connsiteX10" fmla="*/ 633230 w 2653564"/>
                  <a:gd name="connsiteY10" fmla="*/ 56427 h 1594587"/>
                  <a:gd name="connsiteX11" fmla="*/ 584169 w 2653564"/>
                  <a:gd name="connsiteY11" fmla="*/ 58806 h 1594587"/>
                  <a:gd name="connsiteX12" fmla="*/ 543112 w 2653564"/>
                  <a:gd name="connsiteY12" fmla="*/ 53566 h 1594587"/>
                  <a:gd name="connsiteX13" fmla="*/ 487489 w 2653564"/>
                  <a:gd name="connsiteY13" fmla="*/ 38110 h 1594587"/>
                  <a:gd name="connsiteX14" fmla="*/ 421168 w 2653564"/>
                  <a:gd name="connsiteY14" fmla="*/ 43590 h 1594587"/>
                  <a:gd name="connsiteX15" fmla="*/ 404318 w 2653564"/>
                  <a:gd name="connsiteY15" fmla="*/ 36307 h 1594587"/>
                  <a:gd name="connsiteX16" fmla="*/ 396073 w 2653564"/>
                  <a:gd name="connsiteY16" fmla="*/ 23158 h 1594587"/>
                  <a:gd name="connsiteX17" fmla="*/ 351050 w 2653564"/>
                  <a:gd name="connsiteY17" fmla="*/ 24312 h 1594587"/>
                  <a:gd name="connsiteX18" fmla="*/ 338214 w 2653564"/>
                  <a:gd name="connsiteY18" fmla="*/ 14096 h 1594587"/>
                  <a:gd name="connsiteX19" fmla="*/ 324969 w 2653564"/>
                  <a:gd name="connsiteY19" fmla="*/ 17726 h 1594587"/>
                  <a:gd name="connsiteX20" fmla="*/ 304801 w 2653564"/>
                  <a:gd name="connsiteY20" fmla="*/ 21452 h 1594587"/>
                  <a:gd name="connsiteX21" fmla="*/ 315041 w 2653564"/>
                  <a:gd name="connsiteY21" fmla="*/ 9769 h 1594587"/>
                  <a:gd name="connsiteX22" fmla="*/ 294128 w 2653564"/>
                  <a:gd name="connsiteY22" fmla="*/ 226 h 1594587"/>
                  <a:gd name="connsiteX23" fmla="*/ 267206 w 2653564"/>
                  <a:gd name="connsiteY23" fmla="*/ 17317 h 1594587"/>
                  <a:gd name="connsiteX24" fmla="*/ 226342 w 2653564"/>
                  <a:gd name="connsiteY24" fmla="*/ 26499 h 1594587"/>
                  <a:gd name="connsiteX25" fmla="*/ 202184 w 2653564"/>
                  <a:gd name="connsiteY25" fmla="*/ 34312 h 1594587"/>
                  <a:gd name="connsiteX26" fmla="*/ 208145 w 2653564"/>
                  <a:gd name="connsiteY26" fmla="*/ 48085 h 1594587"/>
                  <a:gd name="connsiteX27" fmla="*/ 189059 w 2653564"/>
                  <a:gd name="connsiteY27" fmla="*/ 46018 h 1594587"/>
                  <a:gd name="connsiteX28" fmla="*/ 151055 w 2653564"/>
                  <a:gd name="connsiteY28" fmla="*/ 53446 h 1594587"/>
                  <a:gd name="connsiteX29" fmla="*/ 120791 w 2653564"/>
                  <a:gd name="connsiteY29" fmla="*/ 79239 h 1594587"/>
                  <a:gd name="connsiteX30" fmla="*/ 110191 w 2653564"/>
                  <a:gd name="connsiteY30" fmla="*/ 107098 h 1594587"/>
                  <a:gd name="connsiteX31" fmla="*/ 56682 w 2653564"/>
                  <a:gd name="connsiteY31" fmla="*/ 121305 h 1594587"/>
                  <a:gd name="connsiteX32" fmla="*/ 37837 w 2653564"/>
                  <a:gd name="connsiteY32" fmla="*/ 137482 h 1594587"/>
                  <a:gd name="connsiteX33" fmla="*/ 66947 w 2653564"/>
                  <a:gd name="connsiteY33" fmla="*/ 155583 h 1594587"/>
                  <a:gd name="connsiteX34" fmla="*/ 110263 w 2653564"/>
                  <a:gd name="connsiteY34" fmla="*/ 200077 h 1594587"/>
                  <a:gd name="connsiteX35" fmla="*/ 154156 w 2653564"/>
                  <a:gd name="connsiteY35" fmla="*/ 200654 h 1594587"/>
                  <a:gd name="connsiteX36" fmla="*/ 163098 w 2653564"/>
                  <a:gd name="connsiteY36" fmla="*/ 223057 h 1594587"/>
                  <a:gd name="connsiteX37" fmla="*/ 190886 w 2653564"/>
                  <a:gd name="connsiteY37" fmla="*/ 228466 h 1594587"/>
                  <a:gd name="connsiteX38" fmla="*/ 159829 w 2653564"/>
                  <a:gd name="connsiteY38" fmla="*/ 237528 h 1594587"/>
                  <a:gd name="connsiteX39" fmla="*/ 137978 w 2653564"/>
                  <a:gd name="connsiteY39" fmla="*/ 244162 h 1594587"/>
                  <a:gd name="connsiteX40" fmla="*/ 104470 w 2653564"/>
                  <a:gd name="connsiteY40" fmla="*/ 243441 h 1594587"/>
                  <a:gd name="connsiteX41" fmla="*/ 104229 w 2653564"/>
                  <a:gd name="connsiteY41" fmla="*/ 225557 h 1594587"/>
                  <a:gd name="connsiteX42" fmla="*/ 71922 w 2653564"/>
                  <a:gd name="connsiteY42" fmla="*/ 227143 h 1594587"/>
                  <a:gd name="connsiteX43" fmla="*/ 57692 w 2653564"/>
                  <a:gd name="connsiteY43" fmla="*/ 242912 h 1594587"/>
                  <a:gd name="connsiteX44" fmla="*/ 35217 w 2653564"/>
                  <a:gd name="connsiteY44" fmla="*/ 245508 h 1594587"/>
                  <a:gd name="connsiteX45" fmla="*/ 266 w 2653564"/>
                  <a:gd name="connsiteY45" fmla="*/ 266157 h 1594587"/>
                  <a:gd name="connsiteX46" fmla="*/ 37981 w 2653564"/>
                  <a:gd name="connsiteY46" fmla="*/ 280700 h 1594587"/>
                  <a:gd name="connsiteX47" fmla="*/ 33534 w 2653564"/>
                  <a:gd name="connsiteY47" fmla="*/ 293464 h 1594587"/>
                  <a:gd name="connsiteX48" fmla="*/ 53413 w 2653564"/>
                  <a:gd name="connsiteY48" fmla="*/ 312262 h 1594587"/>
                  <a:gd name="connsiteX49" fmla="*/ 121296 w 2653564"/>
                  <a:gd name="connsiteY49" fmla="*/ 315338 h 1594587"/>
                  <a:gd name="connsiteX50" fmla="*/ 178506 w 2653564"/>
                  <a:gd name="connsiteY50" fmla="*/ 297358 h 1594587"/>
                  <a:gd name="connsiteX51" fmla="*/ 174564 w 2653564"/>
                  <a:gd name="connsiteY51" fmla="*/ 349953 h 1594587"/>
                  <a:gd name="connsiteX52" fmla="*/ 142834 w 2653564"/>
                  <a:gd name="connsiteY52" fmla="*/ 352669 h 1594587"/>
                  <a:gd name="connsiteX53" fmla="*/ 129253 w 2653564"/>
                  <a:gd name="connsiteY53" fmla="*/ 374207 h 1594587"/>
                  <a:gd name="connsiteX54" fmla="*/ 86177 w 2653564"/>
                  <a:gd name="connsiteY54" fmla="*/ 392091 h 1594587"/>
                  <a:gd name="connsiteX55" fmla="*/ 60432 w 2653564"/>
                  <a:gd name="connsiteY55" fmla="*/ 411490 h 1594587"/>
                  <a:gd name="connsiteX56" fmla="*/ 48029 w 2653564"/>
                  <a:gd name="connsiteY56" fmla="*/ 434734 h 1594587"/>
                  <a:gd name="connsiteX57" fmla="*/ 71898 w 2653564"/>
                  <a:gd name="connsiteY57" fmla="*/ 450022 h 1594587"/>
                  <a:gd name="connsiteX58" fmla="*/ 71057 w 2653564"/>
                  <a:gd name="connsiteY58" fmla="*/ 474878 h 1594587"/>
                  <a:gd name="connsiteX59" fmla="*/ 103773 w 2653564"/>
                  <a:gd name="connsiteY59" fmla="*/ 505045 h 1594587"/>
                  <a:gd name="connsiteX60" fmla="*/ 134325 w 2653564"/>
                  <a:gd name="connsiteY60" fmla="*/ 500021 h 1594587"/>
                  <a:gd name="connsiteX61" fmla="*/ 147449 w 2653564"/>
                  <a:gd name="connsiteY61" fmla="*/ 488868 h 1594587"/>
                  <a:gd name="connsiteX62" fmla="*/ 158218 w 2653564"/>
                  <a:gd name="connsiteY62" fmla="*/ 518194 h 1594587"/>
                  <a:gd name="connsiteX63" fmla="*/ 156247 w 2653564"/>
                  <a:gd name="connsiteY63" fmla="*/ 544203 h 1594587"/>
                  <a:gd name="connsiteX64" fmla="*/ 184492 w 2653564"/>
                  <a:gd name="connsiteY64" fmla="*/ 540357 h 1594587"/>
                  <a:gd name="connsiteX65" fmla="*/ 220332 w 2653564"/>
                  <a:gd name="connsiteY65" fmla="*/ 542809 h 1594587"/>
                  <a:gd name="connsiteX66" fmla="*/ 235139 w 2653564"/>
                  <a:gd name="connsiteY66" fmla="*/ 554034 h 1594587"/>
                  <a:gd name="connsiteX67" fmla="*/ 247351 w 2653564"/>
                  <a:gd name="connsiteY67" fmla="*/ 534371 h 1594587"/>
                  <a:gd name="connsiteX68" fmla="*/ 275667 w 2653564"/>
                  <a:gd name="connsiteY68" fmla="*/ 536895 h 1594587"/>
                  <a:gd name="connsiteX69" fmla="*/ 276412 w 2653564"/>
                  <a:gd name="connsiteY69" fmla="*/ 549034 h 1594587"/>
                  <a:gd name="connsiteX70" fmla="*/ 267711 w 2653564"/>
                  <a:gd name="connsiteY70" fmla="*/ 590692 h 1594587"/>
                  <a:gd name="connsiteX71" fmla="*/ 236317 w 2653564"/>
                  <a:gd name="connsiteY71" fmla="*/ 618816 h 1594587"/>
                  <a:gd name="connsiteX72" fmla="*/ 192881 w 2653564"/>
                  <a:gd name="connsiteY72" fmla="*/ 654032 h 1594587"/>
                  <a:gd name="connsiteX73" fmla="*/ 152521 w 2653564"/>
                  <a:gd name="connsiteY73" fmla="*/ 658599 h 1594587"/>
                  <a:gd name="connsiteX74" fmla="*/ 133844 w 2653564"/>
                  <a:gd name="connsiteY74" fmla="*/ 687132 h 1594587"/>
                  <a:gd name="connsiteX75" fmla="*/ 164805 w 2653564"/>
                  <a:gd name="connsiteY75" fmla="*/ 669993 h 1594587"/>
                  <a:gd name="connsiteX76" fmla="*/ 174035 w 2653564"/>
                  <a:gd name="connsiteY76" fmla="*/ 669272 h 1594587"/>
                  <a:gd name="connsiteX77" fmla="*/ 195309 w 2653564"/>
                  <a:gd name="connsiteY77" fmla="*/ 662060 h 1594587"/>
                  <a:gd name="connsiteX78" fmla="*/ 214323 w 2653564"/>
                  <a:gd name="connsiteY78" fmla="*/ 659512 h 1594587"/>
                  <a:gd name="connsiteX79" fmla="*/ 237303 w 2653564"/>
                  <a:gd name="connsiteY79" fmla="*/ 649969 h 1594587"/>
                  <a:gd name="connsiteX80" fmla="*/ 252687 w 2653564"/>
                  <a:gd name="connsiteY80" fmla="*/ 634201 h 1594587"/>
                  <a:gd name="connsiteX81" fmla="*/ 309873 w 2653564"/>
                  <a:gd name="connsiteY81" fmla="*/ 592447 h 1594587"/>
                  <a:gd name="connsiteX82" fmla="*/ 338502 w 2653564"/>
                  <a:gd name="connsiteY82" fmla="*/ 574202 h 1594587"/>
                  <a:gd name="connsiteX83" fmla="*/ 358021 w 2653564"/>
                  <a:gd name="connsiteY83" fmla="*/ 566414 h 1594587"/>
                  <a:gd name="connsiteX84" fmla="*/ 367011 w 2653564"/>
                  <a:gd name="connsiteY84" fmla="*/ 547256 h 1594587"/>
                  <a:gd name="connsiteX85" fmla="*/ 359199 w 2653564"/>
                  <a:gd name="connsiteY85" fmla="*/ 523698 h 1594587"/>
                  <a:gd name="connsiteX86" fmla="*/ 380328 w 2653564"/>
                  <a:gd name="connsiteY86" fmla="*/ 504949 h 1594587"/>
                  <a:gd name="connsiteX87" fmla="*/ 397443 w 2653564"/>
                  <a:gd name="connsiteY87" fmla="*/ 489156 h 1594587"/>
                  <a:gd name="connsiteX88" fmla="*/ 414510 w 2653564"/>
                  <a:gd name="connsiteY88" fmla="*/ 469854 h 1594587"/>
                  <a:gd name="connsiteX89" fmla="*/ 427586 w 2653564"/>
                  <a:gd name="connsiteY89" fmla="*/ 454109 h 1594587"/>
                  <a:gd name="connsiteX90" fmla="*/ 449894 w 2653564"/>
                  <a:gd name="connsiteY90" fmla="*/ 438220 h 1594587"/>
                  <a:gd name="connsiteX91" fmla="*/ 465566 w 2653564"/>
                  <a:gd name="connsiteY91" fmla="*/ 444374 h 1594587"/>
                  <a:gd name="connsiteX92" fmla="*/ 466263 w 2653564"/>
                  <a:gd name="connsiteY92" fmla="*/ 454181 h 1594587"/>
                  <a:gd name="connsiteX93" fmla="*/ 439197 w 2653564"/>
                  <a:gd name="connsiteY93" fmla="*/ 459734 h 1594587"/>
                  <a:gd name="connsiteX94" fmla="*/ 429125 w 2653564"/>
                  <a:gd name="connsiteY94" fmla="*/ 483531 h 1594587"/>
                  <a:gd name="connsiteX95" fmla="*/ 431096 w 2653564"/>
                  <a:gd name="connsiteY95" fmla="*/ 502569 h 1594587"/>
                  <a:gd name="connsiteX96" fmla="*/ 422010 w 2653564"/>
                  <a:gd name="connsiteY96" fmla="*/ 514203 h 1594587"/>
                  <a:gd name="connsiteX97" fmla="*/ 438019 w 2653564"/>
                  <a:gd name="connsiteY97" fmla="*/ 521102 h 1594587"/>
                  <a:gd name="connsiteX98" fmla="*/ 483523 w 2653564"/>
                  <a:gd name="connsiteY98" fmla="*/ 493771 h 1594587"/>
                  <a:gd name="connsiteX99" fmla="*/ 521022 w 2653564"/>
                  <a:gd name="connsiteY99" fmla="*/ 491536 h 1594587"/>
                  <a:gd name="connsiteX100" fmla="*/ 521430 w 2653564"/>
                  <a:gd name="connsiteY100" fmla="*/ 478267 h 1594587"/>
                  <a:gd name="connsiteX101" fmla="*/ 518185 w 2653564"/>
                  <a:gd name="connsiteY101" fmla="*/ 450022 h 1594587"/>
                  <a:gd name="connsiteX102" fmla="*/ 532608 w 2653564"/>
                  <a:gd name="connsiteY102" fmla="*/ 448676 h 1594587"/>
                  <a:gd name="connsiteX103" fmla="*/ 551742 w 2653564"/>
                  <a:gd name="connsiteY103" fmla="*/ 455359 h 1594587"/>
                  <a:gd name="connsiteX104" fmla="*/ 572006 w 2653564"/>
                  <a:gd name="connsiteY104" fmla="*/ 459710 h 1594587"/>
                  <a:gd name="connsiteX105" fmla="*/ 560564 w 2653564"/>
                  <a:gd name="connsiteY105" fmla="*/ 468532 h 1594587"/>
                  <a:gd name="connsiteX106" fmla="*/ 563569 w 2653564"/>
                  <a:gd name="connsiteY106" fmla="*/ 477738 h 1594587"/>
                  <a:gd name="connsiteX107" fmla="*/ 599866 w 2653564"/>
                  <a:gd name="connsiteY107" fmla="*/ 470911 h 1594587"/>
                  <a:gd name="connsiteX108" fmla="*/ 635274 w 2653564"/>
                  <a:gd name="connsiteY108" fmla="*/ 484877 h 1594587"/>
                  <a:gd name="connsiteX109" fmla="*/ 691811 w 2653564"/>
                  <a:gd name="connsiteY109" fmla="*/ 482401 h 1594587"/>
                  <a:gd name="connsiteX110" fmla="*/ 715103 w 2653564"/>
                  <a:gd name="connsiteY110" fmla="*/ 497689 h 1594587"/>
                  <a:gd name="connsiteX111" fmla="*/ 746713 w 2653564"/>
                  <a:gd name="connsiteY111" fmla="*/ 486896 h 1594587"/>
                  <a:gd name="connsiteX112" fmla="*/ 741737 w 2653564"/>
                  <a:gd name="connsiteY112" fmla="*/ 503122 h 1594587"/>
                  <a:gd name="connsiteX113" fmla="*/ 754549 w 2653564"/>
                  <a:gd name="connsiteY113" fmla="*/ 512184 h 1594587"/>
                  <a:gd name="connsiteX114" fmla="*/ 785342 w 2653564"/>
                  <a:gd name="connsiteY114" fmla="*/ 526799 h 1594587"/>
                  <a:gd name="connsiteX115" fmla="*/ 816255 w 2653564"/>
                  <a:gd name="connsiteY115" fmla="*/ 551222 h 1594587"/>
                  <a:gd name="connsiteX116" fmla="*/ 825750 w 2653564"/>
                  <a:gd name="connsiteY116" fmla="*/ 536631 h 1594587"/>
                  <a:gd name="connsiteX117" fmla="*/ 852023 w 2653564"/>
                  <a:gd name="connsiteY117" fmla="*/ 549058 h 1594587"/>
                  <a:gd name="connsiteX118" fmla="*/ 854042 w 2653564"/>
                  <a:gd name="connsiteY118" fmla="*/ 527064 h 1594587"/>
                  <a:gd name="connsiteX119" fmla="*/ 864475 w 2653564"/>
                  <a:gd name="connsiteY119" fmla="*/ 529227 h 1594587"/>
                  <a:gd name="connsiteX120" fmla="*/ 866638 w 2653564"/>
                  <a:gd name="connsiteY120" fmla="*/ 563289 h 1594587"/>
                  <a:gd name="connsiteX121" fmla="*/ 847528 w 2653564"/>
                  <a:gd name="connsiteY121" fmla="*/ 559491 h 1594587"/>
                  <a:gd name="connsiteX122" fmla="*/ 829692 w 2653564"/>
                  <a:gd name="connsiteY122" fmla="*/ 564347 h 1594587"/>
                  <a:gd name="connsiteX123" fmla="*/ 851374 w 2653564"/>
                  <a:gd name="connsiteY123" fmla="*/ 589466 h 1594587"/>
                  <a:gd name="connsiteX124" fmla="*/ 859691 w 2653564"/>
                  <a:gd name="connsiteY124" fmla="*/ 607278 h 1594587"/>
                  <a:gd name="connsiteX125" fmla="*/ 871998 w 2653564"/>
                  <a:gd name="connsiteY125" fmla="*/ 622109 h 1594587"/>
                  <a:gd name="connsiteX126" fmla="*/ 869330 w 2653564"/>
                  <a:gd name="connsiteY126" fmla="*/ 593841 h 1594587"/>
                  <a:gd name="connsiteX127" fmla="*/ 873152 w 2653564"/>
                  <a:gd name="connsiteY127" fmla="*/ 576486 h 1594587"/>
                  <a:gd name="connsiteX128" fmla="*/ 876854 w 2653564"/>
                  <a:gd name="connsiteY128" fmla="*/ 594899 h 1594587"/>
                  <a:gd name="connsiteX129" fmla="*/ 892334 w 2653564"/>
                  <a:gd name="connsiteY129" fmla="*/ 586053 h 1594587"/>
                  <a:gd name="connsiteX130" fmla="*/ 891445 w 2653564"/>
                  <a:gd name="connsiteY130" fmla="*/ 561222 h 1594587"/>
                  <a:gd name="connsiteX131" fmla="*/ 907262 w 2653564"/>
                  <a:gd name="connsiteY131" fmla="*/ 578913 h 1594587"/>
                  <a:gd name="connsiteX132" fmla="*/ 884498 w 2653564"/>
                  <a:gd name="connsiteY132" fmla="*/ 604033 h 1594587"/>
                  <a:gd name="connsiteX133" fmla="*/ 887743 w 2653564"/>
                  <a:gd name="connsiteY133" fmla="*/ 631148 h 1594587"/>
                  <a:gd name="connsiteX134" fmla="*/ 898007 w 2653564"/>
                  <a:gd name="connsiteY134" fmla="*/ 621773 h 1594587"/>
                  <a:gd name="connsiteX135" fmla="*/ 914714 w 2653564"/>
                  <a:gd name="connsiteY135" fmla="*/ 618095 h 1594587"/>
                  <a:gd name="connsiteX136" fmla="*/ 936877 w 2653564"/>
                  <a:gd name="connsiteY136" fmla="*/ 635114 h 1594587"/>
                  <a:gd name="connsiteX137" fmla="*/ 926324 w 2653564"/>
                  <a:gd name="connsiteY137" fmla="*/ 622566 h 1594587"/>
                  <a:gd name="connsiteX138" fmla="*/ 926709 w 2653564"/>
                  <a:gd name="connsiteY138" fmla="*/ 608095 h 1594587"/>
                  <a:gd name="connsiteX139" fmla="*/ 947237 w 2653564"/>
                  <a:gd name="connsiteY139" fmla="*/ 633816 h 1594587"/>
                  <a:gd name="connsiteX140" fmla="*/ 934136 w 2653564"/>
                  <a:gd name="connsiteY140" fmla="*/ 647277 h 1594587"/>
                  <a:gd name="connsiteX141" fmla="*/ 911469 w 2653564"/>
                  <a:gd name="connsiteY141" fmla="*/ 636604 h 1594587"/>
                  <a:gd name="connsiteX142" fmla="*/ 915194 w 2653564"/>
                  <a:gd name="connsiteY142" fmla="*/ 656772 h 1594587"/>
                  <a:gd name="connsiteX143" fmla="*/ 916108 w 2653564"/>
                  <a:gd name="connsiteY143" fmla="*/ 682180 h 1594587"/>
                  <a:gd name="connsiteX144" fmla="*/ 924665 w 2653564"/>
                  <a:gd name="connsiteY144" fmla="*/ 673406 h 1594587"/>
                  <a:gd name="connsiteX145" fmla="*/ 939160 w 2653564"/>
                  <a:gd name="connsiteY145" fmla="*/ 678406 h 1594587"/>
                  <a:gd name="connsiteX146" fmla="*/ 958078 w 2653564"/>
                  <a:gd name="connsiteY146" fmla="*/ 668358 h 1594587"/>
                  <a:gd name="connsiteX147" fmla="*/ 970121 w 2653564"/>
                  <a:gd name="connsiteY147" fmla="*/ 661868 h 1594587"/>
                  <a:gd name="connsiteX148" fmla="*/ 983654 w 2653564"/>
                  <a:gd name="connsiteY148" fmla="*/ 681892 h 1594587"/>
                  <a:gd name="connsiteX149" fmla="*/ 983654 w 2653564"/>
                  <a:gd name="connsiteY149" fmla="*/ 684824 h 1594587"/>
                  <a:gd name="connsiteX150" fmla="*/ 1001250 w 2653564"/>
                  <a:gd name="connsiteY150" fmla="*/ 672036 h 1594587"/>
                  <a:gd name="connsiteX151" fmla="*/ 995553 w 2653564"/>
                  <a:gd name="connsiteY151" fmla="*/ 648239 h 1594587"/>
                  <a:gd name="connsiteX152" fmla="*/ 22573 w 2653564"/>
                  <a:gd name="connsiteY152" fmla="*/ 742828 h 1594587"/>
                  <a:gd name="connsiteX153" fmla="*/ 36178 w 2653564"/>
                  <a:gd name="connsiteY153" fmla="*/ 722996 h 1594587"/>
                  <a:gd name="connsiteX154" fmla="*/ 22573 w 2653564"/>
                  <a:gd name="connsiteY154" fmla="*/ 742828 h 1594587"/>
                  <a:gd name="connsiteX155" fmla="*/ 120046 w 2653564"/>
                  <a:gd name="connsiteY155" fmla="*/ 689608 h 1594587"/>
                  <a:gd name="connsiteX156" fmla="*/ 85624 w 2653564"/>
                  <a:gd name="connsiteY156" fmla="*/ 707372 h 1594587"/>
                  <a:gd name="connsiteX157" fmla="*/ 120046 w 2653564"/>
                  <a:gd name="connsiteY157" fmla="*/ 689608 h 1594587"/>
                  <a:gd name="connsiteX158" fmla="*/ 410976 w 2653564"/>
                  <a:gd name="connsiteY158" fmla="*/ 550140 h 1594587"/>
                  <a:gd name="connsiteX159" fmla="*/ 390881 w 2653564"/>
                  <a:gd name="connsiteY159" fmla="*/ 557904 h 1594587"/>
                  <a:gd name="connsiteX160" fmla="*/ 368141 w 2653564"/>
                  <a:gd name="connsiteY160" fmla="*/ 584755 h 1594587"/>
                  <a:gd name="connsiteX161" fmla="*/ 349175 w 2653564"/>
                  <a:gd name="connsiteY161" fmla="*/ 591942 h 1594587"/>
                  <a:gd name="connsiteX162" fmla="*/ 360401 w 2653564"/>
                  <a:gd name="connsiteY162" fmla="*/ 612014 h 1594587"/>
                  <a:gd name="connsiteX163" fmla="*/ 407996 w 2653564"/>
                  <a:gd name="connsiteY163" fmla="*/ 587158 h 1594587"/>
                  <a:gd name="connsiteX164" fmla="*/ 397972 w 2653564"/>
                  <a:gd name="connsiteY164" fmla="*/ 571678 h 1594587"/>
                  <a:gd name="connsiteX165" fmla="*/ 416337 w 2653564"/>
                  <a:gd name="connsiteY165" fmla="*/ 562784 h 1594587"/>
                  <a:gd name="connsiteX166" fmla="*/ 410976 w 2653564"/>
                  <a:gd name="connsiteY166" fmla="*/ 550164 h 1594587"/>
                  <a:gd name="connsiteX167" fmla="*/ 42356 w 2653564"/>
                  <a:gd name="connsiteY167" fmla="*/ 486776 h 1594587"/>
                  <a:gd name="connsiteX168" fmla="*/ 19376 w 2653564"/>
                  <a:gd name="connsiteY168" fmla="*/ 495141 h 1594587"/>
                  <a:gd name="connsiteX169" fmla="*/ 55889 w 2653564"/>
                  <a:gd name="connsiteY169" fmla="*/ 505646 h 1594587"/>
                  <a:gd name="connsiteX170" fmla="*/ 60841 w 2653564"/>
                  <a:gd name="connsiteY170" fmla="*/ 487666 h 1594587"/>
                  <a:gd name="connsiteX171" fmla="*/ 42356 w 2653564"/>
                  <a:gd name="connsiteY171" fmla="*/ 486752 h 1594587"/>
                  <a:gd name="connsiteX172" fmla="*/ 2630536 w 2653564"/>
                  <a:gd name="connsiteY172" fmla="*/ 921116 h 1594587"/>
                  <a:gd name="connsiteX173" fmla="*/ 2595777 w 2653564"/>
                  <a:gd name="connsiteY173" fmla="*/ 911549 h 1594587"/>
                  <a:gd name="connsiteX174" fmla="*/ 2563278 w 2653564"/>
                  <a:gd name="connsiteY174" fmla="*/ 958183 h 1594587"/>
                  <a:gd name="connsiteX175" fmla="*/ 2531380 w 2653564"/>
                  <a:gd name="connsiteY175" fmla="*/ 992461 h 1594587"/>
                  <a:gd name="connsiteX176" fmla="*/ 2407609 w 2653564"/>
                  <a:gd name="connsiteY176" fmla="*/ 1021162 h 1594587"/>
                  <a:gd name="connsiteX177" fmla="*/ 2408594 w 2653564"/>
                  <a:gd name="connsiteY177" fmla="*/ 1022556 h 1594587"/>
                  <a:gd name="connsiteX178" fmla="*/ 2358115 w 2653564"/>
                  <a:gd name="connsiteY178" fmla="*/ 1048589 h 1594587"/>
                  <a:gd name="connsiteX179" fmla="*/ 2337442 w 2653564"/>
                  <a:gd name="connsiteY179" fmla="*/ 1050849 h 1594587"/>
                  <a:gd name="connsiteX180" fmla="*/ 2339053 w 2653564"/>
                  <a:gd name="connsiteY180" fmla="*/ 1061161 h 1594587"/>
                  <a:gd name="connsiteX181" fmla="*/ 2331409 w 2653564"/>
                  <a:gd name="connsiteY181" fmla="*/ 1067699 h 1594587"/>
                  <a:gd name="connsiteX182" fmla="*/ 2272252 w 2653564"/>
                  <a:gd name="connsiteY182" fmla="*/ 1105150 h 1594587"/>
                  <a:gd name="connsiteX183" fmla="*/ 2222734 w 2653564"/>
                  <a:gd name="connsiteY183" fmla="*/ 1099597 h 1594587"/>
                  <a:gd name="connsiteX184" fmla="*/ 2239704 w 2653564"/>
                  <a:gd name="connsiteY184" fmla="*/ 1088251 h 1594587"/>
                  <a:gd name="connsiteX185" fmla="*/ 2250137 w 2653564"/>
                  <a:gd name="connsiteY185" fmla="*/ 1085151 h 1594587"/>
                  <a:gd name="connsiteX186" fmla="*/ 2245666 w 2653564"/>
                  <a:gd name="connsiteY186" fmla="*/ 1064791 h 1594587"/>
                  <a:gd name="connsiteX187" fmla="*/ 2235498 w 2653564"/>
                  <a:gd name="connsiteY187" fmla="*/ 1031690 h 1594587"/>
                  <a:gd name="connsiteX188" fmla="*/ 2207854 w 2653564"/>
                  <a:gd name="connsiteY188" fmla="*/ 1036666 h 1594587"/>
                  <a:gd name="connsiteX189" fmla="*/ 2217638 w 2653564"/>
                  <a:gd name="connsiteY189" fmla="*/ 989192 h 1594587"/>
                  <a:gd name="connsiteX190" fmla="*/ 2177158 w 2653564"/>
                  <a:gd name="connsiteY190" fmla="*/ 985105 h 1594587"/>
                  <a:gd name="connsiteX191" fmla="*/ 2150860 w 2653564"/>
                  <a:gd name="connsiteY191" fmla="*/ 1005105 h 1594587"/>
                  <a:gd name="connsiteX192" fmla="*/ 2144659 w 2653564"/>
                  <a:gd name="connsiteY192" fmla="*/ 1060608 h 1594587"/>
                  <a:gd name="connsiteX193" fmla="*/ 2126678 w 2653564"/>
                  <a:gd name="connsiteY193" fmla="*/ 1098972 h 1594587"/>
                  <a:gd name="connsiteX194" fmla="*/ 2106414 w 2653564"/>
                  <a:gd name="connsiteY194" fmla="*/ 1049551 h 1594587"/>
                  <a:gd name="connsiteX195" fmla="*/ 2150428 w 2653564"/>
                  <a:gd name="connsiteY195" fmla="*/ 970466 h 1594587"/>
                  <a:gd name="connsiteX196" fmla="*/ 2207470 w 2653564"/>
                  <a:gd name="connsiteY196" fmla="*/ 956356 h 1594587"/>
                  <a:gd name="connsiteX197" fmla="*/ 2192494 w 2653564"/>
                  <a:gd name="connsiteY197" fmla="*/ 946236 h 1594587"/>
                  <a:gd name="connsiteX198" fmla="*/ 2189441 w 2653564"/>
                  <a:gd name="connsiteY198" fmla="*/ 950298 h 1594587"/>
                  <a:gd name="connsiteX199" fmla="*/ 2165067 w 2653564"/>
                  <a:gd name="connsiteY199" fmla="*/ 940226 h 1594587"/>
                  <a:gd name="connsiteX200" fmla="*/ 2116703 w 2653564"/>
                  <a:gd name="connsiteY200" fmla="*/ 950082 h 1594587"/>
                  <a:gd name="connsiteX201" fmla="*/ 2087448 w 2653564"/>
                  <a:gd name="connsiteY201" fmla="*/ 920443 h 1594587"/>
                  <a:gd name="connsiteX202" fmla="*/ 2028868 w 2653564"/>
                  <a:gd name="connsiteY202" fmla="*/ 945443 h 1594587"/>
                  <a:gd name="connsiteX203" fmla="*/ 1997331 w 2653564"/>
                  <a:gd name="connsiteY203" fmla="*/ 930683 h 1594587"/>
                  <a:gd name="connsiteX204" fmla="*/ 2046849 w 2653564"/>
                  <a:gd name="connsiteY204" fmla="*/ 905973 h 1594587"/>
                  <a:gd name="connsiteX205" fmla="*/ 2060142 w 2653564"/>
                  <a:gd name="connsiteY205" fmla="*/ 900660 h 1594587"/>
                  <a:gd name="connsiteX206" fmla="*/ 2022859 w 2653564"/>
                  <a:gd name="connsiteY206" fmla="*/ 895877 h 1594587"/>
                  <a:gd name="connsiteX207" fmla="*/ 2000480 w 2653564"/>
                  <a:gd name="connsiteY207" fmla="*/ 892343 h 1594587"/>
                  <a:gd name="connsiteX208" fmla="*/ 1978821 w 2653564"/>
                  <a:gd name="connsiteY208" fmla="*/ 884146 h 1594587"/>
                  <a:gd name="connsiteX209" fmla="*/ 1954952 w 2653564"/>
                  <a:gd name="connsiteY209" fmla="*/ 883689 h 1594587"/>
                  <a:gd name="connsiteX210" fmla="*/ 1932524 w 2653564"/>
                  <a:gd name="connsiteY210" fmla="*/ 876262 h 1594587"/>
                  <a:gd name="connsiteX211" fmla="*/ 1921491 w 2653564"/>
                  <a:gd name="connsiteY211" fmla="*/ 856406 h 1594587"/>
                  <a:gd name="connsiteX212" fmla="*/ 1912693 w 2653564"/>
                  <a:gd name="connsiteY212" fmla="*/ 868161 h 1594587"/>
                  <a:gd name="connsiteX213" fmla="*/ 1195211 w 2653564"/>
                  <a:gd name="connsiteY213" fmla="*/ 881334 h 1594587"/>
                  <a:gd name="connsiteX214" fmla="*/ 1197808 w 2653564"/>
                  <a:gd name="connsiteY214" fmla="*/ 884651 h 1594587"/>
                  <a:gd name="connsiteX215" fmla="*/ 1202783 w 2653564"/>
                  <a:gd name="connsiteY215" fmla="*/ 911742 h 1594587"/>
                  <a:gd name="connsiteX216" fmla="*/ 1191413 w 2653564"/>
                  <a:gd name="connsiteY216" fmla="*/ 925155 h 1594587"/>
                  <a:gd name="connsiteX217" fmla="*/ 1182592 w 2653564"/>
                  <a:gd name="connsiteY217" fmla="*/ 899675 h 1594587"/>
                  <a:gd name="connsiteX218" fmla="*/ 1141463 w 2653564"/>
                  <a:gd name="connsiteY218" fmla="*/ 900083 h 1594587"/>
                  <a:gd name="connsiteX219" fmla="*/ 1142064 w 2653564"/>
                  <a:gd name="connsiteY219" fmla="*/ 902126 h 1594587"/>
                  <a:gd name="connsiteX220" fmla="*/ 1155789 w 2653564"/>
                  <a:gd name="connsiteY220" fmla="*/ 936597 h 1594587"/>
                  <a:gd name="connsiteX221" fmla="*/ 1167664 w 2653564"/>
                  <a:gd name="connsiteY221" fmla="*/ 960683 h 1594587"/>
                  <a:gd name="connsiteX222" fmla="*/ 1167784 w 2653564"/>
                  <a:gd name="connsiteY222" fmla="*/ 969360 h 1594587"/>
                  <a:gd name="connsiteX223" fmla="*/ 1159683 w 2653564"/>
                  <a:gd name="connsiteY223" fmla="*/ 1057219 h 1594587"/>
                  <a:gd name="connsiteX224" fmla="*/ 1153289 w 2653564"/>
                  <a:gd name="connsiteY224" fmla="*/ 1097746 h 1594587"/>
                  <a:gd name="connsiteX225" fmla="*/ 1162496 w 2653564"/>
                  <a:gd name="connsiteY225" fmla="*/ 1139765 h 1594587"/>
                  <a:gd name="connsiteX226" fmla="*/ 1165813 w 2653564"/>
                  <a:gd name="connsiteY226" fmla="*/ 1173778 h 1594587"/>
                  <a:gd name="connsiteX227" fmla="*/ 1174347 w 2653564"/>
                  <a:gd name="connsiteY227" fmla="*/ 1207744 h 1594587"/>
                  <a:gd name="connsiteX228" fmla="*/ 1194274 w 2653564"/>
                  <a:gd name="connsiteY228" fmla="*/ 1229979 h 1594587"/>
                  <a:gd name="connsiteX229" fmla="*/ 1207735 w 2653564"/>
                  <a:gd name="connsiteY229" fmla="*/ 1244257 h 1594587"/>
                  <a:gd name="connsiteX230" fmla="*/ 1218336 w 2653564"/>
                  <a:gd name="connsiteY230" fmla="*/ 1260267 h 1594587"/>
                  <a:gd name="connsiteX231" fmla="*/ 1249585 w 2653564"/>
                  <a:gd name="connsiteY231" fmla="*/ 1309544 h 1594587"/>
                  <a:gd name="connsiteX232" fmla="*/ 1271291 w 2653564"/>
                  <a:gd name="connsiteY232" fmla="*/ 1335529 h 1594587"/>
                  <a:gd name="connsiteX233" fmla="*/ 1317684 w 2653564"/>
                  <a:gd name="connsiteY233" fmla="*/ 1350817 h 1594587"/>
                  <a:gd name="connsiteX234" fmla="*/ 1342299 w 2653564"/>
                  <a:gd name="connsiteY234" fmla="*/ 1379350 h 1594587"/>
                  <a:gd name="connsiteX235" fmla="*/ 1348357 w 2653564"/>
                  <a:gd name="connsiteY235" fmla="*/ 1395672 h 1594587"/>
                  <a:gd name="connsiteX236" fmla="*/ 1408115 w 2653564"/>
                  <a:gd name="connsiteY236" fmla="*/ 1387066 h 1594587"/>
                  <a:gd name="connsiteX237" fmla="*/ 1437297 w 2653564"/>
                  <a:gd name="connsiteY237" fmla="*/ 1402114 h 1594587"/>
                  <a:gd name="connsiteX238" fmla="*/ 1504819 w 2653564"/>
                  <a:gd name="connsiteY238" fmla="*/ 1424661 h 1594587"/>
                  <a:gd name="connsiteX239" fmla="*/ 1578808 w 2653564"/>
                  <a:gd name="connsiteY239" fmla="*/ 1423075 h 1594587"/>
                  <a:gd name="connsiteX240" fmla="*/ 1587317 w 2653564"/>
                  <a:gd name="connsiteY240" fmla="*/ 1411849 h 1594587"/>
                  <a:gd name="connsiteX241" fmla="*/ 1628013 w 2653564"/>
                  <a:gd name="connsiteY241" fmla="*/ 1411320 h 1594587"/>
                  <a:gd name="connsiteX242" fmla="*/ 1657964 w 2653564"/>
                  <a:gd name="connsiteY242" fmla="*/ 1437474 h 1594587"/>
                  <a:gd name="connsiteX243" fmla="*/ 1684358 w 2653564"/>
                  <a:gd name="connsiteY243" fmla="*/ 1474131 h 1594587"/>
                  <a:gd name="connsiteX244" fmla="*/ 1714790 w 2653564"/>
                  <a:gd name="connsiteY244" fmla="*/ 1489179 h 1594587"/>
                  <a:gd name="connsiteX245" fmla="*/ 1734837 w 2653564"/>
                  <a:gd name="connsiteY245" fmla="*/ 1464877 h 1594587"/>
                  <a:gd name="connsiteX246" fmla="*/ 1781447 w 2653564"/>
                  <a:gd name="connsiteY246" fmla="*/ 1490814 h 1594587"/>
                  <a:gd name="connsiteX247" fmla="*/ 1806566 w 2653564"/>
                  <a:gd name="connsiteY247" fmla="*/ 1525644 h 1594587"/>
                  <a:gd name="connsiteX248" fmla="*/ 1812984 w 2653564"/>
                  <a:gd name="connsiteY248" fmla="*/ 1545307 h 1594587"/>
                  <a:gd name="connsiteX249" fmla="*/ 1857166 w 2653564"/>
                  <a:gd name="connsiteY249" fmla="*/ 1573744 h 1594587"/>
                  <a:gd name="connsiteX250" fmla="*/ 1868055 w 2653564"/>
                  <a:gd name="connsiteY250" fmla="*/ 1577662 h 1594587"/>
                  <a:gd name="connsiteX251" fmla="*/ 1860074 w 2653564"/>
                  <a:gd name="connsiteY251" fmla="*/ 1544154 h 1594587"/>
                  <a:gd name="connsiteX252" fmla="*/ 1866108 w 2653564"/>
                  <a:gd name="connsiteY252" fmla="*/ 1519250 h 1594587"/>
                  <a:gd name="connsiteX253" fmla="*/ 1900458 w 2653564"/>
                  <a:gd name="connsiteY253" fmla="*/ 1496847 h 1594587"/>
                  <a:gd name="connsiteX254" fmla="*/ 1938222 w 2653564"/>
                  <a:gd name="connsiteY254" fmla="*/ 1469804 h 1594587"/>
                  <a:gd name="connsiteX255" fmla="*/ 1967548 w 2653564"/>
                  <a:gd name="connsiteY255" fmla="*/ 1460189 h 1594587"/>
                  <a:gd name="connsiteX256" fmla="*/ 1980288 w 2653564"/>
                  <a:gd name="connsiteY256" fmla="*/ 1462906 h 1594587"/>
                  <a:gd name="connsiteX257" fmla="*/ 2001657 w 2653564"/>
                  <a:gd name="connsiteY257" fmla="*/ 1463194 h 1594587"/>
                  <a:gd name="connsiteX258" fmla="*/ 2019085 w 2653564"/>
                  <a:gd name="connsiteY258" fmla="*/ 1471054 h 1594587"/>
                  <a:gd name="connsiteX259" fmla="*/ 2041104 w 2653564"/>
                  <a:gd name="connsiteY259" fmla="*/ 1477136 h 1594587"/>
                  <a:gd name="connsiteX260" fmla="*/ 2052522 w 2653564"/>
                  <a:gd name="connsiteY260" fmla="*/ 1467737 h 1594587"/>
                  <a:gd name="connsiteX261" fmla="*/ 2075814 w 2653564"/>
                  <a:gd name="connsiteY261" fmla="*/ 1483602 h 1594587"/>
                  <a:gd name="connsiteX262" fmla="*/ 2069877 w 2653564"/>
                  <a:gd name="connsiteY262" fmla="*/ 1470381 h 1594587"/>
                  <a:gd name="connsiteX263" fmla="*/ 2064492 w 2653564"/>
                  <a:gd name="connsiteY263" fmla="*/ 1456031 h 1594587"/>
                  <a:gd name="connsiteX264" fmla="*/ 2086848 w 2653564"/>
                  <a:gd name="connsiteY264" fmla="*/ 1444180 h 1594587"/>
                  <a:gd name="connsiteX265" fmla="*/ 2105261 w 2653564"/>
                  <a:gd name="connsiteY265" fmla="*/ 1439901 h 1594587"/>
                  <a:gd name="connsiteX266" fmla="*/ 2174802 w 2653564"/>
                  <a:gd name="connsiteY266" fmla="*/ 1459228 h 1594587"/>
                  <a:gd name="connsiteX267" fmla="*/ 2192734 w 2653564"/>
                  <a:gd name="connsiteY267" fmla="*/ 1461872 h 1594587"/>
                  <a:gd name="connsiteX268" fmla="*/ 2216868 w 2653564"/>
                  <a:gd name="connsiteY268" fmla="*/ 1453459 h 1594587"/>
                  <a:gd name="connsiteX269" fmla="*/ 2243214 w 2653564"/>
                  <a:gd name="connsiteY269" fmla="*/ 1481992 h 1594587"/>
                  <a:gd name="connsiteX270" fmla="*/ 2244175 w 2653564"/>
                  <a:gd name="connsiteY270" fmla="*/ 1511414 h 1594587"/>
                  <a:gd name="connsiteX271" fmla="*/ 2255473 w 2653564"/>
                  <a:gd name="connsiteY271" fmla="*/ 1537255 h 1594587"/>
                  <a:gd name="connsiteX272" fmla="*/ 2266218 w 2653564"/>
                  <a:gd name="connsiteY272" fmla="*/ 1564273 h 1594587"/>
                  <a:gd name="connsiteX273" fmla="*/ 2284415 w 2653564"/>
                  <a:gd name="connsiteY273" fmla="*/ 1586556 h 1594587"/>
                  <a:gd name="connsiteX274" fmla="*/ 2304078 w 2653564"/>
                  <a:gd name="connsiteY274" fmla="*/ 1589753 h 1594587"/>
                  <a:gd name="connsiteX275" fmla="*/ 2315231 w 2653564"/>
                  <a:gd name="connsiteY275" fmla="*/ 1559009 h 1594587"/>
                  <a:gd name="connsiteX276" fmla="*/ 2300112 w 2653564"/>
                  <a:gd name="connsiteY276" fmla="*/ 1506678 h 1594587"/>
                  <a:gd name="connsiteX277" fmla="*/ 2292275 w 2653564"/>
                  <a:gd name="connsiteY277" fmla="*/ 1481944 h 1594587"/>
                  <a:gd name="connsiteX278" fmla="*/ 2277179 w 2653564"/>
                  <a:gd name="connsiteY278" fmla="*/ 1431320 h 1594587"/>
                  <a:gd name="connsiteX279" fmla="*/ 2307082 w 2653564"/>
                  <a:gd name="connsiteY279" fmla="*/ 1376658 h 1594587"/>
                  <a:gd name="connsiteX280" fmla="*/ 2329991 w 2653564"/>
                  <a:gd name="connsiteY280" fmla="*/ 1363076 h 1594587"/>
                  <a:gd name="connsiteX281" fmla="*/ 2366600 w 2653564"/>
                  <a:gd name="connsiteY281" fmla="*/ 1336058 h 1594587"/>
                  <a:gd name="connsiteX282" fmla="*/ 2394075 w 2653564"/>
                  <a:gd name="connsiteY282" fmla="*/ 1316659 h 1594587"/>
                  <a:gd name="connsiteX283" fmla="*/ 2396167 w 2653564"/>
                  <a:gd name="connsiteY283" fmla="*/ 1299328 h 1594587"/>
                  <a:gd name="connsiteX284" fmla="*/ 2402393 w 2653564"/>
                  <a:gd name="connsiteY284" fmla="*/ 1290001 h 1594587"/>
                  <a:gd name="connsiteX285" fmla="*/ 2420301 w 2653564"/>
                  <a:gd name="connsiteY285" fmla="*/ 1290915 h 1594587"/>
                  <a:gd name="connsiteX286" fmla="*/ 2426454 w 2653564"/>
                  <a:gd name="connsiteY286" fmla="*/ 1275242 h 1594587"/>
                  <a:gd name="connsiteX287" fmla="*/ 2418257 w 2653564"/>
                  <a:gd name="connsiteY287" fmla="*/ 1266709 h 1594587"/>
                  <a:gd name="connsiteX288" fmla="*/ 2408787 w 2653564"/>
                  <a:gd name="connsiteY288" fmla="*/ 1248921 h 1594587"/>
                  <a:gd name="connsiteX289" fmla="*/ 2408041 w 2653564"/>
                  <a:gd name="connsiteY289" fmla="*/ 1236229 h 1594587"/>
                  <a:gd name="connsiteX290" fmla="*/ 2391023 w 2653564"/>
                  <a:gd name="connsiteY290" fmla="*/ 1214498 h 1594587"/>
                  <a:gd name="connsiteX291" fmla="*/ 2401287 w 2653564"/>
                  <a:gd name="connsiteY291" fmla="*/ 1205124 h 1594587"/>
                  <a:gd name="connsiteX292" fmla="*/ 2404892 w 2653564"/>
                  <a:gd name="connsiteY292" fmla="*/ 1171014 h 1594587"/>
                  <a:gd name="connsiteX293" fmla="*/ 2413546 w 2653564"/>
                  <a:gd name="connsiteY293" fmla="*/ 1170894 h 1594587"/>
                  <a:gd name="connsiteX294" fmla="*/ 2411575 w 2653564"/>
                  <a:gd name="connsiteY294" fmla="*/ 1196326 h 1594587"/>
                  <a:gd name="connsiteX295" fmla="*/ 2418907 w 2653564"/>
                  <a:gd name="connsiteY295" fmla="*/ 1227407 h 1594587"/>
                  <a:gd name="connsiteX296" fmla="*/ 2430349 w 2653564"/>
                  <a:gd name="connsiteY296" fmla="*/ 1219763 h 1594587"/>
                  <a:gd name="connsiteX297" fmla="*/ 2433930 w 2653564"/>
                  <a:gd name="connsiteY297" fmla="*/ 1185629 h 1594587"/>
                  <a:gd name="connsiteX298" fmla="*/ 2434940 w 2653564"/>
                  <a:gd name="connsiteY298" fmla="*/ 1174668 h 1594587"/>
                  <a:gd name="connsiteX299" fmla="*/ 2453401 w 2653564"/>
                  <a:gd name="connsiteY299" fmla="*/ 1173249 h 1594587"/>
                  <a:gd name="connsiteX300" fmla="*/ 2466838 w 2653564"/>
                  <a:gd name="connsiteY300" fmla="*/ 1140726 h 1594587"/>
                  <a:gd name="connsiteX301" fmla="*/ 2481165 w 2653564"/>
                  <a:gd name="connsiteY301" fmla="*/ 1133034 h 1594587"/>
                  <a:gd name="connsiteX302" fmla="*/ 2519144 w 2653564"/>
                  <a:gd name="connsiteY302" fmla="*/ 1122145 h 1594587"/>
                  <a:gd name="connsiteX303" fmla="*/ 2479290 w 2653564"/>
                  <a:gd name="connsiteY303" fmla="*/ 1121496 h 1594587"/>
                  <a:gd name="connsiteX304" fmla="*/ 2521260 w 2653564"/>
                  <a:gd name="connsiteY304" fmla="*/ 1107674 h 1594587"/>
                  <a:gd name="connsiteX305" fmla="*/ 2533832 w 2653564"/>
                  <a:gd name="connsiteY305" fmla="*/ 1096545 h 1594587"/>
                  <a:gd name="connsiteX306" fmla="*/ 2555802 w 2653564"/>
                  <a:gd name="connsiteY306" fmla="*/ 1097987 h 1594587"/>
                  <a:gd name="connsiteX307" fmla="*/ 2548615 w 2653564"/>
                  <a:gd name="connsiteY307" fmla="*/ 1077867 h 1594587"/>
                  <a:gd name="connsiteX308" fmla="*/ 2551908 w 2653564"/>
                  <a:gd name="connsiteY308" fmla="*/ 1064526 h 1594587"/>
                  <a:gd name="connsiteX309" fmla="*/ 2568278 w 2653564"/>
                  <a:gd name="connsiteY309" fmla="*/ 1036017 h 1594587"/>
                  <a:gd name="connsiteX310" fmla="*/ 2601979 w 2653564"/>
                  <a:gd name="connsiteY310" fmla="*/ 1007292 h 1594587"/>
                  <a:gd name="connsiteX311" fmla="*/ 2634310 w 2653564"/>
                  <a:gd name="connsiteY311" fmla="*/ 1008037 h 1594587"/>
                  <a:gd name="connsiteX312" fmla="*/ 2653564 w 2653564"/>
                  <a:gd name="connsiteY312" fmla="*/ 993206 h 1594587"/>
                  <a:gd name="connsiteX313" fmla="*/ 2630680 w 2653564"/>
                  <a:gd name="connsiteY313" fmla="*/ 921092 h 159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</a:cxnLst>
                <a:rect l="l" t="t" r="r" b="b"/>
                <a:pathLst>
                  <a:path w="2653564" h="1594587">
                    <a:moveTo>
                      <a:pt x="995625" y="648215"/>
                    </a:moveTo>
                    <a:cubicBezTo>
                      <a:pt x="1004591" y="623936"/>
                      <a:pt x="962861" y="621845"/>
                      <a:pt x="949953" y="609658"/>
                    </a:cubicBezTo>
                    <a:cubicBezTo>
                      <a:pt x="929016" y="589875"/>
                      <a:pt x="920290" y="559154"/>
                      <a:pt x="899882" y="537689"/>
                    </a:cubicBezTo>
                    <a:cubicBezTo>
                      <a:pt x="857912" y="493507"/>
                      <a:pt x="854739" y="490406"/>
                      <a:pt x="807649" y="521319"/>
                    </a:cubicBezTo>
                    <a:cubicBezTo>
                      <a:pt x="799260" y="526799"/>
                      <a:pt x="795294" y="518386"/>
                      <a:pt x="787457" y="508483"/>
                    </a:cubicBezTo>
                    <a:cubicBezTo>
                      <a:pt x="780799" y="500045"/>
                      <a:pt x="752506" y="465190"/>
                      <a:pt x="743083" y="469806"/>
                    </a:cubicBezTo>
                    <a:cubicBezTo>
                      <a:pt x="730079" y="476128"/>
                      <a:pt x="723060" y="470070"/>
                      <a:pt x="719286" y="474733"/>
                    </a:cubicBezTo>
                    <a:cubicBezTo>
                      <a:pt x="715488" y="479373"/>
                      <a:pt x="705392" y="472089"/>
                      <a:pt x="705392" y="472089"/>
                    </a:cubicBezTo>
                    <a:lnTo>
                      <a:pt x="700224" y="73061"/>
                    </a:lnTo>
                    <a:cubicBezTo>
                      <a:pt x="695609" y="72604"/>
                      <a:pt x="691450" y="71907"/>
                      <a:pt x="688253" y="70729"/>
                    </a:cubicBezTo>
                    <a:cubicBezTo>
                      <a:pt x="671427" y="64599"/>
                      <a:pt x="646451" y="53374"/>
                      <a:pt x="633230" y="56427"/>
                    </a:cubicBezTo>
                    <a:cubicBezTo>
                      <a:pt x="619986" y="59479"/>
                      <a:pt x="593472" y="63301"/>
                      <a:pt x="584169" y="58806"/>
                    </a:cubicBezTo>
                    <a:cubicBezTo>
                      <a:pt x="574866" y="54311"/>
                      <a:pt x="562126" y="50417"/>
                      <a:pt x="543112" y="53566"/>
                    </a:cubicBezTo>
                    <a:cubicBezTo>
                      <a:pt x="524099" y="56715"/>
                      <a:pt x="511791" y="43566"/>
                      <a:pt x="487489" y="38110"/>
                    </a:cubicBezTo>
                    <a:cubicBezTo>
                      <a:pt x="463163" y="32653"/>
                      <a:pt x="429197" y="40586"/>
                      <a:pt x="421168" y="43590"/>
                    </a:cubicBezTo>
                    <a:cubicBezTo>
                      <a:pt x="413116" y="46595"/>
                      <a:pt x="414702" y="35009"/>
                      <a:pt x="404318" y="36307"/>
                    </a:cubicBezTo>
                    <a:cubicBezTo>
                      <a:pt x="393934" y="37605"/>
                      <a:pt x="401938" y="31716"/>
                      <a:pt x="396073" y="23158"/>
                    </a:cubicBezTo>
                    <a:cubicBezTo>
                      <a:pt x="390184" y="14577"/>
                      <a:pt x="361434" y="23014"/>
                      <a:pt x="351050" y="24312"/>
                    </a:cubicBezTo>
                    <a:cubicBezTo>
                      <a:pt x="340666" y="25610"/>
                      <a:pt x="337709" y="19288"/>
                      <a:pt x="338214" y="14096"/>
                    </a:cubicBezTo>
                    <a:cubicBezTo>
                      <a:pt x="338719" y="8880"/>
                      <a:pt x="328935" y="10755"/>
                      <a:pt x="324969" y="17726"/>
                    </a:cubicBezTo>
                    <a:cubicBezTo>
                      <a:pt x="321027" y="24697"/>
                      <a:pt x="309489" y="26019"/>
                      <a:pt x="304801" y="21452"/>
                    </a:cubicBezTo>
                    <a:cubicBezTo>
                      <a:pt x="300138" y="16884"/>
                      <a:pt x="314536" y="14985"/>
                      <a:pt x="315041" y="9769"/>
                    </a:cubicBezTo>
                    <a:cubicBezTo>
                      <a:pt x="315546" y="4553"/>
                      <a:pt x="299921" y="1885"/>
                      <a:pt x="294128" y="226"/>
                    </a:cubicBezTo>
                    <a:cubicBezTo>
                      <a:pt x="288335" y="-1433"/>
                      <a:pt x="279201" y="6212"/>
                      <a:pt x="267206" y="17317"/>
                    </a:cubicBezTo>
                    <a:cubicBezTo>
                      <a:pt x="255235" y="28447"/>
                      <a:pt x="237303" y="27533"/>
                      <a:pt x="226342" y="26499"/>
                    </a:cubicBezTo>
                    <a:cubicBezTo>
                      <a:pt x="215356" y="25490"/>
                      <a:pt x="201535" y="27990"/>
                      <a:pt x="202184" y="34312"/>
                    </a:cubicBezTo>
                    <a:cubicBezTo>
                      <a:pt x="202833" y="40658"/>
                      <a:pt x="216125" y="39913"/>
                      <a:pt x="208145" y="48085"/>
                    </a:cubicBezTo>
                    <a:cubicBezTo>
                      <a:pt x="200164" y="56282"/>
                      <a:pt x="197039" y="37268"/>
                      <a:pt x="189059" y="46018"/>
                    </a:cubicBezTo>
                    <a:cubicBezTo>
                      <a:pt x="181078" y="54792"/>
                      <a:pt x="156824" y="54528"/>
                      <a:pt x="151055" y="53446"/>
                    </a:cubicBezTo>
                    <a:cubicBezTo>
                      <a:pt x="145262" y="52388"/>
                      <a:pt x="126488" y="73421"/>
                      <a:pt x="120791" y="79239"/>
                    </a:cubicBezTo>
                    <a:cubicBezTo>
                      <a:pt x="115094" y="85080"/>
                      <a:pt x="125551" y="90152"/>
                      <a:pt x="110191" y="107098"/>
                    </a:cubicBezTo>
                    <a:cubicBezTo>
                      <a:pt x="95287" y="123516"/>
                      <a:pt x="74110" y="114478"/>
                      <a:pt x="56682" y="121305"/>
                    </a:cubicBezTo>
                    <a:cubicBezTo>
                      <a:pt x="37332" y="128853"/>
                      <a:pt x="49591" y="120896"/>
                      <a:pt x="37837" y="137482"/>
                    </a:cubicBezTo>
                    <a:cubicBezTo>
                      <a:pt x="33294" y="143876"/>
                      <a:pt x="43197" y="149549"/>
                      <a:pt x="66947" y="155583"/>
                    </a:cubicBezTo>
                    <a:cubicBezTo>
                      <a:pt x="90696" y="161640"/>
                      <a:pt x="107258" y="192601"/>
                      <a:pt x="110263" y="200077"/>
                    </a:cubicBezTo>
                    <a:cubicBezTo>
                      <a:pt x="113243" y="207529"/>
                      <a:pt x="142594" y="199067"/>
                      <a:pt x="154156" y="200654"/>
                    </a:cubicBezTo>
                    <a:cubicBezTo>
                      <a:pt x="165718" y="202240"/>
                      <a:pt x="153242" y="218586"/>
                      <a:pt x="163098" y="223057"/>
                    </a:cubicBezTo>
                    <a:cubicBezTo>
                      <a:pt x="172978" y="227552"/>
                      <a:pt x="187881" y="220437"/>
                      <a:pt x="190886" y="228466"/>
                    </a:cubicBezTo>
                    <a:cubicBezTo>
                      <a:pt x="193866" y="236518"/>
                      <a:pt x="171271" y="228730"/>
                      <a:pt x="159829" y="237528"/>
                    </a:cubicBezTo>
                    <a:cubicBezTo>
                      <a:pt x="148387" y="246326"/>
                      <a:pt x="142666" y="250436"/>
                      <a:pt x="137978" y="244162"/>
                    </a:cubicBezTo>
                    <a:cubicBezTo>
                      <a:pt x="133291" y="237888"/>
                      <a:pt x="114277" y="242167"/>
                      <a:pt x="104470" y="243441"/>
                    </a:cubicBezTo>
                    <a:cubicBezTo>
                      <a:pt x="94686" y="244715"/>
                      <a:pt x="103724" y="231326"/>
                      <a:pt x="104229" y="225557"/>
                    </a:cubicBezTo>
                    <a:cubicBezTo>
                      <a:pt x="104734" y="219764"/>
                      <a:pt x="90816" y="215918"/>
                      <a:pt x="71922" y="227143"/>
                    </a:cubicBezTo>
                    <a:cubicBezTo>
                      <a:pt x="53005" y="238369"/>
                      <a:pt x="59879" y="234235"/>
                      <a:pt x="57692" y="242912"/>
                    </a:cubicBezTo>
                    <a:cubicBezTo>
                      <a:pt x="55505" y="251590"/>
                      <a:pt x="47236" y="237840"/>
                      <a:pt x="35217" y="245508"/>
                    </a:cubicBezTo>
                    <a:cubicBezTo>
                      <a:pt x="23198" y="253176"/>
                      <a:pt x="3631" y="258633"/>
                      <a:pt x="266" y="266157"/>
                    </a:cubicBezTo>
                    <a:cubicBezTo>
                      <a:pt x="-3100" y="273705"/>
                      <a:pt x="26419" y="278536"/>
                      <a:pt x="37981" y="280700"/>
                    </a:cubicBezTo>
                    <a:cubicBezTo>
                      <a:pt x="49567" y="282863"/>
                      <a:pt x="24255" y="290700"/>
                      <a:pt x="33534" y="293464"/>
                    </a:cubicBezTo>
                    <a:cubicBezTo>
                      <a:pt x="42813" y="296228"/>
                      <a:pt x="38870" y="304954"/>
                      <a:pt x="53413" y="312262"/>
                    </a:cubicBezTo>
                    <a:cubicBezTo>
                      <a:pt x="65264" y="318247"/>
                      <a:pt x="108917" y="318295"/>
                      <a:pt x="121296" y="315338"/>
                    </a:cubicBezTo>
                    <a:cubicBezTo>
                      <a:pt x="134661" y="312141"/>
                      <a:pt x="163675" y="284137"/>
                      <a:pt x="178506" y="297358"/>
                    </a:cubicBezTo>
                    <a:cubicBezTo>
                      <a:pt x="175453" y="294642"/>
                      <a:pt x="176607" y="348439"/>
                      <a:pt x="174564" y="349953"/>
                    </a:cubicBezTo>
                    <a:cubicBezTo>
                      <a:pt x="161992" y="359352"/>
                      <a:pt x="149781" y="353150"/>
                      <a:pt x="142834" y="352669"/>
                    </a:cubicBezTo>
                    <a:cubicBezTo>
                      <a:pt x="135911" y="352188"/>
                      <a:pt x="140118" y="365385"/>
                      <a:pt x="129253" y="374207"/>
                    </a:cubicBezTo>
                    <a:cubicBezTo>
                      <a:pt x="111272" y="388798"/>
                      <a:pt x="82114" y="341155"/>
                      <a:pt x="86177" y="392091"/>
                    </a:cubicBezTo>
                    <a:cubicBezTo>
                      <a:pt x="86874" y="400745"/>
                      <a:pt x="65360" y="390649"/>
                      <a:pt x="60432" y="411490"/>
                    </a:cubicBezTo>
                    <a:cubicBezTo>
                      <a:pt x="55505" y="432307"/>
                      <a:pt x="33342" y="414711"/>
                      <a:pt x="48029" y="434734"/>
                    </a:cubicBezTo>
                    <a:cubicBezTo>
                      <a:pt x="62716" y="454758"/>
                      <a:pt x="60240" y="442090"/>
                      <a:pt x="71898" y="450022"/>
                    </a:cubicBezTo>
                    <a:cubicBezTo>
                      <a:pt x="83557" y="457979"/>
                      <a:pt x="59495" y="472714"/>
                      <a:pt x="71057" y="474878"/>
                    </a:cubicBezTo>
                    <a:cubicBezTo>
                      <a:pt x="82643" y="477041"/>
                      <a:pt x="95600" y="497666"/>
                      <a:pt x="103773" y="505045"/>
                    </a:cubicBezTo>
                    <a:cubicBezTo>
                      <a:pt x="111945" y="512449"/>
                      <a:pt x="122210" y="500766"/>
                      <a:pt x="134325" y="500021"/>
                    </a:cubicBezTo>
                    <a:cubicBezTo>
                      <a:pt x="146440" y="499300"/>
                      <a:pt x="140454" y="482594"/>
                      <a:pt x="147449" y="488868"/>
                    </a:cubicBezTo>
                    <a:cubicBezTo>
                      <a:pt x="154468" y="495141"/>
                      <a:pt x="164516" y="513482"/>
                      <a:pt x="158218" y="518194"/>
                    </a:cubicBezTo>
                    <a:cubicBezTo>
                      <a:pt x="151920" y="522905"/>
                      <a:pt x="157305" y="537256"/>
                      <a:pt x="156247" y="544203"/>
                    </a:cubicBezTo>
                    <a:cubicBezTo>
                      <a:pt x="155190" y="551150"/>
                      <a:pt x="182857" y="548481"/>
                      <a:pt x="184492" y="540357"/>
                    </a:cubicBezTo>
                    <a:cubicBezTo>
                      <a:pt x="186102" y="532256"/>
                      <a:pt x="208025" y="529660"/>
                      <a:pt x="220332" y="542809"/>
                    </a:cubicBezTo>
                    <a:cubicBezTo>
                      <a:pt x="223842" y="548866"/>
                      <a:pt x="228769" y="552592"/>
                      <a:pt x="235139" y="554034"/>
                    </a:cubicBezTo>
                    <a:cubicBezTo>
                      <a:pt x="233216" y="555356"/>
                      <a:pt x="246341" y="521655"/>
                      <a:pt x="247351" y="534371"/>
                    </a:cubicBezTo>
                    <a:cubicBezTo>
                      <a:pt x="248048" y="543025"/>
                      <a:pt x="257879" y="545212"/>
                      <a:pt x="275667" y="536895"/>
                    </a:cubicBezTo>
                    <a:cubicBezTo>
                      <a:pt x="293455" y="528602"/>
                      <a:pt x="285499" y="537352"/>
                      <a:pt x="276412" y="549034"/>
                    </a:cubicBezTo>
                    <a:cubicBezTo>
                      <a:pt x="263865" y="565140"/>
                      <a:pt x="276917" y="588264"/>
                      <a:pt x="267711" y="590692"/>
                    </a:cubicBezTo>
                    <a:cubicBezTo>
                      <a:pt x="258504" y="593120"/>
                      <a:pt x="251317" y="616893"/>
                      <a:pt x="236317" y="618816"/>
                    </a:cubicBezTo>
                    <a:cubicBezTo>
                      <a:pt x="221342" y="620739"/>
                      <a:pt x="196294" y="649368"/>
                      <a:pt x="192881" y="654032"/>
                    </a:cubicBezTo>
                    <a:cubicBezTo>
                      <a:pt x="189468" y="658695"/>
                      <a:pt x="156968" y="645258"/>
                      <a:pt x="152521" y="658599"/>
                    </a:cubicBezTo>
                    <a:cubicBezTo>
                      <a:pt x="148074" y="671916"/>
                      <a:pt x="128652" y="682084"/>
                      <a:pt x="133844" y="687132"/>
                    </a:cubicBezTo>
                    <a:cubicBezTo>
                      <a:pt x="137353" y="690545"/>
                      <a:pt x="163747" y="676940"/>
                      <a:pt x="164805" y="669993"/>
                    </a:cubicBezTo>
                    <a:cubicBezTo>
                      <a:pt x="165862" y="663046"/>
                      <a:pt x="169348" y="664152"/>
                      <a:pt x="174035" y="669272"/>
                    </a:cubicBezTo>
                    <a:cubicBezTo>
                      <a:pt x="178723" y="674416"/>
                      <a:pt x="190165" y="666748"/>
                      <a:pt x="195309" y="662060"/>
                    </a:cubicBezTo>
                    <a:cubicBezTo>
                      <a:pt x="200453" y="657373"/>
                      <a:pt x="209130" y="659008"/>
                      <a:pt x="214323" y="659512"/>
                    </a:cubicBezTo>
                    <a:cubicBezTo>
                      <a:pt x="219539" y="660041"/>
                      <a:pt x="221750" y="653070"/>
                      <a:pt x="237303" y="649969"/>
                    </a:cubicBezTo>
                    <a:cubicBezTo>
                      <a:pt x="252855" y="646892"/>
                      <a:pt x="249322" y="642301"/>
                      <a:pt x="252687" y="634201"/>
                    </a:cubicBezTo>
                    <a:cubicBezTo>
                      <a:pt x="253697" y="631749"/>
                      <a:pt x="307013" y="592711"/>
                      <a:pt x="309873" y="592447"/>
                    </a:cubicBezTo>
                    <a:cubicBezTo>
                      <a:pt x="317373" y="591774"/>
                      <a:pt x="328791" y="582399"/>
                      <a:pt x="338502" y="574202"/>
                    </a:cubicBezTo>
                    <a:cubicBezTo>
                      <a:pt x="348214" y="565981"/>
                      <a:pt x="350569" y="569419"/>
                      <a:pt x="358021" y="566414"/>
                    </a:cubicBezTo>
                    <a:cubicBezTo>
                      <a:pt x="365497" y="563433"/>
                      <a:pt x="359511" y="548506"/>
                      <a:pt x="367011" y="547256"/>
                    </a:cubicBezTo>
                    <a:cubicBezTo>
                      <a:pt x="402443" y="541390"/>
                      <a:pt x="360497" y="526607"/>
                      <a:pt x="359199" y="523698"/>
                    </a:cubicBezTo>
                    <a:cubicBezTo>
                      <a:pt x="357420" y="519684"/>
                      <a:pt x="373958" y="504444"/>
                      <a:pt x="380328" y="504949"/>
                    </a:cubicBezTo>
                    <a:cubicBezTo>
                      <a:pt x="386674" y="505454"/>
                      <a:pt x="396986" y="498387"/>
                      <a:pt x="397443" y="489156"/>
                    </a:cubicBezTo>
                    <a:cubicBezTo>
                      <a:pt x="397900" y="479902"/>
                      <a:pt x="407106" y="478051"/>
                      <a:pt x="414510" y="469854"/>
                    </a:cubicBezTo>
                    <a:cubicBezTo>
                      <a:pt x="421914" y="461681"/>
                      <a:pt x="420087" y="454782"/>
                      <a:pt x="427586" y="454109"/>
                    </a:cubicBezTo>
                    <a:cubicBezTo>
                      <a:pt x="435086" y="453436"/>
                      <a:pt x="441865" y="442955"/>
                      <a:pt x="449894" y="438220"/>
                    </a:cubicBezTo>
                    <a:cubicBezTo>
                      <a:pt x="457922" y="433484"/>
                      <a:pt x="449966" y="444013"/>
                      <a:pt x="465566" y="444374"/>
                    </a:cubicBezTo>
                    <a:cubicBezTo>
                      <a:pt x="481167" y="444734"/>
                      <a:pt x="477874" y="459229"/>
                      <a:pt x="466263" y="454181"/>
                    </a:cubicBezTo>
                    <a:cubicBezTo>
                      <a:pt x="454653" y="449133"/>
                      <a:pt x="449461" y="449782"/>
                      <a:pt x="439197" y="459734"/>
                    </a:cubicBezTo>
                    <a:cubicBezTo>
                      <a:pt x="428933" y="469685"/>
                      <a:pt x="437057" y="472474"/>
                      <a:pt x="429125" y="483531"/>
                    </a:cubicBezTo>
                    <a:cubicBezTo>
                      <a:pt x="421192" y="494613"/>
                      <a:pt x="420688" y="501560"/>
                      <a:pt x="431096" y="502569"/>
                    </a:cubicBezTo>
                    <a:cubicBezTo>
                      <a:pt x="441504" y="503579"/>
                      <a:pt x="431769" y="511199"/>
                      <a:pt x="422010" y="514203"/>
                    </a:cubicBezTo>
                    <a:cubicBezTo>
                      <a:pt x="407347" y="518747"/>
                      <a:pt x="433764" y="521583"/>
                      <a:pt x="438019" y="521102"/>
                    </a:cubicBezTo>
                    <a:cubicBezTo>
                      <a:pt x="454100" y="519276"/>
                      <a:pt x="469509" y="501031"/>
                      <a:pt x="483523" y="493771"/>
                    </a:cubicBezTo>
                    <a:cubicBezTo>
                      <a:pt x="501888" y="484300"/>
                      <a:pt x="515854" y="493363"/>
                      <a:pt x="521022" y="491536"/>
                    </a:cubicBezTo>
                    <a:cubicBezTo>
                      <a:pt x="526190" y="489757"/>
                      <a:pt x="515108" y="481224"/>
                      <a:pt x="521430" y="478267"/>
                    </a:cubicBezTo>
                    <a:cubicBezTo>
                      <a:pt x="507897" y="484661"/>
                      <a:pt x="517993" y="450695"/>
                      <a:pt x="518185" y="450022"/>
                    </a:cubicBezTo>
                    <a:cubicBezTo>
                      <a:pt x="520373" y="441321"/>
                      <a:pt x="526791" y="444686"/>
                      <a:pt x="532608" y="448676"/>
                    </a:cubicBezTo>
                    <a:cubicBezTo>
                      <a:pt x="538449" y="452643"/>
                      <a:pt x="546406" y="444446"/>
                      <a:pt x="551742" y="455359"/>
                    </a:cubicBezTo>
                    <a:cubicBezTo>
                      <a:pt x="557078" y="466272"/>
                      <a:pt x="562679" y="452330"/>
                      <a:pt x="572006" y="459710"/>
                    </a:cubicBezTo>
                    <a:cubicBezTo>
                      <a:pt x="581333" y="467089"/>
                      <a:pt x="570347" y="466080"/>
                      <a:pt x="560564" y="468532"/>
                    </a:cubicBezTo>
                    <a:cubicBezTo>
                      <a:pt x="550781" y="470959"/>
                      <a:pt x="556141" y="484156"/>
                      <a:pt x="563569" y="477738"/>
                    </a:cubicBezTo>
                    <a:cubicBezTo>
                      <a:pt x="578977" y="464349"/>
                      <a:pt x="587462" y="483627"/>
                      <a:pt x="599866" y="470911"/>
                    </a:cubicBezTo>
                    <a:cubicBezTo>
                      <a:pt x="596284" y="474589"/>
                      <a:pt x="630730" y="484180"/>
                      <a:pt x="635274" y="484877"/>
                    </a:cubicBezTo>
                    <a:cubicBezTo>
                      <a:pt x="652629" y="487546"/>
                      <a:pt x="683758" y="483099"/>
                      <a:pt x="691811" y="482401"/>
                    </a:cubicBezTo>
                    <a:cubicBezTo>
                      <a:pt x="699887" y="481728"/>
                      <a:pt x="697171" y="494468"/>
                      <a:pt x="715103" y="497689"/>
                    </a:cubicBezTo>
                    <a:cubicBezTo>
                      <a:pt x="733036" y="500935"/>
                      <a:pt x="737386" y="479493"/>
                      <a:pt x="746713" y="486896"/>
                    </a:cubicBezTo>
                    <a:cubicBezTo>
                      <a:pt x="756040" y="494276"/>
                      <a:pt x="746857" y="497281"/>
                      <a:pt x="741737" y="503122"/>
                    </a:cubicBezTo>
                    <a:cubicBezTo>
                      <a:pt x="736617" y="508939"/>
                      <a:pt x="747602" y="509372"/>
                      <a:pt x="754549" y="512184"/>
                    </a:cubicBezTo>
                    <a:cubicBezTo>
                      <a:pt x="761520" y="514997"/>
                      <a:pt x="777746" y="519420"/>
                      <a:pt x="785342" y="526799"/>
                    </a:cubicBezTo>
                    <a:cubicBezTo>
                      <a:pt x="792938" y="534203"/>
                      <a:pt x="797673" y="542232"/>
                      <a:pt x="816255" y="551222"/>
                    </a:cubicBezTo>
                    <a:cubicBezTo>
                      <a:pt x="831831" y="558770"/>
                      <a:pt x="820509" y="540837"/>
                      <a:pt x="825750" y="536631"/>
                    </a:cubicBezTo>
                    <a:cubicBezTo>
                      <a:pt x="828129" y="534732"/>
                      <a:pt x="849259" y="546631"/>
                      <a:pt x="852023" y="549058"/>
                    </a:cubicBezTo>
                    <a:cubicBezTo>
                      <a:pt x="863705" y="559299"/>
                      <a:pt x="859475" y="544347"/>
                      <a:pt x="854042" y="527064"/>
                    </a:cubicBezTo>
                    <a:cubicBezTo>
                      <a:pt x="848634" y="509829"/>
                      <a:pt x="859162" y="521223"/>
                      <a:pt x="864475" y="529227"/>
                    </a:cubicBezTo>
                    <a:cubicBezTo>
                      <a:pt x="869787" y="537256"/>
                      <a:pt x="869979" y="552832"/>
                      <a:pt x="866638" y="563289"/>
                    </a:cubicBezTo>
                    <a:cubicBezTo>
                      <a:pt x="863321" y="573721"/>
                      <a:pt x="845869" y="565308"/>
                      <a:pt x="847528" y="559491"/>
                    </a:cubicBezTo>
                    <a:cubicBezTo>
                      <a:pt x="849186" y="553698"/>
                      <a:pt x="830173" y="556270"/>
                      <a:pt x="829692" y="564347"/>
                    </a:cubicBezTo>
                    <a:cubicBezTo>
                      <a:pt x="829211" y="572447"/>
                      <a:pt x="842119" y="587856"/>
                      <a:pt x="851374" y="589466"/>
                    </a:cubicBezTo>
                    <a:cubicBezTo>
                      <a:pt x="860628" y="591077"/>
                      <a:pt x="853898" y="605595"/>
                      <a:pt x="859691" y="607278"/>
                    </a:cubicBezTo>
                    <a:cubicBezTo>
                      <a:pt x="867648" y="609562"/>
                      <a:pt x="867431" y="624489"/>
                      <a:pt x="871998" y="622109"/>
                    </a:cubicBezTo>
                    <a:cubicBezTo>
                      <a:pt x="876590" y="619730"/>
                      <a:pt x="874619" y="601846"/>
                      <a:pt x="869330" y="593841"/>
                    </a:cubicBezTo>
                    <a:cubicBezTo>
                      <a:pt x="864042" y="585812"/>
                      <a:pt x="866181" y="574250"/>
                      <a:pt x="873152" y="576486"/>
                    </a:cubicBezTo>
                    <a:cubicBezTo>
                      <a:pt x="880099" y="578697"/>
                      <a:pt x="873345" y="590908"/>
                      <a:pt x="876854" y="594899"/>
                    </a:cubicBezTo>
                    <a:cubicBezTo>
                      <a:pt x="880364" y="598913"/>
                      <a:pt x="884306" y="590788"/>
                      <a:pt x="892334" y="586053"/>
                    </a:cubicBezTo>
                    <a:cubicBezTo>
                      <a:pt x="900363" y="581317"/>
                      <a:pt x="888657" y="568193"/>
                      <a:pt x="891445" y="561222"/>
                    </a:cubicBezTo>
                    <a:cubicBezTo>
                      <a:pt x="894233" y="554251"/>
                      <a:pt x="903656" y="566846"/>
                      <a:pt x="907262" y="578913"/>
                    </a:cubicBezTo>
                    <a:cubicBezTo>
                      <a:pt x="911997" y="594706"/>
                      <a:pt x="891036" y="597326"/>
                      <a:pt x="884498" y="604033"/>
                    </a:cubicBezTo>
                    <a:cubicBezTo>
                      <a:pt x="881085" y="607543"/>
                      <a:pt x="883104" y="630619"/>
                      <a:pt x="887743" y="631148"/>
                    </a:cubicBezTo>
                    <a:cubicBezTo>
                      <a:pt x="892358" y="631653"/>
                      <a:pt x="895003" y="612014"/>
                      <a:pt x="898007" y="621773"/>
                    </a:cubicBezTo>
                    <a:cubicBezTo>
                      <a:pt x="901012" y="631556"/>
                      <a:pt x="911709" y="608913"/>
                      <a:pt x="914714" y="618095"/>
                    </a:cubicBezTo>
                    <a:cubicBezTo>
                      <a:pt x="917718" y="627278"/>
                      <a:pt x="931708" y="637494"/>
                      <a:pt x="936877" y="635114"/>
                    </a:cubicBezTo>
                    <a:cubicBezTo>
                      <a:pt x="942045" y="632734"/>
                      <a:pt x="934401" y="623023"/>
                      <a:pt x="926324" y="622566"/>
                    </a:cubicBezTo>
                    <a:cubicBezTo>
                      <a:pt x="918223" y="622085"/>
                      <a:pt x="919209" y="608793"/>
                      <a:pt x="926709" y="608095"/>
                    </a:cubicBezTo>
                    <a:cubicBezTo>
                      <a:pt x="934208" y="607422"/>
                      <a:pt x="947742" y="626869"/>
                      <a:pt x="947237" y="633816"/>
                    </a:cubicBezTo>
                    <a:cubicBezTo>
                      <a:pt x="946756" y="640763"/>
                      <a:pt x="940386" y="640258"/>
                      <a:pt x="934136" y="647277"/>
                    </a:cubicBezTo>
                    <a:cubicBezTo>
                      <a:pt x="927886" y="654296"/>
                      <a:pt x="918968" y="635931"/>
                      <a:pt x="911469" y="636604"/>
                    </a:cubicBezTo>
                    <a:cubicBezTo>
                      <a:pt x="903969" y="637301"/>
                      <a:pt x="911637" y="648743"/>
                      <a:pt x="915194" y="656772"/>
                    </a:cubicBezTo>
                    <a:cubicBezTo>
                      <a:pt x="918776" y="664825"/>
                      <a:pt x="906204" y="675930"/>
                      <a:pt x="916108" y="682180"/>
                    </a:cubicBezTo>
                    <a:cubicBezTo>
                      <a:pt x="926011" y="688406"/>
                      <a:pt x="922983" y="678046"/>
                      <a:pt x="924665" y="673406"/>
                    </a:cubicBezTo>
                    <a:cubicBezTo>
                      <a:pt x="926348" y="668767"/>
                      <a:pt x="933920" y="674464"/>
                      <a:pt x="939160" y="678406"/>
                    </a:cubicBezTo>
                    <a:cubicBezTo>
                      <a:pt x="945242" y="683021"/>
                      <a:pt x="941636" y="644369"/>
                      <a:pt x="958078" y="668358"/>
                    </a:cubicBezTo>
                    <a:cubicBezTo>
                      <a:pt x="962789" y="675233"/>
                      <a:pt x="963174" y="660786"/>
                      <a:pt x="970121" y="661868"/>
                    </a:cubicBezTo>
                    <a:cubicBezTo>
                      <a:pt x="964640" y="661027"/>
                      <a:pt x="982140" y="691867"/>
                      <a:pt x="983654" y="681892"/>
                    </a:cubicBezTo>
                    <a:cubicBezTo>
                      <a:pt x="983486" y="682949"/>
                      <a:pt x="983510" y="683887"/>
                      <a:pt x="983654" y="684824"/>
                    </a:cubicBezTo>
                    <a:cubicBezTo>
                      <a:pt x="990000" y="680137"/>
                      <a:pt x="996587" y="675377"/>
                      <a:pt x="1001250" y="672036"/>
                    </a:cubicBezTo>
                    <a:cubicBezTo>
                      <a:pt x="1013461" y="663406"/>
                      <a:pt x="991827" y="658286"/>
                      <a:pt x="995553" y="648239"/>
                    </a:cubicBezTo>
                    <a:close/>
                    <a:moveTo>
                      <a:pt x="22573" y="742828"/>
                    </a:moveTo>
                    <a:cubicBezTo>
                      <a:pt x="36346" y="736866"/>
                      <a:pt x="42043" y="729847"/>
                      <a:pt x="36178" y="722996"/>
                    </a:cubicBezTo>
                    <a:cubicBezTo>
                      <a:pt x="30313" y="716170"/>
                      <a:pt x="11972" y="747395"/>
                      <a:pt x="22573" y="742828"/>
                    </a:cubicBezTo>
                    <a:close/>
                    <a:moveTo>
                      <a:pt x="120046" y="689608"/>
                    </a:moveTo>
                    <a:cubicBezTo>
                      <a:pt x="107282" y="685161"/>
                      <a:pt x="74110" y="705881"/>
                      <a:pt x="85624" y="707372"/>
                    </a:cubicBezTo>
                    <a:cubicBezTo>
                      <a:pt x="91802" y="708189"/>
                      <a:pt x="131272" y="693526"/>
                      <a:pt x="120046" y="689608"/>
                    </a:cubicBezTo>
                    <a:close/>
                    <a:moveTo>
                      <a:pt x="410976" y="550140"/>
                    </a:moveTo>
                    <a:cubicBezTo>
                      <a:pt x="411481" y="543770"/>
                      <a:pt x="402251" y="544467"/>
                      <a:pt x="390881" y="557904"/>
                    </a:cubicBezTo>
                    <a:cubicBezTo>
                      <a:pt x="379511" y="571342"/>
                      <a:pt x="369775" y="578409"/>
                      <a:pt x="368141" y="584755"/>
                    </a:cubicBezTo>
                    <a:cubicBezTo>
                      <a:pt x="366482" y="591125"/>
                      <a:pt x="353117" y="583817"/>
                      <a:pt x="349175" y="591942"/>
                    </a:cubicBezTo>
                    <a:cubicBezTo>
                      <a:pt x="345233" y="600091"/>
                      <a:pt x="352372" y="617903"/>
                      <a:pt x="360401" y="612014"/>
                    </a:cubicBezTo>
                    <a:cubicBezTo>
                      <a:pt x="375064" y="601221"/>
                      <a:pt x="393789" y="609898"/>
                      <a:pt x="407996" y="587158"/>
                    </a:cubicBezTo>
                    <a:cubicBezTo>
                      <a:pt x="413092" y="578986"/>
                      <a:pt x="398621" y="576870"/>
                      <a:pt x="397972" y="571678"/>
                    </a:cubicBezTo>
                    <a:cubicBezTo>
                      <a:pt x="397323" y="566486"/>
                      <a:pt x="410039" y="566342"/>
                      <a:pt x="416337" y="562784"/>
                    </a:cubicBezTo>
                    <a:cubicBezTo>
                      <a:pt x="422635" y="559251"/>
                      <a:pt x="410472" y="556510"/>
                      <a:pt x="410976" y="550164"/>
                    </a:cubicBezTo>
                    <a:close/>
                    <a:moveTo>
                      <a:pt x="42356" y="486776"/>
                    </a:moveTo>
                    <a:cubicBezTo>
                      <a:pt x="41082" y="477546"/>
                      <a:pt x="16371" y="486512"/>
                      <a:pt x="19376" y="495141"/>
                    </a:cubicBezTo>
                    <a:cubicBezTo>
                      <a:pt x="22380" y="503771"/>
                      <a:pt x="45889" y="509107"/>
                      <a:pt x="55889" y="505646"/>
                    </a:cubicBezTo>
                    <a:cubicBezTo>
                      <a:pt x="64495" y="502641"/>
                      <a:pt x="67283" y="493387"/>
                      <a:pt x="60841" y="487666"/>
                    </a:cubicBezTo>
                    <a:cubicBezTo>
                      <a:pt x="54423" y="481993"/>
                      <a:pt x="43630" y="495983"/>
                      <a:pt x="42356" y="486752"/>
                    </a:cubicBezTo>
                    <a:close/>
                    <a:moveTo>
                      <a:pt x="2630536" y="921116"/>
                    </a:moveTo>
                    <a:cubicBezTo>
                      <a:pt x="2629670" y="913424"/>
                      <a:pt x="2606642" y="919890"/>
                      <a:pt x="2595777" y="911549"/>
                    </a:cubicBezTo>
                    <a:cubicBezTo>
                      <a:pt x="2584888" y="903232"/>
                      <a:pt x="2566908" y="941957"/>
                      <a:pt x="2563278" y="958183"/>
                    </a:cubicBezTo>
                    <a:cubicBezTo>
                      <a:pt x="2559648" y="974408"/>
                      <a:pt x="2531380" y="992461"/>
                      <a:pt x="2531380" y="992461"/>
                    </a:cubicBezTo>
                    <a:cubicBezTo>
                      <a:pt x="2481237" y="993591"/>
                      <a:pt x="2445877" y="985778"/>
                      <a:pt x="2407609" y="1021162"/>
                    </a:cubicBezTo>
                    <a:cubicBezTo>
                      <a:pt x="2407945" y="1021595"/>
                      <a:pt x="2408282" y="1022003"/>
                      <a:pt x="2408594" y="1022556"/>
                    </a:cubicBezTo>
                    <a:cubicBezTo>
                      <a:pt x="2417128" y="1037460"/>
                      <a:pt x="2386984" y="1047075"/>
                      <a:pt x="2358115" y="1048589"/>
                    </a:cubicBezTo>
                    <a:cubicBezTo>
                      <a:pt x="2349245" y="1049094"/>
                      <a:pt x="2342562" y="1050055"/>
                      <a:pt x="2337442" y="1050849"/>
                    </a:cubicBezTo>
                    <a:cubicBezTo>
                      <a:pt x="2338476" y="1054358"/>
                      <a:pt x="2339317" y="1058204"/>
                      <a:pt x="2339053" y="1061161"/>
                    </a:cubicBezTo>
                    <a:cubicBezTo>
                      <a:pt x="2338885" y="1062964"/>
                      <a:pt x="2335784" y="1065295"/>
                      <a:pt x="2331409" y="1067699"/>
                    </a:cubicBezTo>
                    <a:cubicBezTo>
                      <a:pt x="2327106" y="1076713"/>
                      <a:pt x="2291939" y="1094453"/>
                      <a:pt x="2272252" y="1105150"/>
                    </a:cubicBezTo>
                    <a:cubicBezTo>
                      <a:pt x="2257084" y="1113395"/>
                      <a:pt x="2232517" y="1116087"/>
                      <a:pt x="2222734" y="1099597"/>
                    </a:cubicBezTo>
                    <a:cubicBezTo>
                      <a:pt x="2214801" y="1086256"/>
                      <a:pt x="2233094" y="1073324"/>
                      <a:pt x="2239704" y="1088251"/>
                    </a:cubicBezTo>
                    <a:cubicBezTo>
                      <a:pt x="2241050" y="1091256"/>
                      <a:pt x="2244921" y="1089045"/>
                      <a:pt x="2250137" y="1085151"/>
                    </a:cubicBezTo>
                    <a:cubicBezTo>
                      <a:pt x="2244584" y="1079886"/>
                      <a:pt x="2244584" y="1071353"/>
                      <a:pt x="2245666" y="1064791"/>
                    </a:cubicBezTo>
                    <a:cubicBezTo>
                      <a:pt x="2239007" y="1062002"/>
                      <a:pt x="2248983" y="1035993"/>
                      <a:pt x="2235498" y="1031690"/>
                    </a:cubicBezTo>
                    <a:cubicBezTo>
                      <a:pt x="2221580" y="1027244"/>
                      <a:pt x="2205739" y="1051714"/>
                      <a:pt x="2207854" y="1036666"/>
                    </a:cubicBezTo>
                    <a:cubicBezTo>
                      <a:pt x="2209970" y="1021643"/>
                      <a:pt x="2230594" y="1008686"/>
                      <a:pt x="2217638" y="989192"/>
                    </a:cubicBezTo>
                    <a:cubicBezTo>
                      <a:pt x="2204681" y="969745"/>
                      <a:pt x="2181581" y="970033"/>
                      <a:pt x="2177158" y="985105"/>
                    </a:cubicBezTo>
                    <a:cubicBezTo>
                      <a:pt x="2172735" y="1000201"/>
                      <a:pt x="2156485" y="993470"/>
                      <a:pt x="2150860" y="1005105"/>
                    </a:cubicBezTo>
                    <a:cubicBezTo>
                      <a:pt x="2145236" y="1016715"/>
                      <a:pt x="2139803" y="1042171"/>
                      <a:pt x="2144659" y="1060608"/>
                    </a:cubicBezTo>
                    <a:cubicBezTo>
                      <a:pt x="2149514" y="1079021"/>
                      <a:pt x="2143865" y="1088348"/>
                      <a:pt x="2126678" y="1098972"/>
                    </a:cubicBezTo>
                    <a:cubicBezTo>
                      <a:pt x="2109491" y="1109573"/>
                      <a:pt x="2100092" y="1083444"/>
                      <a:pt x="2106414" y="1049551"/>
                    </a:cubicBezTo>
                    <a:cubicBezTo>
                      <a:pt x="2113193" y="1013229"/>
                      <a:pt x="2104395" y="982028"/>
                      <a:pt x="2150428" y="970466"/>
                    </a:cubicBezTo>
                    <a:cubicBezTo>
                      <a:pt x="2170331" y="965442"/>
                      <a:pt x="2189585" y="962630"/>
                      <a:pt x="2207470" y="956356"/>
                    </a:cubicBezTo>
                    <a:cubicBezTo>
                      <a:pt x="2202470" y="952510"/>
                      <a:pt x="2196917" y="948952"/>
                      <a:pt x="2192494" y="946236"/>
                    </a:cubicBezTo>
                    <a:cubicBezTo>
                      <a:pt x="2192061" y="947702"/>
                      <a:pt x="2191148" y="949096"/>
                      <a:pt x="2189441" y="950298"/>
                    </a:cubicBezTo>
                    <a:cubicBezTo>
                      <a:pt x="2184537" y="953832"/>
                      <a:pt x="2170211" y="940539"/>
                      <a:pt x="2165067" y="940226"/>
                    </a:cubicBezTo>
                    <a:cubicBezTo>
                      <a:pt x="2148937" y="939265"/>
                      <a:pt x="2133048" y="958014"/>
                      <a:pt x="2116703" y="950082"/>
                    </a:cubicBezTo>
                    <a:cubicBezTo>
                      <a:pt x="2103265" y="943592"/>
                      <a:pt x="2090694" y="918544"/>
                      <a:pt x="2087448" y="920443"/>
                    </a:cubicBezTo>
                    <a:cubicBezTo>
                      <a:pt x="2069108" y="931092"/>
                      <a:pt x="2041729" y="956837"/>
                      <a:pt x="2028868" y="945443"/>
                    </a:cubicBezTo>
                    <a:cubicBezTo>
                      <a:pt x="2016849" y="934818"/>
                      <a:pt x="1992018" y="952341"/>
                      <a:pt x="1997331" y="930683"/>
                    </a:cubicBezTo>
                    <a:cubicBezTo>
                      <a:pt x="2000576" y="917438"/>
                      <a:pt x="2035551" y="905444"/>
                      <a:pt x="2046849" y="905973"/>
                    </a:cubicBezTo>
                    <a:cubicBezTo>
                      <a:pt x="2051680" y="906189"/>
                      <a:pt x="2056055" y="904025"/>
                      <a:pt x="2060142" y="900660"/>
                    </a:cubicBezTo>
                    <a:cubicBezTo>
                      <a:pt x="2049757" y="896982"/>
                      <a:pt x="2028364" y="888954"/>
                      <a:pt x="2022859" y="895877"/>
                    </a:cubicBezTo>
                    <a:cubicBezTo>
                      <a:pt x="2016032" y="904434"/>
                      <a:pt x="2005960" y="899194"/>
                      <a:pt x="2000480" y="892343"/>
                    </a:cubicBezTo>
                    <a:cubicBezTo>
                      <a:pt x="1994999" y="885492"/>
                      <a:pt x="1988196" y="894819"/>
                      <a:pt x="1978821" y="884146"/>
                    </a:cubicBezTo>
                    <a:cubicBezTo>
                      <a:pt x="1969447" y="873473"/>
                      <a:pt x="1960312" y="881310"/>
                      <a:pt x="1954952" y="883689"/>
                    </a:cubicBezTo>
                    <a:cubicBezTo>
                      <a:pt x="1949615" y="886069"/>
                      <a:pt x="1942596" y="879988"/>
                      <a:pt x="1932524" y="876262"/>
                    </a:cubicBezTo>
                    <a:cubicBezTo>
                      <a:pt x="1922453" y="872536"/>
                      <a:pt x="1930025" y="862464"/>
                      <a:pt x="1921491" y="856406"/>
                    </a:cubicBezTo>
                    <a:cubicBezTo>
                      <a:pt x="1912934" y="850349"/>
                      <a:pt x="1912693" y="868161"/>
                      <a:pt x="1912693" y="868161"/>
                    </a:cubicBezTo>
                    <a:lnTo>
                      <a:pt x="1195211" y="881334"/>
                    </a:lnTo>
                    <a:cubicBezTo>
                      <a:pt x="1196029" y="882560"/>
                      <a:pt x="1196870" y="883689"/>
                      <a:pt x="1197808" y="884651"/>
                    </a:cubicBezTo>
                    <a:cubicBezTo>
                      <a:pt x="1206581" y="893785"/>
                      <a:pt x="1199755" y="900804"/>
                      <a:pt x="1202783" y="911742"/>
                    </a:cubicBezTo>
                    <a:cubicBezTo>
                      <a:pt x="1212711" y="947462"/>
                      <a:pt x="1180693" y="931212"/>
                      <a:pt x="1191413" y="925155"/>
                    </a:cubicBezTo>
                    <a:cubicBezTo>
                      <a:pt x="1203360" y="918472"/>
                      <a:pt x="1182447" y="907222"/>
                      <a:pt x="1182592" y="899675"/>
                    </a:cubicBezTo>
                    <a:cubicBezTo>
                      <a:pt x="1170837" y="903064"/>
                      <a:pt x="1157304" y="901790"/>
                      <a:pt x="1141463" y="900083"/>
                    </a:cubicBezTo>
                    <a:cubicBezTo>
                      <a:pt x="1141727" y="900756"/>
                      <a:pt x="1141992" y="901405"/>
                      <a:pt x="1142064" y="902126"/>
                    </a:cubicBezTo>
                    <a:cubicBezTo>
                      <a:pt x="1142737" y="909049"/>
                      <a:pt x="1146391" y="924602"/>
                      <a:pt x="1155789" y="936597"/>
                    </a:cubicBezTo>
                    <a:cubicBezTo>
                      <a:pt x="1165188" y="948592"/>
                      <a:pt x="1158938" y="956188"/>
                      <a:pt x="1167664" y="960683"/>
                    </a:cubicBezTo>
                    <a:cubicBezTo>
                      <a:pt x="1176390" y="965202"/>
                      <a:pt x="1175885" y="970394"/>
                      <a:pt x="1167784" y="969360"/>
                    </a:cubicBezTo>
                    <a:cubicBezTo>
                      <a:pt x="1159996" y="968327"/>
                      <a:pt x="1161102" y="1047459"/>
                      <a:pt x="1159683" y="1057219"/>
                    </a:cubicBezTo>
                    <a:cubicBezTo>
                      <a:pt x="1158097" y="1068228"/>
                      <a:pt x="1145621" y="1086281"/>
                      <a:pt x="1153289" y="1097746"/>
                    </a:cubicBezTo>
                    <a:cubicBezTo>
                      <a:pt x="1160933" y="1109189"/>
                      <a:pt x="1166342" y="1125270"/>
                      <a:pt x="1162496" y="1139765"/>
                    </a:cubicBezTo>
                    <a:cubicBezTo>
                      <a:pt x="1158650" y="1154235"/>
                      <a:pt x="1159323" y="1162913"/>
                      <a:pt x="1165813" y="1173778"/>
                    </a:cubicBezTo>
                    <a:cubicBezTo>
                      <a:pt x="1172303" y="1184667"/>
                      <a:pt x="1167352" y="1203778"/>
                      <a:pt x="1174347" y="1207744"/>
                    </a:cubicBezTo>
                    <a:cubicBezTo>
                      <a:pt x="1181318" y="1211686"/>
                      <a:pt x="1187784" y="1219691"/>
                      <a:pt x="1194274" y="1229979"/>
                    </a:cubicBezTo>
                    <a:cubicBezTo>
                      <a:pt x="1200764" y="1240291"/>
                      <a:pt x="1206461" y="1233873"/>
                      <a:pt x="1207735" y="1244257"/>
                    </a:cubicBezTo>
                    <a:cubicBezTo>
                      <a:pt x="1209033" y="1254618"/>
                      <a:pt x="1209057" y="1256372"/>
                      <a:pt x="1218336" y="1260267"/>
                    </a:cubicBezTo>
                    <a:cubicBezTo>
                      <a:pt x="1217831" y="1260050"/>
                      <a:pt x="1243335" y="1304160"/>
                      <a:pt x="1249585" y="1309544"/>
                    </a:cubicBezTo>
                    <a:cubicBezTo>
                      <a:pt x="1262373" y="1320553"/>
                      <a:pt x="1258503" y="1326226"/>
                      <a:pt x="1271291" y="1335529"/>
                    </a:cubicBezTo>
                    <a:cubicBezTo>
                      <a:pt x="1284127" y="1344880"/>
                      <a:pt x="1302588" y="1347524"/>
                      <a:pt x="1317684" y="1350817"/>
                    </a:cubicBezTo>
                    <a:cubicBezTo>
                      <a:pt x="1325208" y="1352428"/>
                      <a:pt x="1339270" y="1368413"/>
                      <a:pt x="1342299" y="1379350"/>
                    </a:cubicBezTo>
                    <a:cubicBezTo>
                      <a:pt x="1343717" y="1384494"/>
                      <a:pt x="1345568" y="1389879"/>
                      <a:pt x="1348357" y="1395672"/>
                    </a:cubicBezTo>
                    <a:lnTo>
                      <a:pt x="1408115" y="1387066"/>
                    </a:lnTo>
                    <a:cubicBezTo>
                      <a:pt x="1408115" y="1387066"/>
                      <a:pt x="1426792" y="1399782"/>
                      <a:pt x="1437297" y="1402114"/>
                    </a:cubicBezTo>
                    <a:cubicBezTo>
                      <a:pt x="1447825" y="1404421"/>
                      <a:pt x="1504819" y="1424661"/>
                      <a:pt x="1504819" y="1424661"/>
                    </a:cubicBezTo>
                    <a:lnTo>
                      <a:pt x="1578808" y="1423075"/>
                    </a:lnTo>
                    <a:lnTo>
                      <a:pt x="1587317" y="1411849"/>
                    </a:lnTo>
                    <a:lnTo>
                      <a:pt x="1628013" y="1411320"/>
                    </a:lnTo>
                    <a:cubicBezTo>
                      <a:pt x="1628013" y="1411320"/>
                      <a:pt x="1654238" y="1436296"/>
                      <a:pt x="1657964" y="1437474"/>
                    </a:cubicBezTo>
                    <a:cubicBezTo>
                      <a:pt x="1676257" y="1443435"/>
                      <a:pt x="1669815" y="1467136"/>
                      <a:pt x="1684358" y="1474131"/>
                    </a:cubicBezTo>
                    <a:cubicBezTo>
                      <a:pt x="1690559" y="1477136"/>
                      <a:pt x="1711713" y="1490453"/>
                      <a:pt x="1714790" y="1489179"/>
                    </a:cubicBezTo>
                    <a:cubicBezTo>
                      <a:pt x="1717866" y="1487929"/>
                      <a:pt x="1723732" y="1464396"/>
                      <a:pt x="1734837" y="1464877"/>
                    </a:cubicBezTo>
                    <a:cubicBezTo>
                      <a:pt x="1745943" y="1465357"/>
                      <a:pt x="1776278" y="1473602"/>
                      <a:pt x="1781447" y="1490814"/>
                    </a:cubicBezTo>
                    <a:cubicBezTo>
                      <a:pt x="1786615" y="1508001"/>
                      <a:pt x="1801590" y="1522015"/>
                      <a:pt x="1806566" y="1525644"/>
                    </a:cubicBezTo>
                    <a:cubicBezTo>
                      <a:pt x="1811542" y="1529298"/>
                      <a:pt x="1809210" y="1539803"/>
                      <a:pt x="1812984" y="1545307"/>
                    </a:cubicBezTo>
                    <a:cubicBezTo>
                      <a:pt x="1822912" y="1559754"/>
                      <a:pt x="1834498" y="1575403"/>
                      <a:pt x="1857166" y="1573744"/>
                    </a:cubicBezTo>
                    <a:cubicBezTo>
                      <a:pt x="1860122" y="1573528"/>
                      <a:pt x="1864017" y="1575258"/>
                      <a:pt x="1868055" y="1577662"/>
                    </a:cubicBezTo>
                    <a:cubicBezTo>
                      <a:pt x="1868969" y="1557038"/>
                      <a:pt x="1847719" y="1553817"/>
                      <a:pt x="1860074" y="1544154"/>
                    </a:cubicBezTo>
                    <a:cubicBezTo>
                      <a:pt x="1874377" y="1533000"/>
                      <a:pt x="1859233" y="1523962"/>
                      <a:pt x="1866108" y="1519250"/>
                    </a:cubicBezTo>
                    <a:cubicBezTo>
                      <a:pt x="1878223" y="1510957"/>
                      <a:pt x="1885410" y="1495188"/>
                      <a:pt x="1900458" y="1496847"/>
                    </a:cubicBezTo>
                    <a:cubicBezTo>
                      <a:pt x="1923030" y="1499395"/>
                      <a:pt x="1919063" y="1466030"/>
                      <a:pt x="1938222" y="1469804"/>
                    </a:cubicBezTo>
                    <a:cubicBezTo>
                      <a:pt x="1937356" y="1469636"/>
                      <a:pt x="1968197" y="1453531"/>
                      <a:pt x="1967548" y="1460189"/>
                    </a:cubicBezTo>
                    <a:cubicBezTo>
                      <a:pt x="1968052" y="1454997"/>
                      <a:pt x="1974999" y="1456031"/>
                      <a:pt x="1980288" y="1462906"/>
                    </a:cubicBezTo>
                    <a:cubicBezTo>
                      <a:pt x="1985576" y="1469756"/>
                      <a:pt x="2000600" y="1471319"/>
                      <a:pt x="2001657" y="1463194"/>
                    </a:cubicBezTo>
                    <a:cubicBezTo>
                      <a:pt x="2002715" y="1455117"/>
                      <a:pt x="2011465" y="1463074"/>
                      <a:pt x="2019085" y="1471054"/>
                    </a:cubicBezTo>
                    <a:cubicBezTo>
                      <a:pt x="2026681" y="1479035"/>
                      <a:pt x="2030118" y="1476679"/>
                      <a:pt x="2041104" y="1477136"/>
                    </a:cubicBezTo>
                    <a:cubicBezTo>
                      <a:pt x="2052089" y="1477569"/>
                      <a:pt x="2052041" y="1474684"/>
                      <a:pt x="2052522" y="1467737"/>
                    </a:cubicBezTo>
                    <a:cubicBezTo>
                      <a:pt x="2053002" y="1460790"/>
                      <a:pt x="2064853" y="1482593"/>
                      <a:pt x="2075814" y="1483602"/>
                    </a:cubicBezTo>
                    <a:cubicBezTo>
                      <a:pt x="2086800" y="1484612"/>
                      <a:pt x="2078026" y="1476631"/>
                      <a:pt x="2069877" y="1470381"/>
                    </a:cubicBezTo>
                    <a:cubicBezTo>
                      <a:pt x="2061728" y="1464132"/>
                      <a:pt x="2071487" y="1461127"/>
                      <a:pt x="2064492" y="1456031"/>
                    </a:cubicBezTo>
                    <a:cubicBezTo>
                      <a:pt x="2057497" y="1450911"/>
                      <a:pt x="2072978" y="1443771"/>
                      <a:pt x="2086848" y="1444180"/>
                    </a:cubicBezTo>
                    <a:cubicBezTo>
                      <a:pt x="2100717" y="1444565"/>
                      <a:pt x="2100189" y="1448026"/>
                      <a:pt x="2105261" y="1439901"/>
                    </a:cubicBezTo>
                    <a:cubicBezTo>
                      <a:pt x="2103001" y="1443531"/>
                      <a:pt x="2171677" y="1441920"/>
                      <a:pt x="2174802" y="1459228"/>
                    </a:cubicBezTo>
                    <a:cubicBezTo>
                      <a:pt x="2176052" y="1466151"/>
                      <a:pt x="2184177" y="1469492"/>
                      <a:pt x="2192734" y="1461872"/>
                    </a:cubicBezTo>
                    <a:cubicBezTo>
                      <a:pt x="2201292" y="1454252"/>
                      <a:pt x="2208695" y="1445502"/>
                      <a:pt x="2216868" y="1453459"/>
                    </a:cubicBezTo>
                    <a:cubicBezTo>
                      <a:pt x="2225065" y="1461439"/>
                      <a:pt x="2233286" y="1472328"/>
                      <a:pt x="2243214" y="1481992"/>
                    </a:cubicBezTo>
                    <a:cubicBezTo>
                      <a:pt x="2253166" y="1491679"/>
                      <a:pt x="2238887" y="1503986"/>
                      <a:pt x="2244175" y="1511414"/>
                    </a:cubicBezTo>
                    <a:cubicBezTo>
                      <a:pt x="2249464" y="1518866"/>
                      <a:pt x="2243839" y="1529322"/>
                      <a:pt x="2255473" y="1537255"/>
                    </a:cubicBezTo>
                    <a:cubicBezTo>
                      <a:pt x="2267132" y="1545211"/>
                      <a:pt x="2256939" y="1562062"/>
                      <a:pt x="2266218" y="1564273"/>
                    </a:cubicBezTo>
                    <a:cubicBezTo>
                      <a:pt x="2275497" y="1566461"/>
                      <a:pt x="2283165" y="1580787"/>
                      <a:pt x="2284415" y="1586556"/>
                    </a:cubicBezTo>
                    <a:cubicBezTo>
                      <a:pt x="2285641" y="1592301"/>
                      <a:pt x="2303068" y="1599585"/>
                      <a:pt x="2304078" y="1589753"/>
                    </a:cubicBezTo>
                    <a:cubicBezTo>
                      <a:pt x="2305111" y="1579922"/>
                      <a:pt x="2314198" y="1568263"/>
                      <a:pt x="2315231" y="1559009"/>
                    </a:cubicBezTo>
                    <a:cubicBezTo>
                      <a:pt x="2316265" y="1549754"/>
                      <a:pt x="2307756" y="1516943"/>
                      <a:pt x="2300112" y="1506678"/>
                    </a:cubicBezTo>
                    <a:cubicBezTo>
                      <a:pt x="2292467" y="1496366"/>
                      <a:pt x="2301674" y="1493938"/>
                      <a:pt x="2292275" y="1481944"/>
                    </a:cubicBezTo>
                    <a:cubicBezTo>
                      <a:pt x="2282876" y="1469949"/>
                      <a:pt x="2276819" y="1448651"/>
                      <a:pt x="2277179" y="1431320"/>
                    </a:cubicBezTo>
                    <a:cubicBezTo>
                      <a:pt x="2277540" y="1414013"/>
                      <a:pt x="2297371" y="1385456"/>
                      <a:pt x="2307082" y="1376658"/>
                    </a:cubicBezTo>
                    <a:cubicBezTo>
                      <a:pt x="2316770" y="1367860"/>
                      <a:pt x="2327803" y="1372331"/>
                      <a:pt x="2329991" y="1363076"/>
                    </a:cubicBezTo>
                    <a:cubicBezTo>
                      <a:pt x="2334702" y="1343245"/>
                      <a:pt x="2365062" y="1346971"/>
                      <a:pt x="2366600" y="1336058"/>
                    </a:cubicBezTo>
                    <a:cubicBezTo>
                      <a:pt x="2367658" y="1328534"/>
                      <a:pt x="2379076" y="1319159"/>
                      <a:pt x="2394075" y="1316659"/>
                    </a:cubicBezTo>
                    <a:cubicBezTo>
                      <a:pt x="2409051" y="1314159"/>
                      <a:pt x="2400277" y="1306203"/>
                      <a:pt x="2396167" y="1299328"/>
                    </a:cubicBezTo>
                    <a:cubicBezTo>
                      <a:pt x="2392032" y="1292453"/>
                      <a:pt x="2399436" y="1285434"/>
                      <a:pt x="2402393" y="1290001"/>
                    </a:cubicBezTo>
                    <a:cubicBezTo>
                      <a:pt x="2405349" y="1294592"/>
                      <a:pt x="2414580" y="1295025"/>
                      <a:pt x="2420301" y="1290915"/>
                    </a:cubicBezTo>
                    <a:cubicBezTo>
                      <a:pt x="2426022" y="1286780"/>
                      <a:pt x="2439170" y="1275675"/>
                      <a:pt x="2426454" y="1275242"/>
                    </a:cubicBezTo>
                    <a:cubicBezTo>
                      <a:pt x="2413738" y="1274833"/>
                      <a:pt x="2410782" y="1269689"/>
                      <a:pt x="2418257" y="1266709"/>
                    </a:cubicBezTo>
                    <a:cubicBezTo>
                      <a:pt x="2425733" y="1263728"/>
                      <a:pt x="2419195" y="1249954"/>
                      <a:pt x="2408787" y="1248921"/>
                    </a:cubicBezTo>
                    <a:cubicBezTo>
                      <a:pt x="2398378" y="1247911"/>
                      <a:pt x="2401768" y="1242647"/>
                      <a:pt x="2408041" y="1236229"/>
                    </a:cubicBezTo>
                    <a:cubicBezTo>
                      <a:pt x="2414315" y="1229786"/>
                      <a:pt x="2398595" y="1219618"/>
                      <a:pt x="2391023" y="1214498"/>
                    </a:cubicBezTo>
                    <a:cubicBezTo>
                      <a:pt x="2383451" y="1209402"/>
                      <a:pt x="2395542" y="1206374"/>
                      <a:pt x="2401287" y="1205124"/>
                    </a:cubicBezTo>
                    <a:cubicBezTo>
                      <a:pt x="2407056" y="1203898"/>
                      <a:pt x="2402080" y="1177408"/>
                      <a:pt x="2404892" y="1171014"/>
                    </a:cubicBezTo>
                    <a:cubicBezTo>
                      <a:pt x="2407705" y="1164620"/>
                      <a:pt x="2417512" y="1164500"/>
                      <a:pt x="2413546" y="1170894"/>
                    </a:cubicBezTo>
                    <a:cubicBezTo>
                      <a:pt x="2409580" y="1177312"/>
                      <a:pt x="2403955" y="1187768"/>
                      <a:pt x="2411575" y="1196326"/>
                    </a:cubicBezTo>
                    <a:cubicBezTo>
                      <a:pt x="2419195" y="1204883"/>
                      <a:pt x="2421623" y="1214090"/>
                      <a:pt x="2418907" y="1227407"/>
                    </a:cubicBezTo>
                    <a:cubicBezTo>
                      <a:pt x="2416190" y="1240724"/>
                      <a:pt x="2421911" y="1237190"/>
                      <a:pt x="2430349" y="1219763"/>
                    </a:cubicBezTo>
                    <a:cubicBezTo>
                      <a:pt x="2438786" y="1202311"/>
                      <a:pt x="2439747" y="1187312"/>
                      <a:pt x="2433930" y="1185629"/>
                    </a:cubicBezTo>
                    <a:cubicBezTo>
                      <a:pt x="2428137" y="1183994"/>
                      <a:pt x="2428498" y="1166639"/>
                      <a:pt x="2434940" y="1174668"/>
                    </a:cubicBezTo>
                    <a:cubicBezTo>
                      <a:pt x="2441406" y="1182648"/>
                      <a:pt x="2443714" y="1183802"/>
                      <a:pt x="2453401" y="1173249"/>
                    </a:cubicBezTo>
                    <a:cubicBezTo>
                      <a:pt x="2463088" y="1162745"/>
                      <a:pt x="2473232" y="1144692"/>
                      <a:pt x="2466838" y="1140726"/>
                    </a:cubicBezTo>
                    <a:cubicBezTo>
                      <a:pt x="2460444" y="1136784"/>
                      <a:pt x="2469627" y="1132625"/>
                      <a:pt x="2481165" y="1133034"/>
                    </a:cubicBezTo>
                    <a:cubicBezTo>
                      <a:pt x="2492727" y="1133467"/>
                      <a:pt x="2517438" y="1125630"/>
                      <a:pt x="2519144" y="1122145"/>
                    </a:cubicBezTo>
                    <a:cubicBezTo>
                      <a:pt x="2523255" y="1113660"/>
                      <a:pt x="2479338" y="1125438"/>
                      <a:pt x="2479290" y="1121496"/>
                    </a:cubicBezTo>
                    <a:cubicBezTo>
                      <a:pt x="2479169" y="1111496"/>
                      <a:pt x="2515034" y="1108035"/>
                      <a:pt x="2521260" y="1107674"/>
                    </a:cubicBezTo>
                    <a:cubicBezTo>
                      <a:pt x="2534529" y="1106929"/>
                      <a:pt x="2527942" y="1089141"/>
                      <a:pt x="2533832" y="1096545"/>
                    </a:cubicBezTo>
                    <a:cubicBezTo>
                      <a:pt x="2539721" y="1103948"/>
                      <a:pt x="2548350" y="1102722"/>
                      <a:pt x="2555802" y="1097987"/>
                    </a:cubicBezTo>
                    <a:cubicBezTo>
                      <a:pt x="2563254" y="1093275"/>
                      <a:pt x="2557293" y="1080055"/>
                      <a:pt x="2548615" y="1077867"/>
                    </a:cubicBezTo>
                    <a:cubicBezTo>
                      <a:pt x="2539913" y="1075680"/>
                      <a:pt x="2554865" y="1069694"/>
                      <a:pt x="2551908" y="1064526"/>
                    </a:cubicBezTo>
                    <a:cubicBezTo>
                      <a:pt x="2548951" y="1059382"/>
                      <a:pt x="2557341" y="1038469"/>
                      <a:pt x="2568278" y="1036017"/>
                    </a:cubicBezTo>
                    <a:cubicBezTo>
                      <a:pt x="2581258" y="1033109"/>
                      <a:pt x="2593758" y="1015753"/>
                      <a:pt x="2601979" y="1007292"/>
                    </a:cubicBezTo>
                    <a:cubicBezTo>
                      <a:pt x="2609960" y="999119"/>
                      <a:pt x="2621762" y="1019744"/>
                      <a:pt x="2634310" y="1008037"/>
                    </a:cubicBezTo>
                    <a:cubicBezTo>
                      <a:pt x="2639454" y="1003230"/>
                      <a:pt x="2646425" y="997869"/>
                      <a:pt x="2653564" y="993206"/>
                    </a:cubicBezTo>
                    <a:cubicBezTo>
                      <a:pt x="2623421" y="954481"/>
                      <a:pt x="2631473" y="928159"/>
                      <a:pt x="2630680" y="9210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E255CCE7-AE1F-702E-039F-F5E57B30D85A}"/>
                  </a:ext>
                </a:extLst>
              </p:cNvPr>
              <p:cNvSpPr/>
              <p:nvPr/>
            </p:nvSpPr>
            <p:spPr bwMode="gray">
              <a:xfrm>
                <a:off x="2904333" y="4066390"/>
                <a:ext cx="129820" cy="137212"/>
              </a:xfrm>
              <a:custGeom>
                <a:avLst/>
                <a:gdLst>
                  <a:gd name="connsiteX0" fmla="*/ 126600 w 129820"/>
                  <a:gd name="connsiteY0" fmla="*/ 65007 h 137212"/>
                  <a:gd name="connsiteX1" fmla="*/ 108763 w 129820"/>
                  <a:gd name="connsiteY1" fmla="*/ 44768 h 137212"/>
                  <a:gd name="connsiteX2" fmla="*/ 79245 w 129820"/>
                  <a:gd name="connsiteY2" fmla="*/ 22941 h 137212"/>
                  <a:gd name="connsiteX3" fmla="*/ 64678 w 129820"/>
                  <a:gd name="connsiteY3" fmla="*/ 27220 h 137212"/>
                  <a:gd name="connsiteX4" fmla="*/ 52731 w 129820"/>
                  <a:gd name="connsiteY4" fmla="*/ 9240 h 137212"/>
                  <a:gd name="connsiteX5" fmla="*/ 30400 w 129820"/>
                  <a:gd name="connsiteY5" fmla="*/ 1331 h 137212"/>
                  <a:gd name="connsiteX6" fmla="*/ 22636 w 129820"/>
                  <a:gd name="connsiteY6" fmla="*/ 1932 h 137212"/>
                  <a:gd name="connsiteX7" fmla="*/ 6602 w 129820"/>
                  <a:gd name="connsiteY7" fmla="*/ 61330 h 137212"/>
                  <a:gd name="connsiteX8" fmla="*/ 16 w 129820"/>
                  <a:gd name="connsiteY8" fmla="*/ 95343 h 137212"/>
                  <a:gd name="connsiteX9" fmla="*/ 7828 w 129820"/>
                  <a:gd name="connsiteY9" fmla="*/ 111040 h 137212"/>
                  <a:gd name="connsiteX10" fmla="*/ 6026 w 129820"/>
                  <a:gd name="connsiteY10" fmla="*/ 122001 h 137212"/>
                  <a:gd name="connsiteX11" fmla="*/ 16386 w 129820"/>
                  <a:gd name="connsiteY11" fmla="*/ 126857 h 137212"/>
                  <a:gd name="connsiteX12" fmla="*/ 49991 w 129820"/>
                  <a:gd name="connsiteY12" fmla="*/ 135078 h 137212"/>
                  <a:gd name="connsiteX13" fmla="*/ 70183 w 129820"/>
                  <a:gd name="connsiteY13" fmla="*/ 134814 h 137212"/>
                  <a:gd name="connsiteX14" fmla="*/ 109364 w 129820"/>
                  <a:gd name="connsiteY14" fmla="*/ 129117 h 137212"/>
                  <a:gd name="connsiteX15" fmla="*/ 129821 w 129820"/>
                  <a:gd name="connsiteY15" fmla="*/ 104502 h 137212"/>
                  <a:gd name="connsiteX16" fmla="*/ 126575 w 129820"/>
                  <a:gd name="connsiteY16" fmla="*/ 65032 h 13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820" h="137212">
                    <a:moveTo>
                      <a:pt x="126600" y="65007"/>
                    </a:moveTo>
                    <a:cubicBezTo>
                      <a:pt x="126431" y="52724"/>
                      <a:pt x="112922" y="49407"/>
                      <a:pt x="108763" y="44768"/>
                    </a:cubicBezTo>
                    <a:cubicBezTo>
                      <a:pt x="104605" y="40152"/>
                      <a:pt x="86384" y="32773"/>
                      <a:pt x="79245" y="22941"/>
                    </a:cubicBezTo>
                    <a:cubicBezTo>
                      <a:pt x="72106" y="13086"/>
                      <a:pt x="68187" y="26595"/>
                      <a:pt x="64678" y="27220"/>
                    </a:cubicBezTo>
                    <a:cubicBezTo>
                      <a:pt x="61169" y="27845"/>
                      <a:pt x="61649" y="19648"/>
                      <a:pt x="52731" y="9240"/>
                    </a:cubicBezTo>
                    <a:cubicBezTo>
                      <a:pt x="43837" y="-1168"/>
                      <a:pt x="35640" y="-1073"/>
                      <a:pt x="30400" y="1331"/>
                    </a:cubicBezTo>
                    <a:cubicBezTo>
                      <a:pt x="28597" y="2173"/>
                      <a:pt x="25857" y="2341"/>
                      <a:pt x="22636" y="1932"/>
                    </a:cubicBezTo>
                    <a:cubicBezTo>
                      <a:pt x="11554" y="14937"/>
                      <a:pt x="6843" y="44984"/>
                      <a:pt x="6602" y="61330"/>
                    </a:cubicBezTo>
                    <a:cubicBezTo>
                      <a:pt x="6290" y="82387"/>
                      <a:pt x="401" y="78950"/>
                      <a:pt x="16" y="95343"/>
                    </a:cubicBezTo>
                    <a:cubicBezTo>
                      <a:pt x="-345" y="111737"/>
                      <a:pt x="5449" y="108733"/>
                      <a:pt x="7828" y="111040"/>
                    </a:cubicBezTo>
                    <a:cubicBezTo>
                      <a:pt x="9127" y="112338"/>
                      <a:pt x="7612" y="117578"/>
                      <a:pt x="6026" y="122001"/>
                    </a:cubicBezTo>
                    <a:cubicBezTo>
                      <a:pt x="8526" y="124141"/>
                      <a:pt x="11002" y="127530"/>
                      <a:pt x="16386" y="126857"/>
                    </a:cubicBezTo>
                    <a:cubicBezTo>
                      <a:pt x="26746" y="125559"/>
                      <a:pt x="37203" y="129477"/>
                      <a:pt x="49991" y="135078"/>
                    </a:cubicBezTo>
                    <a:cubicBezTo>
                      <a:pt x="62755" y="140703"/>
                      <a:pt x="58044" y="133251"/>
                      <a:pt x="70183" y="134814"/>
                    </a:cubicBezTo>
                    <a:cubicBezTo>
                      <a:pt x="82322" y="136400"/>
                      <a:pt x="96192" y="137385"/>
                      <a:pt x="109364" y="129117"/>
                    </a:cubicBezTo>
                    <a:cubicBezTo>
                      <a:pt x="118378" y="123444"/>
                      <a:pt x="122825" y="113829"/>
                      <a:pt x="129821" y="104502"/>
                    </a:cubicBezTo>
                    <a:cubicBezTo>
                      <a:pt x="122754" y="90488"/>
                      <a:pt x="126695" y="73854"/>
                      <a:pt x="126575" y="6503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C01B82C1-9270-B79A-5FF1-4E352B393001}"/>
                  </a:ext>
                </a:extLst>
              </p:cNvPr>
              <p:cNvSpPr/>
              <p:nvPr/>
            </p:nvSpPr>
            <p:spPr bwMode="gray">
              <a:xfrm>
                <a:off x="2455042" y="3718406"/>
                <a:ext cx="230321" cy="1171444"/>
              </a:xfrm>
              <a:custGeom>
                <a:avLst/>
                <a:gdLst>
                  <a:gd name="connsiteX0" fmla="*/ 104700 w 230321"/>
                  <a:gd name="connsiteY0" fmla="*/ 1041677 h 1171444"/>
                  <a:gd name="connsiteX1" fmla="*/ 90109 w 230321"/>
                  <a:gd name="connsiteY1" fmla="*/ 1001222 h 1171444"/>
                  <a:gd name="connsiteX2" fmla="*/ 65783 w 230321"/>
                  <a:gd name="connsiteY2" fmla="*/ 993722 h 1171444"/>
                  <a:gd name="connsiteX3" fmla="*/ 60879 w 230321"/>
                  <a:gd name="connsiteY3" fmla="*/ 976583 h 1171444"/>
                  <a:gd name="connsiteX4" fmla="*/ 59773 w 230321"/>
                  <a:gd name="connsiteY4" fmla="*/ 952376 h 1171444"/>
                  <a:gd name="connsiteX5" fmla="*/ 84340 w 230321"/>
                  <a:gd name="connsiteY5" fmla="*/ 916873 h 1171444"/>
                  <a:gd name="connsiteX6" fmla="*/ 83282 w 230321"/>
                  <a:gd name="connsiteY6" fmla="*/ 896585 h 1171444"/>
                  <a:gd name="connsiteX7" fmla="*/ 94003 w 230321"/>
                  <a:gd name="connsiteY7" fmla="*/ 879229 h 1171444"/>
                  <a:gd name="connsiteX8" fmla="*/ 101575 w 230321"/>
                  <a:gd name="connsiteY8" fmla="*/ 861177 h 1171444"/>
                  <a:gd name="connsiteX9" fmla="*/ 102104 w 230321"/>
                  <a:gd name="connsiteY9" fmla="*/ 840841 h 1171444"/>
                  <a:gd name="connsiteX10" fmla="*/ 105758 w 230321"/>
                  <a:gd name="connsiteY10" fmla="*/ 820481 h 1171444"/>
                  <a:gd name="connsiteX11" fmla="*/ 101623 w 230321"/>
                  <a:gd name="connsiteY11" fmla="*/ 803342 h 1171444"/>
                  <a:gd name="connsiteX12" fmla="*/ 116214 w 230321"/>
                  <a:gd name="connsiteY12" fmla="*/ 794111 h 1171444"/>
                  <a:gd name="connsiteX13" fmla="*/ 107657 w 230321"/>
                  <a:gd name="connsiteY13" fmla="*/ 786059 h 1171444"/>
                  <a:gd name="connsiteX14" fmla="*/ 99676 w 230321"/>
                  <a:gd name="connsiteY14" fmla="*/ 772862 h 1171444"/>
                  <a:gd name="connsiteX15" fmla="*/ 93018 w 230321"/>
                  <a:gd name="connsiteY15" fmla="*/ 742454 h 1171444"/>
                  <a:gd name="connsiteX16" fmla="*/ 96575 w 230321"/>
                  <a:gd name="connsiteY16" fmla="*/ 715075 h 1171444"/>
                  <a:gd name="connsiteX17" fmla="*/ 92056 w 230321"/>
                  <a:gd name="connsiteY17" fmla="*/ 668994 h 1171444"/>
                  <a:gd name="connsiteX18" fmla="*/ 105686 w 230321"/>
                  <a:gd name="connsiteY18" fmla="*/ 634428 h 1171444"/>
                  <a:gd name="connsiteX19" fmla="*/ 106984 w 230321"/>
                  <a:gd name="connsiteY19" fmla="*/ 614861 h 1171444"/>
                  <a:gd name="connsiteX20" fmla="*/ 121719 w 230321"/>
                  <a:gd name="connsiteY20" fmla="*/ 604525 h 1171444"/>
                  <a:gd name="connsiteX21" fmla="*/ 115253 w 230321"/>
                  <a:gd name="connsiteY21" fmla="*/ 589741 h 1171444"/>
                  <a:gd name="connsiteX22" fmla="*/ 133233 w 230321"/>
                  <a:gd name="connsiteY22" fmla="*/ 529310 h 1171444"/>
                  <a:gd name="connsiteX23" fmla="*/ 132800 w 230321"/>
                  <a:gd name="connsiteY23" fmla="*/ 496499 h 1171444"/>
                  <a:gd name="connsiteX24" fmla="*/ 140372 w 230321"/>
                  <a:gd name="connsiteY24" fmla="*/ 477629 h 1171444"/>
                  <a:gd name="connsiteX25" fmla="*/ 147127 w 230321"/>
                  <a:gd name="connsiteY25" fmla="*/ 455658 h 1171444"/>
                  <a:gd name="connsiteX26" fmla="*/ 131646 w 230321"/>
                  <a:gd name="connsiteY26" fmla="*/ 407414 h 1171444"/>
                  <a:gd name="connsiteX27" fmla="*/ 141959 w 230321"/>
                  <a:gd name="connsiteY27" fmla="*/ 358786 h 1171444"/>
                  <a:gd name="connsiteX28" fmla="*/ 141622 w 230321"/>
                  <a:gd name="connsiteY28" fmla="*/ 332224 h 1171444"/>
                  <a:gd name="connsiteX29" fmla="*/ 159891 w 230321"/>
                  <a:gd name="connsiteY29" fmla="*/ 294485 h 1171444"/>
                  <a:gd name="connsiteX30" fmla="*/ 182895 w 230321"/>
                  <a:gd name="connsiteY30" fmla="*/ 259798 h 1171444"/>
                  <a:gd name="connsiteX31" fmla="*/ 181886 w 230321"/>
                  <a:gd name="connsiteY31" fmla="*/ 242587 h 1171444"/>
                  <a:gd name="connsiteX32" fmla="*/ 179169 w 230321"/>
                  <a:gd name="connsiteY32" fmla="*/ 214487 h 1171444"/>
                  <a:gd name="connsiteX33" fmla="*/ 180492 w 230321"/>
                  <a:gd name="connsiteY33" fmla="*/ 195713 h 1171444"/>
                  <a:gd name="connsiteX34" fmla="*/ 209890 w 230321"/>
                  <a:gd name="connsiteY34" fmla="*/ 171867 h 1171444"/>
                  <a:gd name="connsiteX35" fmla="*/ 214794 w 230321"/>
                  <a:gd name="connsiteY35" fmla="*/ 141339 h 1171444"/>
                  <a:gd name="connsiteX36" fmla="*/ 198520 w 230321"/>
                  <a:gd name="connsiteY36" fmla="*/ 146604 h 1171444"/>
                  <a:gd name="connsiteX37" fmla="*/ 191981 w 230321"/>
                  <a:gd name="connsiteY37" fmla="*/ 118215 h 1171444"/>
                  <a:gd name="connsiteX38" fmla="*/ 182438 w 230321"/>
                  <a:gd name="connsiteY38" fmla="*/ 94465 h 1171444"/>
                  <a:gd name="connsiteX39" fmla="*/ 172920 w 230321"/>
                  <a:gd name="connsiteY39" fmla="*/ 73024 h 1171444"/>
                  <a:gd name="connsiteX40" fmla="*/ 178064 w 230321"/>
                  <a:gd name="connsiteY40" fmla="*/ 54467 h 1171444"/>
                  <a:gd name="connsiteX41" fmla="*/ 167102 w 230321"/>
                  <a:gd name="connsiteY41" fmla="*/ 40020 h 1171444"/>
                  <a:gd name="connsiteX42" fmla="*/ 160588 w 230321"/>
                  <a:gd name="connsiteY42" fmla="*/ 12376 h 1171444"/>
                  <a:gd name="connsiteX43" fmla="*/ 148882 w 230321"/>
                  <a:gd name="connsiteY43" fmla="*/ 982 h 1171444"/>
                  <a:gd name="connsiteX44" fmla="*/ 138377 w 230321"/>
                  <a:gd name="connsiteY44" fmla="*/ 21919 h 1171444"/>
                  <a:gd name="connsiteX45" fmla="*/ 132776 w 230321"/>
                  <a:gd name="connsiteY45" fmla="*/ 26078 h 1171444"/>
                  <a:gd name="connsiteX46" fmla="*/ 133353 w 230321"/>
                  <a:gd name="connsiteY46" fmla="*/ 49491 h 1171444"/>
                  <a:gd name="connsiteX47" fmla="*/ 135949 w 230321"/>
                  <a:gd name="connsiteY47" fmla="*/ 116436 h 1171444"/>
                  <a:gd name="connsiteX48" fmla="*/ 126070 w 230321"/>
                  <a:gd name="connsiteY48" fmla="*/ 155834 h 1171444"/>
                  <a:gd name="connsiteX49" fmla="*/ 129724 w 230321"/>
                  <a:gd name="connsiteY49" fmla="*/ 170786 h 1171444"/>
                  <a:gd name="connsiteX50" fmla="*/ 116503 w 230321"/>
                  <a:gd name="connsiteY50" fmla="*/ 265062 h 1171444"/>
                  <a:gd name="connsiteX51" fmla="*/ 109916 w 230321"/>
                  <a:gd name="connsiteY51" fmla="*/ 292297 h 1171444"/>
                  <a:gd name="connsiteX52" fmla="*/ 98667 w 230321"/>
                  <a:gd name="connsiteY52" fmla="*/ 314941 h 1171444"/>
                  <a:gd name="connsiteX53" fmla="*/ 108883 w 230321"/>
                  <a:gd name="connsiteY53" fmla="*/ 345998 h 1171444"/>
                  <a:gd name="connsiteX54" fmla="*/ 99436 w 230321"/>
                  <a:gd name="connsiteY54" fmla="*/ 374410 h 1171444"/>
                  <a:gd name="connsiteX55" fmla="*/ 94628 w 230321"/>
                  <a:gd name="connsiteY55" fmla="*/ 449529 h 1171444"/>
                  <a:gd name="connsiteX56" fmla="*/ 85806 w 230321"/>
                  <a:gd name="connsiteY56" fmla="*/ 481980 h 1171444"/>
                  <a:gd name="connsiteX57" fmla="*/ 66312 w 230321"/>
                  <a:gd name="connsiteY57" fmla="*/ 537651 h 1171444"/>
                  <a:gd name="connsiteX58" fmla="*/ 51240 w 230321"/>
                  <a:gd name="connsiteY58" fmla="*/ 577698 h 1171444"/>
                  <a:gd name="connsiteX59" fmla="*/ 55134 w 230321"/>
                  <a:gd name="connsiteY59" fmla="*/ 610558 h 1171444"/>
                  <a:gd name="connsiteX60" fmla="*/ 56624 w 230321"/>
                  <a:gd name="connsiteY60" fmla="*/ 637120 h 1171444"/>
                  <a:gd name="connsiteX61" fmla="*/ 45759 w 230321"/>
                  <a:gd name="connsiteY61" fmla="*/ 689787 h 1171444"/>
                  <a:gd name="connsiteX62" fmla="*/ 33043 w 230321"/>
                  <a:gd name="connsiteY62" fmla="*/ 733849 h 1171444"/>
                  <a:gd name="connsiteX63" fmla="*/ 45399 w 230321"/>
                  <a:gd name="connsiteY63" fmla="*/ 751011 h 1171444"/>
                  <a:gd name="connsiteX64" fmla="*/ 66023 w 230321"/>
                  <a:gd name="connsiteY64" fmla="*/ 694162 h 1171444"/>
                  <a:gd name="connsiteX65" fmla="*/ 73090 w 230321"/>
                  <a:gd name="connsiteY65" fmla="*/ 703873 h 1171444"/>
                  <a:gd name="connsiteX66" fmla="*/ 74965 w 230321"/>
                  <a:gd name="connsiteY66" fmla="*/ 715387 h 1171444"/>
                  <a:gd name="connsiteX67" fmla="*/ 72946 w 230321"/>
                  <a:gd name="connsiteY67" fmla="*/ 737382 h 1171444"/>
                  <a:gd name="connsiteX68" fmla="*/ 66865 w 230321"/>
                  <a:gd name="connsiteY68" fmla="*/ 758223 h 1171444"/>
                  <a:gd name="connsiteX69" fmla="*/ 62466 w 230321"/>
                  <a:gd name="connsiteY69" fmla="*/ 775049 h 1171444"/>
                  <a:gd name="connsiteX70" fmla="*/ 63788 w 230321"/>
                  <a:gd name="connsiteY70" fmla="*/ 787717 h 1171444"/>
                  <a:gd name="connsiteX71" fmla="*/ 63355 w 230321"/>
                  <a:gd name="connsiteY71" fmla="*/ 798703 h 1171444"/>
                  <a:gd name="connsiteX72" fmla="*/ 51528 w 230321"/>
                  <a:gd name="connsiteY72" fmla="*/ 821947 h 1171444"/>
                  <a:gd name="connsiteX73" fmla="*/ 54052 w 230321"/>
                  <a:gd name="connsiteY73" fmla="*/ 839230 h 1171444"/>
                  <a:gd name="connsiteX74" fmla="*/ 37226 w 230321"/>
                  <a:gd name="connsiteY74" fmla="*/ 832524 h 1171444"/>
                  <a:gd name="connsiteX75" fmla="*/ 48548 w 230321"/>
                  <a:gd name="connsiteY75" fmla="*/ 815072 h 1171444"/>
                  <a:gd name="connsiteX76" fmla="*/ 34438 w 230321"/>
                  <a:gd name="connsiteY76" fmla="*/ 796179 h 1171444"/>
                  <a:gd name="connsiteX77" fmla="*/ 29582 w 230321"/>
                  <a:gd name="connsiteY77" fmla="*/ 823390 h 1171444"/>
                  <a:gd name="connsiteX78" fmla="*/ 14702 w 230321"/>
                  <a:gd name="connsiteY78" fmla="*/ 834567 h 1171444"/>
                  <a:gd name="connsiteX79" fmla="*/ 16024 w 230321"/>
                  <a:gd name="connsiteY79" fmla="*/ 847235 h 1171444"/>
                  <a:gd name="connsiteX80" fmla="*/ 63 w 230321"/>
                  <a:gd name="connsiteY80" fmla="*/ 863052 h 1171444"/>
                  <a:gd name="connsiteX81" fmla="*/ 18549 w 230321"/>
                  <a:gd name="connsiteY81" fmla="*/ 863965 h 1171444"/>
                  <a:gd name="connsiteX82" fmla="*/ 36072 w 230321"/>
                  <a:gd name="connsiteY82" fmla="*/ 878773 h 1171444"/>
                  <a:gd name="connsiteX83" fmla="*/ 28188 w 230321"/>
                  <a:gd name="connsiteY83" fmla="*/ 895046 h 1171444"/>
                  <a:gd name="connsiteX84" fmla="*/ 52466 w 230321"/>
                  <a:gd name="connsiteY84" fmla="*/ 897041 h 1171444"/>
                  <a:gd name="connsiteX85" fmla="*/ 53187 w 230321"/>
                  <a:gd name="connsiteY85" fmla="*/ 907426 h 1171444"/>
                  <a:gd name="connsiteX86" fmla="*/ 35808 w 230321"/>
                  <a:gd name="connsiteY86" fmla="*/ 903604 h 1171444"/>
                  <a:gd name="connsiteX87" fmla="*/ 20231 w 230321"/>
                  <a:gd name="connsiteY87" fmla="*/ 904974 h 1171444"/>
                  <a:gd name="connsiteX88" fmla="*/ 3092 w 230321"/>
                  <a:gd name="connsiteY88" fmla="*/ 919637 h 1171444"/>
                  <a:gd name="connsiteX89" fmla="*/ 13044 w 230321"/>
                  <a:gd name="connsiteY89" fmla="*/ 931055 h 1171444"/>
                  <a:gd name="connsiteX90" fmla="*/ 25640 w 230321"/>
                  <a:gd name="connsiteY90" fmla="*/ 922786 h 1171444"/>
                  <a:gd name="connsiteX91" fmla="*/ 36625 w 230321"/>
                  <a:gd name="connsiteY91" fmla="*/ 923820 h 1171444"/>
                  <a:gd name="connsiteX92" fmla="*/ 23476 w 230321"/>
                  <a:gd name="connsiteY92" fmla="*/ 934973 h 1171444"/>
                  <a:gd name="connsiteX93" fmla="*/ 9823 w 230321"/>
                  <a:gd name="connsiteY93" fmla="*/ 950718 h 1171444"/>
                  <a:gd name="connsiteX94" fmla="*/ 15736 w 230321"/>
                  <a:gd name="connsiteY94" fmla="*/ 961631 h 1171444"/>
                  <a:gd name="connsiteX95" fmla="*/ 22202 w 230321"/>
                  <a:gd name="connsiteY95" fmla="*/ 969612 h 1171444"/>
                  <a:gd name="connsiteX96" fmla="*/ 30159 w 230321"/>
                  <a:gd name="connsiteY96" fmla="*/ 959131 h 1171444"/>
                  <a:gd name="connsiteX97" fmla="*/ 34654 w 230321"/>
                  <a:gd name="connsiteY97" fmla="*/ 945983 h 1171444"/>
                  <a:gd name="connsiteX98" fmla="*/ 27154 w 230321"/>
                  <a:gd name="connsiteY98" fmla="*/ 994948 h 1171444"/>
                  <a:gd name="connsiteX99" fmla="*/ 18573 w 230321"/>
                  <a:gd name="connsiteY99" fmla="*/ 1001991 h 1171444"/>
                  <a:gd name="connsiteX100" fmla="*/ 18188 w 230321"/>
                  <a:gd name="connsiteY100" fmla="*/ 1017591 h 1171444"/>
                  <a:gd name="connsiteX101" fmla="*/ 31986 w 230321"/>
                  <a:gd name="connsiteY101" fmla="*/ 1013361 h 1171444"/>
                  <a:gd name="connsiteX102" fmla="*/ 45279 w 230321"/>
                  <a:gd name="connsiteY102" fmla="*/ 1013769 h 1171444"/>
                  <a:gd name="connsiteX103" fmla="*/ 54317 w 230321"/>
                  <a:gd name="connsiteY103" fmla="*/ 1018288 h 1171444"/>
                  <a:gd name="connsiteX104" fmla="*/ 38620 w 230321"/>
                  <a:gd name="connsiteY104" fmla="*/ 1034658 h 1171444"/>
                  <a:gd name="connsiteX105" fmla="*/ 54221 w 230321"/>
                  <a:gd name="connsiteY105" fmla="*/ 1036196 h 1171444"/>
                  <a:gd name="connsiteX106" fmla="*/ 62850 w 230321"/>
                  <a:gd name="connsiteY106" fmla="*/ 1033192 h 1171444"/>
                  <a:gd name="connsiteX107" fmla="*/ 79677 w 230321"/>
                  <a:gd name="connsiteY107" fmla="*/ 1038745 h 1171444"/>
                  <a:gd name="connsiteX108" fmla="*/ 56697 w 230321"/>
                  <a:gd name="connsiteY108" fmla="*/ 1048288 h 1171444"/>
                  <a:gd name="connsiteX109" fmla="*/ 49389 w 230321"/>
                  <a:gd name="connsiteY109" fmla="*/ 1063984 h 1171444"/>
                  <a:gd name="connsiteX110" fmla="*/ 68355 w 230321"/>
                  <a:gd name="connsiteY110" fmla="*/ 1057374 h 1171444"/>
                  <a:gd name="connsiteX111" fmla="*/ 108210 w 230321"/>
                  <a:gd name="connsiteY111" fmla="*/ 1059177 h 1171444"/>
                  <a:gd name="connsiteX112" fmla="*/ 92104 w 230321"/>
                  <a:gd name="connsiteY112" fmla="*/ 1064585 h 1171444"/>
                  <a:gd name="connsiteX113" fmla="*/ 75975 w 230321"/>
                  <a:gd name="connsiteY113" fmla="*/ 1067710 h 1171444"/>
                  <a:gd name="connsiteX114" fmla="*/ 61648 w 230321"/>
                  <a:gd name="connsiteY114" fmla="*/ 1077133 h 1171444"/>
                  <a:gd name="connsiteX115" fmla="*/ 62369 w 230321"/>
                  <a:gd name="connsiteY115" fmla="*/ 1087517 h 1171444"/>
                  <a:gd name="connsiteX116" fmla="*/ 85926 w 230321"/>
                  <a:gd name="connsiteY116" fmla="*/ 1077397 h 1171444"/>
                  <a:gd name="connsiteX117" fmla="*/ 115301 w 230321"/>
                  <a:gd name="connsiteY117" fmla="*/ 1071220 h 1171444"/>
                  <a:gd name="connsiteX118" fmla="*/ 95806 w 230321"/>
                  <a:gd name="connsiteY118" fmla="*/ 1082445 h 1171444"/>
                  <a:gd name="connsiteX119" fmla="*/ 82705 w 230321"/>
                  <a:gd name="connsiteY119" fmla="*/ 1095306 h 1171444"/>
                  <a:gd name="connsiteX120" fmla="*/ 54942 w 230321"/>
                  <a:gd name="connsiteY120" fmla="*/ 1092205 h 1171444"/>
                  <a:gd name="connsiteX121" fmla="*/ 58067 w 230321"/>
                  <a:gd name="connsiteY121" fmla="*/ 1109488 h 1171444"/>
                  <a:gd name="connsiteX122" fmla="*/ 80638 w 230321"/>
                  <a:gd name="connsiteY122" fmla="*/ 1114416 h 1171444"/>
                  <a:gd name="connsiteX123" fmla="*/ 97465 w 230321"/>
                  <a:gd name="connsiteY123" fmla="*/ 1121122 h 1171444"/>
                  <a:gd name="connsiteX124" fmla="*/ 92729 w 230321"/>
                  <a:gd name="connsiteY124" fmla="*/ 1112517 h 1171444"/>
                  <a:gd name="connsiteX125" fmla="*/ 103018 w 230321"/>
                  <a:gd name="connsiteY125" fmla="*/ 1104873 h 1171444"/>
                  <a:gd name="connsiteX126" fmla="*/ 122993 w 230321"/>
                  <a:gd name="connsiteY126" fmla="*/ 1086123 h 1171444"/>
                  <a:gd name="connsiteX127" fmla="*/ 145757 w 230321"/>
                  <a:gd name="connsiteY127" fmla="*/ 1060980 h 1171444"/>
                  <a:gd name="connsiteX128" fmla="*/ 142463 w 230321"/>
                  <a:gd name="connsiteY128" fmla="*/ 1073744 h 1171444"/>
                  <a:gd name="connsiteX129" fmla="*/ 138617 w 230321"/>
                  <a:gd name="connsiteY129" fmla="*/ 1088791 h 1171444"/>
                  <a:gd name="connsiteX130" fmla="*/ 162295 w 230321"/>
                  <a:gd name="connsiteY130" fmla="*/ 1089633 h 1171444"/>
                  <a:gd name="connsiteX131" fmla="*/ 148016 w 230321"/>
                  <a:gd name="connsiteY131" fmla="*/ 1101363 h 1171444"/>
                  <a:gd name="connsiteX132" fmla="*/ 149410 w 230321"/>
                  <a:gd name="connsiteY132" fmla="*/ 1119824 h 1171444"/>
                  <a:gd name="connsiteX133" fmla="*/ 138161 w 230321"/>
                  <a:gd name="connsiteY133" fmla="*/ 1098599 h 1171444"/>
                  <a:gd name="connsiteX134" fmla="*/ 133185 w 230321"/>
                  <a:gd name="connsiteY134" fmla="*/ 1114825 h 1171444"/>
                  <a:gd name="connsiteX135" fmla="*/ 120421 w 230321"/>
                  <a:gd name="connsiteY135" fmla="*/ 1110377 h 1171444"/>
                  <a:gd name="connsiteX136" fmla="*/ 113618 w 230321"/>
                  <a:gd name="connsiteY136" fmla="*/ 1120281 h 1171444"/>
                  <a:gd name="connsiteX137" fmla="*/ 100469 w 230321"/>
                  <a:gd name="connsiteY137" fmla="*/ 1130858 h 1171444"/>
                  <a:gd name="connsiteX138" fmla="*/ 119579 w 230321"/>
                  <a:gd name="connsiteY138" fmla="*/ 1134632 h 1171444"/>
                  <a:gd name="connsiteX139" fmla="*/ 133161 w 230321"/>
                  <a:gd name="connsiteY139" fmla="*/ 1157564 h 1171444"/>
                  <a:gd name="connsiteX140" fmla="*/ 142127 w 230321"/>
                  <a:gd name="connsiteY140" fmla="*/ 1137252 h 1171444"/>
                  <a:gd name="connsiteX141" fmla="*/ 160925 w 230321"/>
                  <a:gd name="connsiteY141" fmla="*/ 1161241 h 1171444"/>
                  <a:gd name="connsiteX142" fmla="*/ 170035 w 230321"/>
                  <a:gd name="connsiteY142" fmla="*/ 1151891 h 1171444"/>
                  <a:gd name="connsiteX143" fmla="*/ 197414 w 230321"/>
                  <a:gd name="connsiteY143" fmla="*/ 1171193 h 1171444"/>
                  <a:gd name="connsiteX144" fmla="*/ 193736 w 230321"/>
                  <a:gd name="connsiteY144" fmla="*/ 1153910 h 1171444"/>
                  <a:gd name="connsiteX145" fmla="*/ 208736 w 230321"/>
                  <a:gd name="connsiteY145" fmla="*/ 1153718 h 1171444"/>
                  <a:gd name="connsiteX146" fmla="*/ 226019 w 230321"/>
                  <a:gd name="connsiteY146" fmla="*/ 1151194 h 1171444"/>
                  <a:gd name="connsiteX147" fmla="*/ 230322 w 230321"/>
                  <a:gd name="connsiteY147" fmla="*/ 1149463 h 1171444"/>
                  <a:gd name="connsiteX148" fmla="*/ 186429 w 230321"/>
                  <a:gd name="connsiteY148" fmla="*/ 1147732 h 1171444"/>
                  <a:gd name="connsiteX149" fmla="*/ 185155 w 230321"/>
                  <a:gd name="connsiteY149" fmla="*/ 1061965 h 1171444"/>
                  <a:gd name="connsiteX150" fmla="*/ 161814 w 230321"/>
                  <a:gd name="connsiteY150" fmla="*/ 1052134 h 1171444"/>
                  <a:gd name="connsiteX151" fmla="*/ 164795 w 230321"/>
                  <a:gd name="connsiteY151" fmla="*/ 1048264 h 1171444"/>
                  <a:gd name="connsiteX152" fmla="*/ 150660 w 230321"/>
                  <a:gd name="connsiteY152" fmla="*/ 1040355 h 1171444"/>
                  <a:gd name="connsiteX153" fmla="*/ 104556 w 230321"/>
                  <a:gd name="connsiteY153" fmla="*/ 1041725 h 117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230321" h="1171444">
                    <a:moveTo>
                      <a:pt x="104700" y="1041677"/>
                    </a:moveTo>
                    <a:cubicBezTo>
                      <a:pt x="87345" y="1044153"/>
                      <a:pt x="87777" y="1008553"/>
                      <a:pt x="90109" y="1001222"/>
                    </a:cubicBezTo>
                    <a:cubicBezTo>
                      <a:pt x="93114" y="991823"/>
                      <a:pt x="72081" y="996798"/>
                      <a:pt x="65783" y="993722"/>
                    </a:cubicBezTo>
                    <a:cubicBezTo>
                      <a:pt x="59485" y="990693"/>
                      <a:pt x="68018" y="984323"/>
                      <a:pt x="60879" y="976583"/>
                    </a:cubicBezTo>
                    <a:cubicBezTo>
                      <a:pt x="53740" y="968866"/>
                      <a:pt x="59052" y="957857"/>
                      <a:pt x="59773" y="952376"/>
                    </a:cubicBezTo>
                    <a:cubicBezTo>
                      <a:pt x="60158" y="949396"/>
                      <a:pt x="80182" y="919589"/>
                      <a:pt x="84340" y="916873"/>
                    </a:cubicBezTo>
                    <a:cubicBezTo>
                      <a:pt x="92849" y="911296"/>
                      <a:pt x="76335" y="902114"/>
                      <a:pt x="83282" y="896585"/>
                    </a:cubicBezTo>
                    <a:cubicBezTo>
                      <a:pt x="90253" y="891008"/>
                      <a:pt x="83090" y="880936"/>
                      <a:pt x="94003" y="879229"/>
                    </a:cubicBezTo>
                    <a:cubicBezTo>
                      <a:pt x="104916" y="877523"/>
                      <a:pt x="93811" y="863605"/>
                      <a:pt x="101575" y="861177"/>
                    </a:cubicBezTo>
                    <a:cubicBezTo>
                      <a:pt x="109363" y="858725"/>
                      <a:pt x="99868" y="850240"/>
                      <a:pt x="102104" y="840841"/>
                    </a:cubicBezTo>
                    <a:cubicBezTo>
                      <a:pt x="104315" y="831418"/>
                      <a:pt x="95638" y="824519"/>
                      <a:pt x="105758" y="820481"/>
                    </a:cubicBezTo>
                    <a:cubicBezTo>
                      <a:pt x="115854" y="816419"/>
                      <a:pt x="108715" y="808702"/>
                      <a:pt x="101623" y="803342"/>
                    </a:cubicBezTo>
                    <a:cubicBezTo>
                      <a:pt x="93883" y="797453"/>
                      <a:pt x="115565" y="798967"/>
                      <a:pt x="116214" y="794111"/>
                    </a:cubicBezTo>
                    <a:cubicBezTo>
                      <a:pt x="116142" y="788535"/>
                      <a:pt x="113281" y="785842"/>
                      <a:pt x="107657" y="786059"/>
                    </a:cubicBezTo>
                    <a:cubicBezTo>
                      <a:pt x="98426" y="788943"/>
                      <a:pt x="92729" y="779977"/>
                      <a:pt x="99676" y="772862"/>
                    </a:cubicBezTo>
                    <a:cubicBezTo>
                      <a:pt x="101239" y="771275"/>
                      <a:pt x="95325" y="743968"/>
                      <a:pt x="93018" y="742454"/>
                    </a:cubicBezTo>
                    <a:cubicBezTo>
                      <a:pt x="88282" y="739401"/>
                      <a:pt x="91119" y="715892"/>
                      <a:pt x="96575" y="715075"/>
                    </a:cubicBezTo>
                    <a:cubicBezTo>
                      <a:pt x="108618" y="713176"/>
                      <a:pt x="91359" y="674451"/>
                      <a:pt x="92056" y="668994"/>
                    </a:cubicBezTo>
                    <a:cubicBezTo>
                      <a:pt x="92801" y="663201"/>
                      <a:pt x="99989" y="635437"/>
                      <a:pt x="105686" y="634428"/>
                    </a:cubicBezTo>
                    <a:cubicBezTo>
                      <a:pt x="110373" y="633586"/>
                      <a:pt x="106287" y="621135"/>
                      <a:pt x="106984" y="614861"/>
                    </a:cubicBezTo>
                    <a:cubicBezTo>
                      <a:pt x="107681" y="608611"/>
                      <a:pt x="120277" y="614693"/>
                      <a:pt x="121719" y="604525"/>
                    </a:cubicBezTo>
                    <a:cubicBezTo>
                      <a:pt x="123137" y="594333"/>
                      <a:pt x="113786" y="596015"/>
                      <a:pt x="115253" y="589741"/>
                    </a:cubicBezTo>
                    <a:cubicBezTo>
                      <a:pt x="122248" y="559983"/>
                      <a:pt x="109267" y="550367"/>
                      <a:pt x="133233" y="529310"/>
                    </a:cubicBezTo>
                    <a:cubicBezTo>
                      <a:pt x="138642" y="524551"/>
                      <a:pt x="125805" y="499720"/>
                      <a:pt x="132800" y="496499"/>
                    </a:cubicBezTo>
                    <a:cubicBezTo>
                      <a:pt x="139795" y="493302"/>
                      <a:pt x="134964" y="481619"/>
                      <a:pt x="140372" y="477629"/>
                    </a:cubicBezTo>
                    <a:cubicBezTo>
                      <a:pt x="145781" y="473663"/>
                      <a:pt x="144122" y="465081"/>
                      <a:pt x="147127" y="455658"/>
                    </a:cubicBezTo>
                    <a:cubicBezTo>
                      <a:pt x="150084" y="446404"/>
                      <a:pt x="137055" y="414409"/>
                      <a:pt x="131646" y="407414"/>
                    </a:cubicBezTo>
                    <a:cubicBezTo>
                      <a:pt x="125156" y="398977"/>
                      <a:pt x="129363" y="362440"/>
                      <a:pt x="141959" y="358786"/>
                    </a:cubicBezTo>
                    <a:cubicBezTo>
                      <a:pt x="150540" y="356334"/>
                      <a:pt x="145661" y="343089"/>
                      <a:pt x="141622" y="332224"/>
                    </a:cubicBezTo>
                    <a:cubicBezTo>
                      <a:pt x="139868" y="327489"/>
                      <a:pt x="156021" y="296263"/>
                      <a:pt x="159891" y="294485"/>
                    </a:cubicBezTo>
                    <a:cubicBezTo>
                      <a:pt x="166357" y="291504"/>
                      <a:pt x="174578" y="267081"/>
                      <a:pt x="182895" y="259798"/>
                    </a:cubicBezTo>
                    <a:cubicBezTo>
                      <a:pt x="188304" y="255038"/>
                      <a:pt x="173352" y="247394"/>
                      <a:pt x="181886" y="242587"/>
                    </a:cubicBezTo>
                    <a:cubicBezTo>
                      <a:pt x="190443" y="237779"/>
                      <a:pt x="174554" y="218453"/>
                      <a:pt x="179169" y="214487"/>
                    </a:cubicBezTo>
                    <a:cubicBezTo>
                      <a:pt x="183809" y="210520"/>
                      <a:pt x="179794" y="201987"/>
                      <a:pt x="180492" y="195713"/>
                    </a:cubicBezTo>
                    <a:cubicBezTo>
                      <a:pt x="181188" y="189439"/>
                      <a:pt x="206837" y="177396"/>
                      <a:pt x="209890" y="171867"/>
                    </a:cubicBezTo>
                    <a:cubicBezTo>
                      <a:pt x="212125" y="167829"/>
                      <a:pt x="214216" y="153815"/>
                      <a:pt x="214794" y="141339"/>
                    </a:cubicBezTo>
                    <a:cubicBezTo>
                      <a:pt x="206813" y="146676"/>
                      <a:pt x="199842" y="149584"/>
                      <a:pt x="198520" y="146604"/>
                    </a:cubicBezTo>
                    <a:cubicBezTo>
                      <a:pt x="196140" y="141243"/>
                      <a:pt x="199001" y="125042"/>
                      <a:pt x="191981" y="118215"/>
                    </a:cubicBezTo>
                    <a:cubicBezTo>
                      <a:pt x="184963" y="111364"/>
                      <a:pt x="189409" y="97446"/>
                      <a:pt x="182438" y="94465"/>
                    </a:cubicBezTo>
                    <a:cubicBezTo>
                      <a:pt x="175467" y="91461"/>
                      <a:pt x="166814" y="77711"/>
                      <a:pt x="172920" y="73024"/>
                    </a:cubicBezTo>
                    <a:cubicBezTo>
                      <a:pt x="179025" y="68312"/>
                      <a:pt x="172751" y="59178"/>
                      <a:pt x="178064" y="54467"/>
                    </a:cubicBezTo>
                    <a:cubicBezTo>
                      <a:pt x="183400" y="49779"/>
                      <a:pt x="174915" y="49154"/>
                      <a:pt x="167102" y="40020"/>
                    </a:cubicBezTo>
                    <a:cubicBezTo>
                      <a:pt x="159290" y="30885"/>
                      <a:pt x="169915" y="19203"/>
                      <a:pt x="160588" y="12376"/>
                    </a:cubicBezTo>
                    <a:cubicBezTo>
                      <a:pt x="151261" y="5573"/>
                      <a:pt x="151141" y="-2912"/>
                      <a:pt x="148882" y="982"/>
                    </a:cubicBezTo>
                    <a:cubicBezTo>
                      <a:pt x="146622" y="4852"/>
                      <a:pt x="146021" y="17953"/>
                      <a:pt x="138377" y="21919"/>
                    </a:cubicBezTo>
                    <a:cubicBezTo>
                      <a:pt x="137127" y="22544"/>
                      <a:pt x="135132" y="24083"/>
                      <a:pt x="132776" y="26078"/>
                    </a:cubicBezTo>
                    <a:cubicBezTo>
                      <a:pt x="132921" y="32424"/>
                      <a:pt x="130757" y="43241"/>
                      <a:pt x="133353" y="49491"/>
                    </a:cubicBezTo>
                    <a:cubicBezTo>
                      <a:pt x="136935" y="58120"/>
                      <a:pt x="139218" y="100235"/>
                      <a:pt x="135949" y="116436"/>
                    </a:cubicBezTo>
                    <a:cubicBezTo>
                      <a:pt x="132704" y="132638"/>
                      <a:pt x="129411" y="145955"/>
                      <a:pt x="126070" y="155834"/>
                    </a:cubicBezTo>
                    <a:cubicBezTo>
                      <a:pt x="122753" y="165690"/>
                      <a:pt x="134291" y="166122"/>
                      <a:pt x="129724" y="170786"/>
                    </a:cubicBezTo>
                    <a:cubicBezTo>
                      <a:pt x="122873" y="177829"/>
                      <a:pt x="117032" y="253981"/>
                      <a:pt x="116503" y="265062"/>
                    </a:cubicBezTo>
                    <a:cubicBezTo>
                      <a:pt x="116046" y="274870"/>
                      <a:pt x="108618" y="281336"/>
                      <a:pt x="109916" y="292297"/>
                    </a:cubicBezTo>
                    <a:cubicBezTo>
                      <a:pt x="111214" y="303234"/>
                      <a:pt x="104940" y="309676"/>
                      <a:pt x="98667" y="314941"/>
                    </a:cubicBezTo>
                    <a:cubicBezTo>
                      <a:pt x="92393" y="320229"/>
                      <a:pt x="109340" y="336767"/>
                      <a:pt x="108883" y="345998"/>
                    </a:cubicBezTo>
                    <a:cubicBezTo>
                      <a:pt x="108426" y="355252"/>
                      <a:pt x="96359" y="359435"/>
                      <a:pt x="99436" y="374410"/>
                    </a:cubicBezTo>
                    <a:cubicBezTo>
                      <a:pt x="104724" y="400035"/>
                      <a:pt x="91119" y="427053"/>
                      <a:pt x="94628" y="449529"/>
                    </a:cubicBezTo>
                    <a:cubicBezTo>
                      <a:pt x="96527" y="461620"/>
                      <a:pt x="87321" y="464625"/>
                      <a:pt x="85806" y="481980"/>
                    </a:cubicBezTo>
                    <a:cubicBezTo>
                      <a:pt x="84292" y="499311"/>
                      <a:pt x="71336" y="524310"/>
                      <a:pt x="66312" y="537651"/>
                    </a:cubicBezTo>
                    <a:cubicBezTo>
                      <a:pt x="60807" y="552267"/>
                      <a:pt x="44101" y="562338"/>
                      <a:pt x="51240" y="577698"/>
                    </a:cubicBezTo>
                    <a:cubicBezTo>
                      <a:pt x="56576" y="589189"/>
                      <a:pt x="48043" y="599092"/>
                      <a:pt x="55134" y="610558"/>
                    </a:cubicBezTo>
                    <a:cubicBezTo>
                      <a:pt x="62201" y="622024"/>
                      <a:pt x="59966" y="626087"/>
                      <a:pt x="56624" y="637120"/>
                    </a:cubicBezTo>
                    <a:cubicBezTo>
                      <a:pt x="52177" y="651879"/>
                      <a:pt x="39077" y="673706"/>
                      <a:pt x="45759" y="689787"/>
                    </a:cubicBezTo>
                    <a:cubicBezTo>
                      <a:pt x="50591" y="701421"/>
                      <a:pt x="34726" y="718272"/>
                      <a:pt x="33043" y="733849"/>
                    </a:cubicBezTo>
                    <a:cubicBezTo>
                      <a:pt x="30976" y="752934"/>
                      <a:pt x="31553" y="752358"/>
                      <a:pt x="45399" y="751011"/>
                    </a:cubicBezTo>
                    <a:cubicBezTo>
                      <a:pt x="61648" y="749449"/>
                      <a:pt x="44509" y="700196"/>
                      <a:pt x="66023" y="694162"/>
                    </a:cubicBezTo>
                    <a:cubicBezTo>
                      <a:pt x="74653" y="691734"/>
                      <a:pt x="67273" y="702239"/>
                      <a:pt x="73090" y="703873"/>
                    </a:cubicBezTo>
                    <a:cubicBezTo>
                      <a:pt x="78883" y="705532"/>
                      <a:pt x="82994" y="710099"/>
                      <a:pt x="74965" y="715387"/>
                    </a:cubicBezTo>
                    <a:cubicBezTo>
                      <a:pt x="66961" y="720676"/>
                      <a:pt x="76888" y="730964"/>
                      <a:pt x="72946" y="737382"/>
                    </a:cubicBezTo>
                    <a:cubicBezTo>
                      <a:pt x="68980" y="743776"/>
                      <a:pt x="63307" y="750771"/>
                      <a:pt x="66865" y="758223"/>
                    </a:cubicBezTo>
                    <a:cubicBezTo>
                      <a:pt x="70422" y="765699"/>
                      <a:pt x="62922" y="765194"/>
                      <a:pt x="62466" y="775049"/>
                    </a:cubicBezTo>
                    <a:cubicBezTo>
                      <a:pt x="62009" y="784857"/>
                      <a:pt x="67802" y="785362"/>
                      <a:pt x="63788" y="787717"/>
                    </a:cubicBezTo>
                    <a:cubicBezTo>
                      <a:pt x="59773" y="790073"/>
                      <a:pt x="69124" y="797453"/>
                      <a:pt x="63355" y="798703"/>
                    </a:cubicBezTo>
                    <a:cubicBezTo>
                      <a:pt x="73595" y="796539"/>
                      <a:pt x="53788" y="820096"/>
                      <a:pt x="51528" y="821947"/>
                    </a:cubicBezTo>
                    <a:cubicBezTo>
                      <a:pt x="45807" y="826635"/>
                      <a:pt x="57442" y="832812"/>
                      <a:pt x="54052" y="839230"/>
                    </a:cubicBezTo>
                    <a:cubicBezTo>
                      <a:pt x="50687" y="845625"/>
                      <a:pt x="41312" y="835913"/>
                      <a:pt x="37226" y="832524"/>
                    </a:cubicBezTo>
                    <a:cubicBezTo>
                      <a:pt x="33139" y="829134"/>
                      <a:pt x="43452" y="822067"/>
                      <a:pt x="48548" y="815072"/>
                    </a:cubicBezTo>
                    <a:cubicBezTo>
                      <a:pt x="53644" y="808077"/>
                      <a:pt x="43067" y="792621"/>
                      <a:pt x="34438" y="796179"/>
                    </a:cubicBezTo>
                    <a:cubicBezTo>
                      <a:pt x="47923" y="790578"/>
                      <a:pt x="30543" y="834735"/>
                      <a:pt x="29582" y="823390"/>
                    </a:cubicBezTo>
                    <a:cubicBezTo>
                      <a:pt x="30255" y="831490"/>
                      <a:pt x="19822" y="828702"/>
                      <a:pt x="14702" y="834567"/>
                    </a:cubicBezTo>
                    <a:cubicBezTo>
                      <a:pt x="9582" y="840384"/>
                      <a:pt x="21770" y="845432"/>
                      <a:pt x="16024" y="847235"/>
                    </a:cubicBezTo>
                    <a:cubicBezTo>
                      <a:pt x="10279" y="849038"/>
                      <a:pt x="568" y="857259"/>
                      <a:pt x="63" y="863052"/>
                    </a:cubicBezTo>
                    <a:cubicBezTo>
                      <a:pt x="-1042" y="875864"/>
                      <a:pt x="12635" y="849182"/>
                      <a:pt x="18549" y="863965"/>
                    </a:cubicBezTo>
                    <a:cubicBezTo>
                      <a:pt x="16097" y="857812"/>
                      <a:pt x="53235" y="880672"/>
                      <a:pt x="36072" y="878773"/>
                    </a:cubicBezTo>
                    <a:cubicBezTo>
                      <a:pt x="31433" y="878244"/>
                      <a:pt x="26938" y="886393"/>
                      <a:pt x="28188" y="895046"/>
                    </a:cubicBezTo>
                    <a:cubicBezTo>
                      <a:pt x="29462" y="903676"/>
                      <a:pt x="45519" y="894830"/>
                      <a:pt x="52466" y="897041"/>
                    </a:cubicBezTo>
                    <a:cubicBezTo>
                      <a:pt x="59413" y="899253"/>
                      <a:pt x="57273" y="911416"/>
                      <a:pt x="53187" y="907426"/>
                    </a:cubicBezTo>
                    <a:cubicBezTo>
                      <a:pt x="49101" y="903435"/>
                      <a:pt x="39774" y="896633"/>
                      <a:pt x="35808" y="903604"/>
                    </a:cubicBezTo>
                    <a:cubicBezTo>
                      <a:pt x="31841" y="910575"/>
                      <a:pt x="25447" y="907210"/>
                      <a:pt x="20231" y="904974"/>
                    </a:cubicBezTo>
                    <a:cubicBezTo>
                      <a:pt x="15015" y="902738"/>
                      <a:pt x="-3302" y="915094"/>
                      <a:pt x="3092" y="919637"/>
                    </a:cubicBezTo>
                    <a:cubicBezTo>
                      <a:pt x="9510" y="924180"/>
                      <a:pt x="9029" y="931680"/>
                      <a:pt x="13044" y="931055"/>
                    </a:cubicBezTo>
                    <a:cubicBezTo>
                      <a:pt x="17082" y="930430"/>
                      <a:pt x="23380" y="927449"/>
                      <a:pt x="25640" y="922786"/>
                    </a:cubicBezTo>
                    <a:cubicBezTo>
                      <a:pt x="27899" y="918147"/>
                      <a:pt x="35904" y="913435"/>
                      <a:pt x="36625" y="923820"/>
                    </a:cubicBezTo>
                    <a:cubicBezTo>
                      <a:pt x="37346" y="934180"/>
                      <a:pt x="25712" y="929156"/>
                      <a:pt x="23476" y="934973"/>
                    </a:cubicBezTo>
                    <a:cubicBezTo>
                      <a:pt x="21241" y="940766"/>
                      <a:pt x="16673" y="945430"/>
                      <a:pt x="9823" y="950718"/>
                    </a:cubicBezTo>
                    <a:cubicBezTo>
                      <a:pt x="2972" y="956030"/>
                      <a:pt x="9991" y="964564"/>
                      <a:pt x="15736" y="961631"/>
                    </a:cubicBezTo>
                    <a:cubicBezTo>
                      <a:pt x="21481" y="958674"/>
                      <a:pt x="14101" y="968578"/>
                      <a:pt x="22202" y="969612"/>
                    </a:cubicBezTo>
                    <a:cubicBezTo>
                      <a:pt x="29678" y="970597"/>
                      <a:pt x="31962" y="964876"/>
                      <a:pt x="30159" y="959131"/>
                    </a:cubicBezTo>
                    <a:cubicBezTo>
                      <a:pt x="29269" y="953939"/>
                      <a:pt x="30784" y="949564"/>
                      <a:pt x="34654" y="945983"/>
                    </a:cubicBezTo>
                    <a:cubicBezTo>
                      <a:pt x="50639" y="935526"/>
                      <a:pt x="27202" y="995284"/>
                      <a:pt x="27154" y="994948"/>
                    </a:cubicBezTo>
                    <a:cubicBezTo>
                      <a:pt x="27827" y="1001871"/>
                      <a:pt x="11025" y="997472"/>
                      <a:pt x="18573" y="1001991"/>
                    </a:cubicBezTo>
                    <a:cubicBezTo>
                      <a:pt x="26144" y="1006510"/>
                      <a:pt x="14101" y="1013024"/>
                      <a:pt x="18188" y="1017591"/>
                    </a:cubicBezTo>
                    <a:cubicBezTo>
                      <a:pt x="22298" y="1022158"/>
                      <a:pt x="25616" y="1011149"/>
                      <a:pt x="31986" y="1013361"/>
                    </a:cubicBezTo>
                    <a:cubicBezTo>
                      <a:pt x="38380" y="1015596"/>
                      <a:pt x="37226" y="1017351"/>
                      <a:pt x="45279" y="1013769"/>
                    </a:cubicBezTo>
                    <a:cubicBezTo>
                      <a:pt x="50302" y="1011942"/>
                      <a:pt x="53307" y="1013457"/>
                      <a:pt x="54317" y="1018288"/>
                    </a:cubicBezTo>
                    <a:cubicBezTo>
                      <a:pt x="54245" y="1019490"/>
                      <a:pt x="34894" y="1033480"/>
                      <a:pt x="38620" y="1034658"/>
                    </a:cubicBezTo>
                    <a:cubicBezTo>
                      <a:pt x="42105" y="1035788"/>
                      <a:pt x="51817" y="1028721"/>
                      <a:pt x="54221" y="1036196"/>
                    </a:cubicBezTo>
                    <a:cubicBezTo>
                      <a:pt x="56624" y="1043672"/>
                      <a:pt x="62369" y="1041292"/>
                      <a:pt x="62850" y="1033192"/>
                    </a:cubicBezTo>
                    <a:cubicBezTo>
                      <a:pt x="63331" y="1025091"/>
                      <a:pt x="77273" y="1031846"/>
                      <a:pt x="79677" y="1038745"/>
                    </a:cubicBezTo>
                    <a:cubicBezTo>
                      <a:pt x="82080" y="1045643"/>
                      <a:pt x="65398" y="1049898"/>
                      <a:pt x="56697" y="1048288"/>
                    </a:cubicBezTo>
                    <a:cubicBezTo>
                      <a:pt x="48019" y="1046653"/>
                      <a:pt x="43524" y="1056557"/>
                      <a:pt x="49389" y="1063984"/>
                    </a:cubicBezTo>
                    <a:cubicBezTo>
                      <a:pt x="55254" y="1071412"/>
                      <a:pt x="62081" y="1063816"/>
                      <a:pt x="68355" y="1057374"/>
                    </a:cubicBezTo>
                    <a:cubicBezTo>
                      <a:pt x="74629" y="1050932"/>
                      <a:pt x="105830" y="1052278"/>
                      <a:pt x="108210" y="1059177"/>
                    </a:cubicBezTo>
                    <a:cubicBezTo>
                      <a:pt x="110613" y="1066076"/>
                      <a:pt x="93787" y="1060523"/>
                      <a:pt x="92104" y="1064585"/>
                    </a:cubicBezTo>
                    <a:cubicBezTo>
                      <a:pt x="90421" y="1068648"/>
                      <a:pt x="77778" y="1072301"/>
                      <a:pt x="75975" y="1067710"/>
                    </a:cubicBezTo>
                    <a:cubicBezTo>
                      <a:pt x="74172" y="1063119"/>
                      <a:pt x="62129" y="1069609"/>
                      <a:pt x="61648" y="1077133"/>
                    </a:cubicBezTo>
                    <a:cubicBezTo>
                      <a:pt x="61168" y="1084633"/>
                      <a:pt x="51937" y="1084753"/>
                      <a:pt x="62369" y="1087517"/>
                    </a:cubicBezTo>
                    <a:cubicBezTo>
                      <a:pt x="72802" y="1090258"/>
                      <a:pt x="69725" y="1076436"/>
                      <a:pt x="85926" y="1077397"/>
                    </a:cubicBezTo>
                    <a:cubicBezTo>
                      <a:pt x="102104" y="1078335"/>
                      <a:pt x="110565" y="1062061"/>
                      <a:pt x="115301" y="1071220"/>
                    </a:cubicBezTo>
                    <a:cubicBezTo>
                      <a:pt x="120036" y="1080402"/>
                      <a:pt x="102248" y="1088118"/>
                      <a:pt x="95806" y="1082445"/>
                    </a:cubicBezTo>
                    <a:cubicBezTo>
                      <a:pt x="89388" y="1076772"/>
                      <a:pt x="82008" y="1086676"/>
                      <a:pt x="82705" y="1095306"/>
                    </a:cubicBezTo>
                    <a:cubicBezTo>
                      <a:pt x="83403" y="1103959"/>
                      <a:pt x="64196" y="1093238"/>
                      <a:pt x="54942" y="1092205"/>
                    </a:cubicBezTo>
                    <a:cubicBezTo>
                      <a:pt x="45687" y="1091147"/>
                      <a:pt x="49870" y="1100931"/>
                      <a:pt x="58067" y="1109488"/>
                    </a:cubicBezTo>
                    <a:cubicBezTo>
                      <a:pt x="66264" y="1118046"/>
                      <a:pt x="70759" y="1108190"/>
                      <a:pt x="80638" y="1114416"/>
                    </a:cubicBezTo>
                    <a:cubicBezTo>
                      <a:pt x="90542" y="1120617"/>
                      <a:pt x="90638" y="1127540"/>
                      <a:pt x="97465" y="1121122"/>
                    </a:cubicBezTo>
                    <a:cubicBezTo>
                      <a:pt x="104315" y="1114680"/>
                      <a:pt x="97393" y="1115329"/>
                      <a:pt x="92729" y="1112517"/>
                    </a:cubicBezTo>
                    <a:cubicBezTo>
                      <a:pt x="88066" y="1109704"/>
                      <a:pt x="91984" y="1099801"/>
                      <a:pt x="103018" y="1104873"/>
                    </a:cubicBezTo>
                    <a:cubicBezTo>
                      <a:pt x="114051" y="1109921"/>
                      <a:pt x="126623" y="1099945"/>
                      <a:pt x="122993" y="1086123"/>
                    </a:cubicBezTo>
                    <a:cubicBezTo>
                      <a:pt x="119339" y="1072301"/>
                      <a:pt x="132560" y="1065787"/>
                      <a:pt x="145757" y="1060980"/>
                    </a:cubicBezTo>
                    <a:cubicBezTo>
                      <a:pt x="158977" y="1056196"/>
                      <a:pt x="152223" y="1069561"/>
                      <a:pt x="142463" y="1073744"/>
                    </a:cubicBezTo>
                    <a:cubicBezTo>
                      <a:pt x="132704" y="1077902"/>
                      <a:pt x="131021" y="1080811"/>
                      <a:pt x="138617" y="1088791"/>
                    </a:cubicBezTo>
                    <a:cubicBezTo>
                      <a:pt x="146214" y="1096772"/>
                      <a:pt x="155877" y="1083383"/>
                      <a:pt x="162295" y="1089633"/>
                    </a:cubicBezTo>
                    <a:cubicBezTo>
                      <a:pt x="168737" y="1095907"/>
                      <a:pt x="150805" y="1094993"/>
                      <a:pt x="148016" y="1101363"/>
                    </a:cubicBezTo>
                    <a:cubicBezTo>
                      <a:pt x="145204" y="1107757"/>
                      <a:pt x="159170" y="1115089"/>
                      <a:pt x="149410" y="1119824"/>
                    </a:cubicBezTo>
                    <a:cubicBezTo>
                      <a:pt x="139651" y="1124560"/>
                      <a:pt x="143978" y="1100834"/>
                      <a:pt x="138161" y="1098599"/>
                    </a:cubicBezTo>
                    <a:cubicBezTo>
                      <a:pt x="132368" y="1096363"/>
                      <a:pt x="127224" y="1101628"/>
                      <a:pt x="133185" y="1114825"/>
                    </a:cubicBezTo>
                    <a:cubicBezTo>
                      <a:pt x="139122" y="1128045"/>
                      <a:pt x="126286" y="1116651"/>
                      <a:pt x="120421" y="1110377"/>
                    </a:cubicBezTo>
                    <a:cubicBezTo>
                      <a:pt x="114556" y="1104103"/>
                      <a:pt x="106599" y="1113430"/>
                      <a:pt x="113618" y="1120281"/>
                    </a:cubicBezTo>
                    <a:cubicBezTo>
                      <a:pt x="116310" y="1122901"/>
                      <a:pt x="100421" y="1125617"/>
                      <a:pt x="100469" y="1130858"/>
                    </a:cubicBezTo>
                    <a:cubicBezTo>
                      <a:pt x="100590" y="1140377"/>
                      <a:pt x="114676" y="1133622"/>
                      <a:pt x="119579" y="1134632"/>
                    </a:cubicBezTo>
                    <a:cubicBezTo>
                      <a:pt x="130012" y="1136795"/>
                      <a:pt x="125589" y="1151891"/>
                      <a:pt x="133161" y="1157564"/>
                    </a:cubicBezTo>
                    <a:cubicBezTo>
                      <a:pt x="140733" y="1163261"/>
                      <a:pt x="134074" y="1139079"/>
                      <a:pt x="142127" y="1137252"/>
                    </a:cubicBezTo>
                    <a:cubicBezTo>
                      <a:pt x="150180" y="1135401"/>
                      <a:pt x="142944" y="1155713"/>
                      <a:pt x="160925" y="1161241"/>
                    </a:cubicBezTo>
                    <a:cubicBezTo>
                      <a:pt x="178905" y="1166770"/>
                      <a:pt x="162030" y="1157780"/>
                      <a:pt x="170035" y="1151891"/>
                    </a:cubicBezTo>
                    <a:cubicBezTo>
                      <a:pt x="178040" y="1146026"/>
                      <a:pt x="188736" y="1168982"/>
                      <a:pt x="197414" y="1171193"/>
                    </a:cubicBezTo>
                    <a:cubicBezTo>
                      <a:pt x="206116" y="1173381"/>
                      <a:pt x="200154" y="1160761"/>
                      <a:pt x="193736" y="1153910"/>
                    </a:cubicBezTo>
                    <a:cubicBezTo>
                      <a:pt x="187294" y="1147059"/>
                      <a:pt x="200058" y="1150953"/>
                      <a:pt x="208736" y="1153718"/>
                    </a:cubicBezTo>
                    <a:cubicBezTo>
                      <a:pt x="217438" y="1156482"/>
                      <a:pt x="224361" y="1157564"/>
                      <a:pt x="226019" y="1151194"/>
                    </a:cubicBezTo>
                    <a:cubicBezTo>
                      <a:pt x="226620" y="1148838"/>
                      <a:pt x="228255" y="1148838"/>
                      <a:pt x="230322" y="1149463"/>
                    </a:cubicBezTo>
                    <a:cubicBezTo>
                      <a:pt x="221212" y="1143670"/>
                      <a:pt x="190660" y="1148381"/>
                      <a:pt x="186429" y="1147732"/>
                    </a:cubicBezTo>
                    <a:cubicBezTo>
                      <a:pt x="182270" y="1147083"/>
                      <a:pt x="184578" y="1077854"/>
                      <a:pt x="185155" y="1061965"/>
                    </a:cubicBezTo>
                    <a:cubicBezTo>
                      <a:pt x="179410" y="1060739"/>
                      <a:pt x="158641" y="1065523"/>
                      <a:pt x="161814" y="1052134"/>
                    </a:cubicBezTo>
                    <a:cubicBezTo>
                      <a:pt x="162295" y="1050115"/>
                      <a:pt x="163377" y="1048913"/>
                      <a:pt x="164795" y="1048264"/>
                    </a:cubicBezTo>
                    <a:cubicBezTo>
                      <a:pt x="161333" y="1045211"/>
                      <a:pt x="156454" y="1041797"/>
                      <a:pt x="150660" y="1040355"/>
                    </a:cubicBezTo>
                    <a:cubicBezTo>
                      <a:pt x="138906" y="1037374"/>
                      <a:pt x="110806" y="1040884"/>
                      <a:pt x="104556" y="10417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8070C9E-AF4D-DE27-BC9A-9764CFF65E1F}"/>
                  </a:ext>
                </a:extLst>
              </p:cNvPr>
              <p:cNvSpPr/>
              <p:nvPr/>
            </p:nvSpPr>
            <p:spPr bwMode="gray">
              <a:xfrm>
                <a:off x="2604303" y="3510981"/>
                <a:ext cx="316360" cy="355291"/>
              </a:xfrm>
              <a:custGeom>
                <a:avLst/>
                <a:gdLst>
                  <a:gd name="connsiteX0" fmla="*/ 315311 w 316360"/>
                  <a:gd name="connsiteY0" fmla="*/ 210499 h 355291"/>
                  <a:gd name="connsiteX1" fmla="*/ 277860 w 316360"/>
                  <a:gd name="connsiteY1" fmla="*/ 172495 h 355291"/>
                  <a:gd name="connsiteX2" fmla="*/ 249207 w 316360"/>
                  <a:gd name="connsiteY2" fmla="*/ 159779 h 355291"/>
                  <a:gd name="connsiteX3" fmla="*/ 245841 w 316360"/>
                  <a:gd name="connsiteY3" fmla="*/ 138265 h 355291"/>
                  <a:gd name="connsiteX4" fmla="*/ 241731 w 316360"/>
                  <a:gd name="connsiteY4" fmla="*/ 118290 h 355291"/>
                  <a:gd name="connsiteX5" fmla="*/ 231491 w 316360"/>
                  <a:gd name="connsiteY5" fmla="*/ 100718 h 355291"/>
                  <a:gd name="connsiteX6" fmla="*/ 194929 w 316360"/>
                  <a:gd name="connsiteY6" fmla="*/ 86848 h 355291"/>
                  <a:gd name="connsiteX7" fmla="*/ 170339 w 316360"/>
                  <a:gd name="connsiteY7" fmla="*/ 76103 h 355291"/>
                  <a:gd name="connsiteX8" fmla="*/ 151805 w 316360"/>
                  <a:gd name="connsiteY8" fmla="*/ 72522 h 355291"/>
                  <a:gd name="connsiteX9" fmla="*/ 120773 w 316360"/>
                  <a:gd name="connsiteY9" fmla="*/ 54445 h 355291"/>
                  <a:gd name="connsiteX10" fmla="*/ 111638 w 316360"/>
                  <a:gd name="connsiteY10" fmla="*/ 3750 h 355291"/>
                  <a:gd name="connsiteX11" fmla="*/ 56375 w 316360"/>
                  <a:gd name="connsiteY11" fmla="*/ 16778 h 355291"/>
                  <a:gd name="connsiteX12" fmla="*/ 34188 w 316360"/>
                  <a:gd name="connsiteY12" fmla="*/ 28605 h 355291"/>
                  <a:gd name="connsiteX13" fmla="*/ 11929 w 316360"/>
                  <a:gd name="connsiteY13" fmla="*/ 34278 h 355291"/>
                  <a:gd name="connsiteX14" fmla="*/ 3203 w 316360"/>
                  <a:gd name="connsiteY14" fmla="*/ 32427 h 355291"/>
                  <a:gd name="connsiteX15" fmla="*/ 21616 w 316360"/>
                  <a:gd name="connsiteY15" fmla="*/ 68820 h 355291"/>
                  <a:gd name="connsiteX16" fmla="*/ 14862 w 316360"/>
                  <a:gd name="connsiteY16" fmla="*/ 82762 h 355291"/>
                  <a:gd name="connsiteX17" fmla="*/ 17650 w 316360"/>
                  <a:gd name="connsiteY17" fmla="*/ 119684 h 355291"/>
                  <a:gd name="connsiteX18" fmla="*/ 11785 w 316360"/>
                  <a:gd name="connsiteY18" fmla="*/ 141318 h 355291"/>
                  <a:gd name="connsiteX19" fmla="*/ 2482 w 316360"/>
                  <a:gd name="connsiteY19" fmla="*/ 196870 h 355291"/>
                  <a:gd name="connsiteX20" fmla="*/ 415 w 316360"/>
                  <a:gd name="connsiteY20" fmla="*/ 207566 h 355291"/>
                  <a:gd name="connsiteX21" fmla="*/ 11256 w 316360"/>
                  <a:gd name="connsiteY21" fmla="*/ 219850 h 355291"/>
                  <a:gd name="connsiteX22" fmla="*/ 17770 w 316360"/>
                  <a:gd name="connsiteY22" fmla="*/ 247493 h 355291"/>
                  <a:gd name="connsiteX23" fmla="*/ 28731 w 316360"/>
                  <a:gd name="connsiteY23" fmla="*/ 261940 h 355291"/>
                  <a:gd name="connsiteX24" fmla="*/ 23587 w 316360"/>
                  <a:gd name="connsiteY24" fmla="*/ 280497 h 355291"/>
                  <a:gd name="connsiteX25" fmla="*/ 33106 w 316360"/>
                  <a:gd name="connsiteY25" fmla="*/ 301939 h 355291"/>
                  <a:gd name="connsiteX26" fmla="*/ 42650 w 316360"/>
                  <a:gd name="connsiteY26" fmla="*/ 325688 h 355291"/>
                  <a:gd name="connsiteX27" fmla="*/ 49188 w 316360"/>
                  <a:gd name="connsiteY27" fmla="*/ 354077 h 355291"/>
                  <a:gd name="connsiteX28" fmla="*/ 84331 w 316360"/>
                  <a:gd name="connsiteY28" fmla="*/ 332828 h 355291"/>
                  <a:gd name="connsiteX29" fmla="*/ 107407 w 316360"/>
                  <a:gd name="connsiteY29" fmla="*/ 331770 h 355291"/>
                  <a:gd name="connsiteX30" fmla="*/ 137599 w 316360"/>
                  <a:gd name="connsiteY30" fmla="*/ 343693 h 355291"/>
                  <a:gd name="connsiteX31" fmla="*/ 152791 w 316360"/>
                  <a:gd name="connsiteY31" fmla="*/ 328116 h 355291"/>
                  <a:gd name="connsiteX32" fmla="*/ 187429 w 316360"/>
                  <a:gd name="connsiteY32" fmla="*/ 327660 h 355291"/>
                  <a:gd name="connsiteX33" fmla="*/ 194593 w 316360"/>
                  <a:gd name="connsiteY33" fmla="*/ 287516 h 355291"/>
                  <a:gd name="connsiteX34" fmla="*/ 214304 w 316360"/>
                  <a:gd name="connsiteY34" fmla="*/ 262637 h 355291"/>
                  <a:gd name="connsiteX35" fmla="*/ 245793 w 316360"/>
                  <a:gd name="connsiteY35" fmla="*/ 256820 h 355291"/>
                  <a:gd name="connsiteX36" fmla="*/ 312619 w 316360"/>
                  <a:gd name="connsiteY36" fmla="*/ 244393 h 355291"/>
                  <a:gd name="connsiteX37" fmla="*/ 315263 w 316360"/>
                  <a:gd name="connsiteY37" fmla="*/ 210499 h 35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16360" h="355291">
                    <a:moveTo>
                      <a:pt x="315311" y="210499"/>
                    </a:moveTo>
                    <a:cubicBezTo>
                      <a:pt x="308748" y="191677"/>
                      <a:pt x="298725" y="171269"/>
                      <a:pt x="277860" y="172495"/>
                    </a:cubicBezTo>
                    <a:cubicBezTo>
                      <a:pt x="260937" y="173481"/>
                      <a:pt x="250120" y="169755"/>
                      <a:pt x="249207" y="159779"/>
                    </a:cubicBezTo>
                    <a:cubicBezTo>
                      <a:pt x="248317" y="149756"/>
                      <a:pt x="238197" y="142232"/>
                      <a:pt x="245841" y="138265"/>
                    </a:cubicBezTo>
                    <a:cubicBezTo>
                      <a:pt x="253485" y="134299"/>
                      <a:pt x="240313" y="127545"/>
                      <a:pt x="241731" y="118290"/>
                    </a:cubicBezTo>
                    <a:cubicBezTo>
                      <a:pt x="243173" y="109035"/>
                      <a:pt x="236947" y="105285"/>
                      <a:pt x="231491" y="100718"/>
                    </a:cubicBezTo>
                    <a:cubicBezTo>
                      <a:pt x="227933" y="97738"/>
                      <a:pt x="201347" y="89829"/>
                      <a:pt x="194929" y="86848"/>
                    </a:cubicBezTo>
                    <a:cubicBezTo>
                      <a:pt x="198872" y="88675"/>
                      <a:pt x="167406" y="76416"/>
                      <a:pt x="170339" y="76103"/>
                    </a:cubicBezTo>
                    <a:cubicBezTo>
                      <a:pt x="161877" y="76969"/>
                      <a:pt x="163343" y="70791"/>
                      <a:pt x="151805" y="72522"/>
                    </a:cubicBezTo>
                    <a:cubicBezTo>
                      <a:pt x="140291" y="74204"/>
                      <a:pt x="133296" y="68868"/>
                      <a:pt x="120773" y="54445"/>
                    </a:cubicBezTo>
                    <a:cubicBezTo>
                      <a:pt x="108273" y="39950"/>
                      <a:pt x="109451" y="11466"/>
                      <a:pt x="111638" y="3750"/>
                    </a:cubicBezTo>
                    <a:cubicBezTo>
                      <a:pt x="115460" y="-9640"/>
                      <a:pt x="55750" y="17163"/>
                      <a:pt x="56375" y="16778"/>
                    </a:cubicBezTo>
                    <a:cubicBezTo>
                      <a:pt x="45654" y="23076"/>
                      <a:pt x="39524" y="23172"/>
                      <a:pt x="34188" y="28605"/>
                    </a:cubicBezTo>
                    <a:cubicBezTo>
                      <a:pt x="28876" y="34061"/>
                      <a:pt x="20439" y="37258"/>
                      <a:pt x="11929" y="34278"/>
                    </a:cubicBezTo>
                    <a:cubicBezTo>
                      <a:pt x="9573" y="33460"/>
                      <a:pt x="6521" y="32835"/>
                      <a:pt x="3203" y="32427"/>
                    </a:cubicBezTo>
                    <a:cubicBezTo>
                      <a:pt x="7891" y="43725"/>
                      <a:pt x="19092" y="62161"/>
                      <a:pt x="21616" y="68820"/>
                    </a:cubicBezTo>
                    <a:cubicBezTo>
                      <a:pt x="24813" y="77233"/>
                      <a:pt x="17914" y="79637"/>
                      <a:pt x="14862" y="82762"/>
                    </a:cubicBezTo>
                    <a:cubicBezTo>
                      <a:pt x="11833" y="85887"/>
                      <a:pt x="16809" y="113530"/>
                      <a:pt x="17650" y="119684"/>
                    </a:cubicBezTo>
                    <a:cubicBezTo>
                      <a:pt x="18515" y="125814"/>
                      <a:pt x="7121" y="137520"/>
                      <a:pt x="11785" y="141318"/>
                    </a:cubicBezTo>
                    <a:cubicBezTo>
                      <a:pt x="17963" y="146342"/>
                      <a:pt x="10511" y="192134"/>
                      <a:pt x="2482" y="196870"/>
                    </a:cubicBezTo>
                    <a:cubicBezTo>
                      <a:pt x="-306" y="198504"/>
                      <a:pt x="-330" y="202879"/>
                      <a:pt x="415" y="207566"/>
                    </a:cubicBezTo>
                    <a:cubicBezTo>
                      <a:pt x="2025" y="207014"/>
                      <a:pt x="3251" y="214009"/>
                      <a:pt x="11256" y="219850"/>
                    </a:cubicBezTo>
                    <a:cubicBezTo>
                      <a:pt x="20583" y="226653"/>
                      <a:pt x="9958" y="238335"/>
                      <a:pt x="17770" y="247493"/>
                    </a:cubicBezTo>
                    <a:cubicBezTo>
                      <a:pt x="25583" y="256628"/>
                      <a:pt x="34068" y="257253"/>
                      <a:pt x="28731" y="261940"/>
                    </a:cubicBezTo>
                    <a:cubicBezTo>
                      <a:pt x="23419" y="266628"/>
                      <a:pt x="29693" y="275786"/>
                      <a:pt x="23587" y="280497"/>
                    </a:cubicBezTo>
                    <a:cubicBezTo>
                      <a:pt x="17482" y="285185"/>
                      <a:pt x="26136" y="298934"/>
                      <a:pt x="33106" y="301939"/>
                    </a:cubicBezTo>
                    <a:cubicBezTo>
                      <a:pt x="40077" y="304920"/>
                      <a:pt x="35630" y="318838"/>
                      <a:pt x="42650" y="325688"/>
                    </a:cubicBezTo>
                    <a:cubicBezTo>
                      <a:pt x="49668" y="332515"/>
                      <a:pt x="46808" y="348741"/>
                      <a:pt x="49188" y="354077"/>
                    </a:cubicBezTo>
                    <a:cubicBezTo>
                      <a:pt x="51567" y="359438"/>
                      <a:pt x="72168" y="346097"/>
                      <a:pt x="84331" y="332828"/>
                    </a:cubicBezTo>
                    <a:cubicBezTo>
                      <a:pt x="96470" y="319607"/>
                      <a:pt x="95845" y="330376"/>
                      <a:pt x="107407" y="331770"/>
                    </a:cubicBezTo>
                    <a:cubicBezTo>
                      <a:pt x="118970" y="333140"/>
                      <a:pt x="132070" y="332972"/>
                      <a:pt x="137599" y="343693"/>
                    </a:cubicBezTo>
                    <a:cubicBezTo>
                      <a:pt x="143128" y="354390"/>
                      <a:pt x="148993" y="332756"/>
                      <a:pt x="152791" y="328116"/>
                    </a:cubicBezTo>
                    <a:cubicBezTo>
                      <a:pt x="156565" y="323453"/>
                      <a:pt x="182838" y="329246"/>
                      <a:pt x="187429" y="327660"/>
                    </a:cubicBezTo>
                    <a:cubicBezTo>
                      <a:pt x="192021" y="326049"/>
                      <a:pt x="195434" y="292901"/>
                      <a:pt x="194593" y="287516"/>
                    </a:cubicBezTo>
                    <a:cubicBezTo>
                      <a:pt x="193751" y="282156"/>
                      <a:pt x="205145" y="268911"/>
                      <a:pt x="214304" y="262637"/>
                    </a:cubicBezTo>
                    <a:cubicBezTo>
                      <a:pt x="223462" y="256363"/>
                      <a:pt x="238149" y="260786"/>
                      <a:pt x="245793" y="256820"/>
                    </a:cubicBezTo>
                    <a:cubicBezTo>
                      <a:pt x="263004" y="247974"/>
                      <a:pt x="318412" y="276627"/>
                      <a:pt x="312619" y="244393"/>
                    </a:cubicBezTo>
                    <a:cubicBezTo>
                      <a:pt x="310960" y="235186"/>
                      <a:pt x="319253" y="221989"/>
                      <a:pt x="315263" y="21049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1FB0E62-845C-7143-D0DE-D52DA18F265A}"/>
                  </a:ext>
                </a:extLst>
              </p:cNvPr>
              <p:cNvSpPr/>
              <p:nvPr/>
            </p:nvSpPr>
            <p:spPr bwMode="gray">
              <a:xfrm>
                <a:off x="2497172" y="2933962"/>
                <a:ext cx="358428" cy="299899"/>
              </a:xfrm>
              <a:custGeom>
                <a:avLst/>
                <a:gdLst>
                  <a:gd name="connsiteX0" fmla="*/ 32379 w 358428"/>
                  <a:gd name="connsiteY0" fmla="*/ 19749 h 299899"/>
                  <a:gd name="connsiteX1" fmla="*/ 9856 w 358428"/>
                  <a:gd name="connsiteY1" fmla="*/ 49484 h 299899"/>
                  <a:gd name="connsiteX2" fmla="*/ 6178 w 358428"/>
                  <a:gd name="connsiteY2" fmla="*/ 68811 h 299899"/>
                  <a:gd name="connsiteX3" fmla="*/ 2452 w 358428"/>
                  <a:gd name="connsiteY3" fmla="*/ 80830 h 299899"/>
                  <a:gd name="connsiteX4" fmla="*/ 26442 w 358428"/>
                  <a:gd name="connsiteY4" fmla="*/ 103425 h 299899"/>
                  <a:gd name="connsiteX5" fmla="*/ 43821 w 358428"/>
                  <a:gd name="connsiteY5" fmla="*/ 137559 h 299899"/>
                  <a:gd name="connsiteX6" fmla="*/ 88387 w 358428"/>
                  <a:gd name="connsiteY6" fmla="*/ 140900 h 299899"/>
                  <a:gd name="connsiteX7" fmla="*/ 125045 w 358428"/>
                  <a:gd name="connsiteY7" fmla="*/ 156284 h 299899"/>
                  <a:gd name="connsiteX8" fmla="*/ 155597 w 358428"/>
                  <a:gd name="connsiteY8" fmla="*/ 163952 h 299899"/>
                  <a:gd name="connsiteX9" fmla="*/ 149972 w 358428"/>
                  <a:gd name="connsiteY9" fmla="*/ 211667 h 299899"/>
                  <a:gd name="connsiteX10" fmla="*/ 160381 w 358428"/>
                  <a:gd name="connsiteY10" fmla="*/ 231595 h 299899"/>
                  <a:gd name="connsiteX11" fmla="*/ 159588 w 358428"/>
                  <a:gd name="connsiteY11" fmla="*/ 251138 h 299899"/>
                  <a:gd name="connsiteX12" fmla="*/ 164443 w 358428"/>
                  <a:gd name="connsiteY12" fmla="*/ 264334 h 299899"/>
                  <a:gd name="connsiteX13" fmla="*/ 160814 w 358428"/>
                  <a:gd name="connsiteY13" fmla="*/ 266570 h 299899"/>
                  <a:gd name="connsiteX14" fmla="*/ 181029 w 358428"/>
                  <a:gd name="connsiteY14" fmla="*/ 292579 h 299899"/>
                  <a:gd name="connsiteX15" fmla="*/ 196750 w 358428"/>
                  <a:gd name="connsiteY15" fmla="*/ 298612 h 299899"/>
                  <a:gd name="connsiteX16" fmla="*/ 210788 w 358428"/>
                  <a:gd name="connsiteY16" fmla="*/ 296088 h 299899"/>
                  <a:gd name="connsiteX17" fmla="*/ 228648 w 358428"/>
                  <a:gd name="connsiteY17" fmla="*/ 286473 h 299899"/>
                  <a:gd name="connsiteX18" fmla="*/ 245715 w 358428"/>
                  <a:gd name="connsiteY18" fmla="*/ 277651 h 299899"/>
                  <a:gd name="connsiteX19" fmla="*/ 260378 w 358428"/>
                  <a:gd name="connsiteY19" fmla="*/ 263397 h 299899"/>
                  <a:gd name="connsiteX20" fmla="*/ 267133 w 358428"/>
                  <a:gd name="connsiteY20" fmla="*/ 257243 h 299899"/>
                  <a:gd name="connsiteX21" fmla="*/ 232374 w 358428"/>
                  <a:gd name="connsiteY21" fmla="*/ 213735 h 299899"/>
                  <a:gd name="connsiteX22" fmla="*/ 249537 w 358428"/>
                  <a:gd name="connsiteY22" fmla="*/ 210369 h 299899"/>
                  <a:gd name="connsiteX23" fmla="*/ 272301 w 358428"/>
                  <a:gd name="connsiteY23" fmla="*/ 217917 h 299899"/>
                  <a:gd name="connsiteX24" fmla="*/ 278046 w 358428"/>
                  <a:gd name="connsiteY24" fmla="*/ 224095 h 299899"/>
                  <a:gd name="connsiteX25" fmla="*/ 300305 w 358428"/>
                  <a:gd name="connsiteY25" fmla="*/ 208182 h 299899"/>
                  <a:gd name="connsiteX26" fmla="*/ 332180 w 358428"/>
                  <a:gd name="connsiteY26" fmla="*/ 195274 h 299899"/>
                  <a:gd name="connsiteX27" fmla="*/ 339078 w 358428"/>
                  <a:gd name="connsiteY27" fmla="*/ 185827 h 299899"/>
                  <a:gd name="connsiteX28" fmla="*/ 321747 w 358428"/>
                  <a:gd name="connsiteY28" fmla="*/ 165082 h 299899"/>
                  <a:gd name="connsiteX29" fmla="*/ 324367 w 358428"/>
                  <a:gd name="connsiteY29" fmla="*/ 151020 h 299899"/>
                  <a:gd name="connsiteX30" fmla="*/ 339920 w 358428"/>
                  <a:gd name="connsiteY30" fmla="*/ 124602 h 299899"/>
                  <a:gd name="connsiteX31" fmla="*/ 349030 w 358428"/>
                  <a:gd name="connsiteY31" fmla="*/ 106718 h 299899"/>
                  <a:gd name="connsiteX32" fmla="*/ 358429 w 358428"/>
                  <a:gd name="connsiteY32" fmla="*/ 94146 h 299899"/>
                  <a:gd name="connsiteX33" fmla="*/ 320617 w 358428"/>
                  <a:gd name="connsiteY33" fmla="*/ 90781 h 299899"/>
                  <a:gd name="connsiteX34" fmla="*/ 327276 w 358428"/>
                  <a:gd name="connsiteY34" fmla="*/ 69339 h 299899"/>
                  <a:gd name="connsiteX35" fmla="*/ 288406 w 358428"/>
                  <a:gd name="connsiteY35" fmla="*/ 55421 h 299899"/>
                  <a:gd name="connsiteX36" fmla="*/ 291676 w 358428"/>
                  <a:gd name="connsiteY36" fmla="*/ 40951 h 299899"/>
                  <a:gd name="connsiteX37" fmla="*/ 269657 w 358428"/>
                  <a:gd name="connsiteY37" fmla="*/ 34869 h 299899"/>
                  <a:gd name="connsiteX38" fmla="*/ 219658 w 358428"/>
                  <a:gd name="connsiteY38" fmla="*/ 53426 h 299899"/>
                  <a:gd name="connsiteX39" fmla="*/ 170405 w 358428"/>
                  <a:gd name="connsiteY39" fmla="*/ 39605 h 299899"/>
                  <a:gd name="connsiteX40" fmla="*/ 136271 w 358428"/>
                  <a:gd name="connsiteY40" fmla="*/ 34292 h 299899"/>
                  <a:gd name="connsiteX41" fmla="*/ 115815 w 358428"/>
                  <a:gd name="connsiteY41" fmla="*/ 14341 h 299899"/>
                  <a:gd name="connsiteX42" fmla="*/ 93676 w 358428"/>
                  <a:gd name="connsiteY42" fmla="*/ 182 h 299899"/>
                  <a:gd name="connsiteX43" fmla="*/ 86392 w 358428"/>
                  <a:gd name="connsiteY43" fmla="*/ 17009 h 299899"/>
                  <a:gd name="connsiteX44" fmla="*/ 51441 w 358428"/>
                  <a:gd name="connsiteY44" fmla="*/ 37681 h 299899"/>
                  <a:gd name="connsiteX45" fmla="*/ 60600 w 358428"/>
                  <a:gd name="connsiteY45" fmla="*/ 75661 h 299899"/>
                  <a:gd name="connsiteX46" fmla="*/ 32764 w 358428"/>
                  <a:gd name="connsiteY46" fmla="*/ 66791 h 299899"/>
                  <a:gd name="connsiteX47" fmla="*/ 43869 w 358428"/>
                  <a:gd name="connsiteY47" fmla="*/ 32585 h 299899"/>
                  <a:gd name="connsiteX48" fmla="*/ 40191 w 358428"/>
                  <a:gd name="connsiteY48" fmla="*/ 14605 h 299899"/>
                  <a:gd name="connsiteX49" fmla="*/ 32355 w 358428"/>
                  <a:gd name="connsiteY49" fmla="*/ 19749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58428" h="299899">
                    <a:moveTo>
                      <a:pt x="32379" y="19749"/>
                    </a:moveTo>
                    <a:cubicBezTo>
                      <a:pt x="24976" y="30013"/>
                      <a:pt x="9976" y="39076"/>
                      <a:pt x="9856" y="49484"/>
                    </a:cubicBezTo>
                    <a:cubicBezTo>
                      <a:pt x="9712" y="59892"/>
                      <a:pt x="10048" y="63786"/>
                      <a:pt x="6178" y="68811"/>
                    </a:cubicBezTo>
                    <a:cubicBezTo>
                      <a:pt x="2356" y="73810"/>
                      <a:pt x="-3293" y="81406"/>
                      <a:pt x="2452" y="80830"/>
                    </a:cubicBezTo>
                    <a:cubicBezTo>
                      <a:pt x="10769" y="79964"/>
                      <a:pt x="27355" y="93738"/>
                      <a:pt x="26442" y="103425"/>
                    </a:cubicBezTo>
                    <a:cubicBezTo>
                      <a:pt x="25528" y="113064"/>
                      <a:pt x="21442" y="138376"/>
                      <a:pt x="43821" y="137559"/>
                    </a:cubicBezTo>
                    <a:cubicBezTo>
                      <a:pt x="66201" y="136741"/>
                      <a:pt x="78869" y="129025"/>
                      <a:pt x="88387" y="140900"/>
                    </a:cubicBezTo>
                    <a:cubicBezTo>
                      <a:pt x="97906" y="152727"/>
                      <a:pt x="110502" y="158303"/>
                      <a:pt x="125045" y="156284"/>
                    </a:cubicBezTo>
                    <a:cubicBezTo>
                      <a:pt x="139612" y="154289"/>
                      <a:pt x="163265" y="151092"/>
                      <a:pt x="155597" y="163952"/>
                    </a:cubicBezTo>
                    <a:cubicBezTo>
                      <a:pt x="147953" y="176813"/>
                      <a:pt x="143098" y="204216"/>
                      <a:pt x="149972" y="211667"/>
                    </a:cubicBezTo>
                    <a:cubicBezTo>
                      <a:pt x="156823" y="219143"/>
                      <a:pt x="165766" y="225273"/>
                      <a:pt x="160381" y="231595"/>
                    </a:cubicBezTo>
                    <a:cubicBezTo>
                      <a:pt x="154996" y="237917"/>
                      <a:pt x="152497" y="245753"/>
                      <a:pt x="159588" y="251138"/>
                    </a:cubicBezTo>
                    <a:cubicBezTo>
                      <a:pt x="166679" y="256522"/>
                      <a:pt x="164684" y="263060"/>
                      <a:pt x="164443" y="264334"/>
                    </a:cubicBezTo>
                    <a:cubicBezTo>
                      <a:pt x="164371" y="264695"/>
                      <a:pt x="162977" y="265536"/>
                      <a:pt x="160814" y="266570"/>
                    </a:cubicBezTo>
                    <a:cubicBezTo>
                      <a:pt x="171294" y="276738"/>
                      <a:pt x="175116" y="287964"/>
                      <a:pt x="181029" y="292579"/>
                    </a:cubicBezTo>
                    <a:cubicBezTo>
                      <a:pt x="188914" y="298708"/>
                      <a:pt x="191317" y="301833"/>
                      <a:pt x="196750" y="298612"/>
                    </a:cubicBezTo>
                    <a:cubicBezTo>
                      <a:pt x="202183" y="295415"/>
                      <a:pt x="206053" y="293036"/>
                      <a:pt x="210788" y="296088"/>
                    </a:cubicBezTo>
                    <a:cubicBezTo>
                      <a:pt x="215524" y="299141"/>
                      <a:pt x="221701" y="292819"/>
                      <a:pt x="228648" y="286473"/>
                    </a:cubicBezTo>
                    <a:cubicBezTo>
                      <a:pt x="235595" y="280151"/>
                      <a:pt x="243480" y="285488"/>
                      <a:pt x="245715" y="277651"/>
                    </a:cubicBezTo>
                    <a:cubicBezTo>
                      <a:pt x="247951" y="269815"/>
                      <a:pt x="251821" y="265079"/>
                      <a:pt x="260378" y="263397"/>
                    </a:cubicBezTo>
                    <a:cubicBezTo>
                      <a:pt x="262638" y="261354"/>
                      <a:pt x="264874" y="259311"/>
                      <a:pt x="267133" y="257243"/>
                    </a:cubicBezTo>
                    <a:cubicBezTo>
                      <a:pt x="265426" y="269382"/>
                      <a:pt x="231941" y="213494"/>
                      <a:pt x="232374" y="213735"/>
                    </a:cubicBezTo>
                    <a:cubicBezTo>
                      <a:pt x="222927" y="208374"/>
                      <a:pt x="244778" y="205730"/>
                      <a:pt x="249537" y="210369"/>
                    </a:cubicBezTo>
                    <a:cubicBezTo>
                      <a:pt x="254273" y="215009"/>
                      <a:pt x="270642" y="210874"/>
                      <a:pt x="272301" y="217917"/>
                    </a:cubicBezTo>
                    <a:cubicBezTo>
                      <a:pt x="274224" y="219984"/>
                      <a:pt x="276123" y="222028"/>
                      <a:pt x="278046" y="224095"/>
                    </a:cubicBezTo>
                    <a:cubicBezTo>
                      <a:pt x="285570" y="225249"/>
                      <a:pt x="284296" y="205177"/>
                      <a:pt x="300305" y="208182"/>
                    </a:cubicBezTo>
                    <a:cubicBezTo>
                      <a:pt x="308142" y="209624"/>
                      <a:pt x="325184" y="197702"/>
                      <a:pt x="332180" y="195274"/>
                    </a:cubicBezTo>
                    <a:cubicBezTo>
                      <a:pt x="335857" y="193976"/>
                      <a:pt x="337131" y="189577"/>
                      <a:pt x="339078" y="185827"/>
                    </a:cubicBezTo>
                    <a:cubicBezTo>
                      <a:pt x="333862" y="178904"/>
                      <a:pt x="325497" y="168111"/>
                      <a:pt x="321747" y="165082"/>
                    </a:cubicBezTo>
                    <a:cubicBezTo>
                      <a:pt x="316074" y="160467"/>
                      <a:pt x="325401" y="157558"/>
                      <a:pt x="324367" y="151020"/>
                    </a:cubicBezTo>
                    <a:cubicBezTo>
                      <a:pt x="322492" y="138953"/>
                      <a:pt x="357756" y="134530"/>
                      <a:pt x="339920" y="124602"/>
                    </a:cubicBezTo>
                    <a:cubicBezTo>
                      <a:pt x="333333" y="120973"/>
                      <a:pt x="342540" y="110564"/>
                      <a:pt x="349030" y="106718"/>
                    </a:cubicBezTo>
                    <a:cubicBezTo>
                      <a:pt x="351674" y="105156"/>
                      <a:pt x="355232" y="100492"/>
                      <a:pt x="358429" y="94146"/>
                    </a:cubicBezTo>
                    <a:cubicBezTo>
                      <a:pt x="345953" y="89627"/>
                      <a:pt x="328093" y="90252"/>
                      <a:pt x="320617" y="90781"/>
                    </a:cubicBezTo>
                    <a:cubicBezTo>
                      <a:pt x="310810" y="91478"/>
                      <a:pt x="326819" y="79724"/>
                      <a:pt x="327276" y="69339"/>
                    </a:cubicBezTo>
                    <a:cubicBezTo>
                      <a:pt x="327709" y="58955"/>
                      <a:pt x="299416" y="57585"/>
                      <a:pt x="288406" y="55421"/>
                    </a:cubicBezTo>
                    <a:cubicBezTo>
                      <a:pt x="277421" y="53258"/>
                      <a:pt x="280138" y="41672"/>
                      <a:pt x="291676" y="40951"/>
                    </a:cubicBezTo>
                    <a:cubicBezTo>
                      <a:pt x="303214" y="40206"/>
                      <a:pt x="285209" y="32369"/>
                      <a:pt x="269657" y="34869"/>
                    </a:cubicBezTo>
                    <a:cubicBezTo>
                      <a:pt x="254105" y="37369"/>
                      <a:pt x="232278" y="46335"/>
                      <a:pt x="219658" y="53426"/>
                    </a:cubicBezTo>
                    <a:cubicBezTo>
                      <a:pt x="207038" y="60517"/>
                      <a:pt x="184755" y="33667"/>
                      <a:pt x="170405" y="39605"/>
                    </a:cubicBezTo>
                    <a:cubicBezTo>
                      <a:pt x="156054" y="45566"/>
                      <a:pt x="135838" y="45830"/>
                      <a:pt x="136271" y="34292"/>
                    </a:cubicBezTo>
                    <a:cubicBezTo>
                      <a:pt x="136704" y="22730"/>
                      <a:pt x="130213" y="13019"/>
                      <a:pt x="115815" y="14341"/>
                    </a:cubicBezTo>
                    <a:cubicBezTo>
                      <a:pt x="108051" y="15062"/>
                      <a:pt x="99108" y="-1933"/>
                      <a:pt x="93676" y="182"/>
                    </a:cubicBezTo>
                    <a:cubicBezTo>
                      <a:pt x="84614" y="3740"/>
                      <a:pt x="93748" y="13524"/>
                      <a:pt x="86392" y="17009"/>
                    </a:cubicBezTo>
                    <a:cubicBezTo>
                      <a:pt x="78940" y="20591"/>
                      <a:pt x="53028" y="27273"/>
                      <a:pt x="51441" y="37681"/>
                    </a:cubicBezTo>
                    <a:cubicBezTo>
                      <a:pt x="49855" y="48090"/>
                      <a:pt x="65648" y="65205"/>
                      <a:pt x="60600" y="75661"/>
                    </a:cubicBezTo>
                    <a:cubicBezTo>
                      <a:pt x="55528" y="86142"/>
                      <a:pt x="38100" y="77680"/>
                      <a:pt x="32764" y="66791"/>
                    </a:cubicBezTo>
                    <a:cubicBezTo>
                      <a:pt x="27428" y="55902"/>
                      <a:pt x="47427" y="38883"/>
                      <a:pt x="43869" y="32585"/>
                    </a:cubicBezTo>
                    <a:cubicBezTo>
                      <a:pt x="41417" y="28235"/>
                      <a:pt x="38220" y="20062"/>
                      <a:pt x="40191" y="14605"/>
                    </a:cubicBezTo>
                    <a:cubicBezTo>
                      <a:pt x="36970" y="15615"/>
                      <a:pt x="34158" y="17249"/>
                      <a:pt x="32355" y="1974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ECF6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45C0FF4-8461-D15E-821D-94FB2431C838}"/>
                </a:ext>
              </a:extLst>
            </p:cNvPr>
            <p:cNvSpPr/>
            <p:nvPr/>
          </p:nvSpPr>
          <p:spPr>
            <a:xfrm>
              <a:off x="6240238" y="2949307"/>
              <a:ext cx="257155" cy="259085"/>
            </a:xfrm>
            <a:custGeom>
              <a:avLst/>
              <a:gdLst>
                <a:gd name="connsiteX0" fmla="*/ 1387772 w 1445946"/>
                <a:gd name="connsiteY0" fmla="*/ 483476 h 1456006"/>
                <a:gd name="connsiteX1" fmla="*/ 1361568 w 1445946"/>
                <a:gd name="connsiteY1" fmla="*/ 469531 h 1456006"/>
                <a:gd name="connsiteX2" fmla="*/ 1292361 w 1445946"/>
                <a:gd name="connsiteY2" fmla="*/ 430614 h 1456006"/>
                <a:gd name="connsiteX3" fmla="*/ 1275822 w 1445946"/>
                <a:gd name="connsiteY3" fmla="*/ 239273 h 1456006"/>
                <a:gd name="connsiteX4" fmla="*/ 1321224 w 1445946"/>
                <a:gd name="connsiteY4" fmla="*/ 179795 h 1456006"/>
                <a:gd name="connsiteX5" fmla="*/ 1228278 w 1445946"/>
                <a:gd name="connsiteY5" fmla="*/ 108448 h 1456006"/>
                <a:gd name="connsiteX6" fmla="*/ 1208820 w 1445946"/>
                <a:gd name="connsiteY6" fmla="*/ 52213 h 1456006"/>
                <a:gd name="connsiteX7" fmla="*/ 1268298 w 1445946"/>
                <a:gd name="connsiteY7" fmla="*/ 8951 h 1456006"/>
                <a:gd name="connsiteX8" fmla="*/ 1276211 w 1445946"/>
                <a:gd name="connsiteY8" fmla="*/ 1622 h 1456006"/>
                <a:gd name="connsiteX9" fmla="*/ 1144283 w 1445946"/>
                <a:gd name="connsiteY9" fmla="*/ 42160 h 1456006"/>
                <a:gd name="connsiteX10" fmla="*/ 1092783 w 1445946"/>
                <a:gd name="connsiteY10" fmla="*/ 60191 h 1456006"/>
                <a:gd name="connsiteX11" fmla="*/ 1077930 w 1445946"/>
                <a:gd name="connsiteY11" fmla="*/ 66548 h 1456006"/>
                <a:gd name="connsiteX12" fmla="*/ 1063271 w 1445946"/>
                <a:gd name="connsiteY12" fmla="*/ 116556 h 1456006"/>
                <a:gd name="connsiteX13" fmla="*/ 1080978 w 1445946"/>
                <a:gd name="connsiteY13" fmla="*/ 175255 h 1456006"/>
                <a:gd name="connsiteX14" fmla="*/ 1033824 w 1445946"/>
                <a:gd name="connsiteY14" fmla="*/ 245824 h 1456006"/>
                <a:gd name="connsiteX15" fmla="*/ 1025003 w 1445946"/>
                <a:gd name="connsiteY15" fmla="*/ 325215 h 1456006"/>
                <a:gd name="connsiteX16" fmla="*/ 913052 w 1445946"/>
                <a:gd name="connsiteY16" fmla="*/ 322296 h 1456006"/>
                <a:gd name="connsiteX17" fmla="*/ 945418 w 1445946"/>
                <a:gd name="connsiteY17" fmla="*/ 386962 h 1456006"/>
                <a:gd name="connsiteX18" fmla="*/ 877703 w 1445946"/>
                <a:gd name="connsiteY18" fmla="*/ 428020 h 1456006"/>
                <a:gd name="connsiteX19" fmla="*/ 845337 w 1445946"/>
                <a:gd name="connsiteY19" fmla="*/ 533808 h 1456006"/>
                <a:gd name="connsiteX20" fmla="*/ 798248 w 1445946"/>
                <a:gd name="connsiteY20" fmla="*/ 577849 h 1456006"/>
                <a:gd name="connsiteX21" fmla="*/ 692200 w 1445946"/>
                <a:gd name="connsiteY21" fmla="*/ 613069 h 1456006"/>
                <a:gd name="connsiteX22" fmla="*/ 624420 w 1445946"/>
                <a:gd name="connsiteY22" fmla="*/ 630711 h 1456006"/>
                <a:gd name="connsiteX23" fmla="*/ 544835 w 1445946"/>
                <a:gd name="connsiteY23" fmla="*/ 677800 h 1456006"/>
                <a:gd name="connsiteX24" fmla="*/ 553656 w 1445946"/>
                <a:gd name="connsiteY24" fmla="*/ 777687 h 1456006"/>
                <a:gd name="connsiteX25" fmla="*/ 153202 w 1445946"/>
                <a:gd name="connsiteY25" fmla="*/ 827565 h 1456006"/>
                <a:gd name="connsiteX26" fmla="*/ 0 w 1445946"/>
                <a:gd name="connsiteY26" fmla="*/ 810766 h 1456006"/>
                <a:gd name="connsiteX27" fmla="*/ 46700 w 1445946"/>
                <a:gd name="connsiteY27" fmla="*/ 864147 h 1456006"/>
                <a:gd name="connsiteX28" fmla="*/ 148986 w 1445946"/>
                <a:gd name="connsiteY28" fmla="*/ 950412 h 1456006"/>
                <a:gd name="connsiteX29" fmla="*/ 196141 w 1445946"/>
                <a:gd name="connsiteY29" fmla="*/ 1060352 h 1456006"/>
                <a:gd name="connsiteX30" fmla="*/ 219750 w 1445946"/>
                <a:gd name="connsiteY30" fmla="*/ 1134878 h 1456006"/>
                <a:gd name="connsiteX31" fmla="*/ 129333 w 1445946"/>
                <a:gd name="connsiteY31" fmla="*/ 1162314 h 1456006"/>
                <a:gd name="connsiteX32" fmla="*/ 66353 w 1445946"/>
                <a:gd name="connsiteY32" fmla="*/ 1264341 h 1456006"/>
                <a:gd name="connsiteX33" fmla="*/ 68883 w 1445946"/>
                <a:gd name="connsiteY33" fmla="*/ 1289053 h 1456006"/>
                <a:gd name="connsiteX34" fmla="*/ 254645 w 1445946"/>
                <a:gd name="connsiteY34" fmla="*/ 1275692 h 1456006"/>
                <a:gd name="connsiteX35" fmla="*/ 331311 w 1445946"/>
                <a:gd name="connsiteY35" fmla="*/ 1263952 h 1456006"/>
                <a:gd name="connsiteX36" fmla="*/ 491778 w 1445946"/>
                <a:gd name="connsiteY36" fmla="*/ 1262460 h 1456006"/>
                <a:gd name="connsiteX37" fmla="*/ 571363 w 1445946"/>
                <a:gd name="connsiteY37" fmla="*/ 1286070 h 1456006"/>
                <a:gd name="connsiteX38" fmla="*/ 617025 w 1445946"/>
                <a:gd name="connsiteY38" fmla="*/ 1340488 h 1456006"/>
                <a:gd name="connsiteX39" fmla="*/ 637651 w 1445946"/>
                <a:gd name="connsiteY39" fmla="*/ 1408009 h 1456006"/>
                <a:gd name="connsiteX40" fmla="*/ 724565 w 1445946"/>
                <a:gd name="connsiteY40" fmla="*/ 1446147 h 1456006"/>
                <a:gd name="connsiteX41" fmla="*/ 740392 w 1445946"/>
                <a:gd name="connsiteY41" fmla="*/ 1456006 h 1456006"/>
                <a:gd name="connsiteX42" fmla="*/ 746683 w 1445946"/>
                <a:gd name="connsiteY42" fmla="*/ 1448871 h 1456006"/>
                <a:gd name="connsiteX43" fmla="*/ 837165 w 1445946"/>
                <a:gd name="connsiteY43" fmla="*/ 1386021 h 1456006"/>
                <a:gd name="connsiteX44" fmla="*/ 931603 w 1445946"/>
                <a:gd name="connsiteY44" fmla="*/ 1382064 h 1456006"/>
                <a:gd name="connsiteX45" fmla="*/ 1006258 w 1445946"/>
                <a:gd name="connsiteY45" fmla="*/ 1362411 h 1456006"/>
                <a:gd name="connsiteX46" fmla="*/ 970974 w 1445946"/>
                <a:gd name="connsiteY46" fmla="*/ 1272124 h 1456006"/>
                <a:gd name="connsiteX47" fmla="*/ 927646 w 1445946"/>
                <a:gd name="connsiteY47" fmla="*/ 1170098 h 1456006"/>
                <a:gd name="connsiteX48" fmla="*/ 864666 w 1445946"/>
                <a:gd name="connsiteY48" fmla="*/ 1099464 h 1456006"/>
                <a:gd name="connsiteX49" fmla="*/ 939451 w 1445946"/>
                <a:gd name="connsiteY49" fmla="*/ 1005350 h 1456006"/>
                <a:gd name="connsiteX50" fmla="*/ 1014106 w 1445946"/>
                <a:gd name="connsiteY50" fmla="*/ 1013133 h 1456006"/>
                <a:gd name="connsiteX51" fmla="*/ 1081043 w 1445946"/>
                <a:gd name="connsiteY51" fmla="*/ 1009177 h 1456006"/>
                <a:gd name="connsiteX52" fmla="*/ 1136045 w 1445946"/>
                <a:gd name="connsiteY52" fmla="*/ 934651 h 1456006"/>
                <a:gd name="connsiteX53" fmla="*/ 1218744 w 1445946"/>
                <a:gd name="connsiteY53" fmla="*/ 883605 h 1456006"/>
                <a:gd name="connsiteX54" fmla="*/ 1258114 w 1445946"/>
                <a:gd name="connsiteY54" fmla="*/ 777622 h 1456006"/>
                <a:gd name="connsiteX55" fmla="*/ 1317073 w 1445946"/>
                <a:gd name="connsiteY55" fmla="*/ 730533 h 1456006"/>
                <a:gd name="connsiteX56" fmla="*/ 1364357 w 1445946"/>
                <a:gd name="connsiteY56" fmla="*/ 675660 h 1456006"/>
                <a:gd name="connsiteX57" fmla="*/ 1384010 w 1445946"/>
                <a:gd name="connsiteY57" fmla="*/ 601070 h 1456006"/>
                <a:gd name="connsiteX58" fmla="*/ 1435056 w 1445946"/>
                <a:gd name="connsiteY58" fmla="*/ 526544 h 1456006"/>
                <a:gd name="connsiteX59" fmla="*/ 1387902 w 1445946"/>
                <a:gd name="connsiteY59" fmla="*/ 483346 h 14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45946" h="1456006">
                  <a:moveTo>
                    <a:pt x="1387772" y="483476"/>
                  </a:moveTo>
                  <a:cubicBezTo>
                    <a:pt x="1378108" y="485616"/>
                    <a:pt x="1369287" y="479519"/>
                    <a:pt x="1361568" y="469531"/>
                  </a:cubicBezTo>
                  <a:cubicBezTo>
                    <a:pt x="1340553" y="468039"/>
                    <a:pt x="1306955" y="460775"/>
                    <a:pt x="1292361" y="430614"/>
                  </a:cubicBezTo>
                  <a:cubicBezTo>
                    <a:pt x="1270438" y="385211"/>
                    <a:pt x="1248774" y="268461"/>
                    <a:pt x="1275822" y="239273"/>
                  </a:cubicBezTo>
                  <a:cubicBezTo>
                    <a:pt x="1302869" y="210086"/>
                    <a:pt x="1346066" y="207945"/>
                    <a:pt x="1321224" y="179795"/>
                  </a:cubicBezTo>
                  <a:cubicBezTo>
                    <a:pt x="1296383" y="151711"/>
                    <a:pt x="1257466" y="127906"/>
                    <a:pt x="1228278" y="108448"/>
                  </a:cubicBezTo>
                  <a:cubicBezTo>
                    <a:pt x="1199091" y="88990"/>
                    <a:pt x="1193707" y="60905"/>
                    <a:pt x="1208820" y="52213"/>
                  </a:cubicBezTo>
                  <a:cubicBezTo>
                    <a:pt x="1223933" y="43587"/>
                    <a:pt x="1246634" y="32755"/>
                    <a:pt x="1268298" y="8951"/>
                  </a:cubicBezTo>
                  <a:cubicBezTo>
                    <a:pt x="1270633" y="6421"/>
                    <a:pt x="1273292" y="3957"/>
                    <a:pt x="1276211" y="1622"/>
                  </a:cubicBezTo>
                  <a:cubicBezTo>
                    <a:pt x="1247542" y="-6227"/>
                    <a:pt x="1179957" y="15567"/>
                    <a:pt x="1144283" y="42160"/>
                  </a:cubicBezTo>
                  <a:cubicBezTo>
                    <a:pt x="1130792" y="52149"/>
                    <a:pt x="1113214" y="56040"/>
                    <a:pt x="1092783" y="60191"/>
                  </a:cubicBezTo>
                  <a:cubicBezTo>
                    <a:pt x="1087594" y="63564"/>
                    <a:pt x="1082600" y="66029"/>
                    <a:pt x="1077930" y="66548"/>
                  </a:cubicBezTo>
                  <a:cubicBezTo>
                    <a:pt x="1051466" y="69466"/>
                    <a:pt x="1042645" y="95930"/>
                    <a:pt x="1063271" y="116556"/>
                  </a:cubicBezTo>
                  <a:cubicBezTo>
                    <a:pt x="1083767" y="137117"/>
                    <a:pt x="1077930" y="151775"/>
                    <a:pt x="1080978" y="175255"/>
                  </a:cubicBezTo>
                  <a:cubicBezTo>
                    <a:pt x="1083767" y="198865"/>
                    <a:pt x="1048483" y="222344"/>
                    <a:pt x="1033824" y="245824"/>
                  </a:cubicBezTo>
                  <a:cubicBezTo>
                    <a:pt x="1019165" y="269434"/>
                    <a:pt x="1036743" y="298751"/>
                    <a:pt x="1025003" y="325215"/>
                  </a:cubicBezTo>
                  <a:cubicBezTo>
                    <a:pt x="1013263" y="351743"/>
                    <a:pt x="924792" y="310491"/>
                    <a:pt x="913052" y="322296"/>
                  </a:cubicBezTo>
                  <a:cubicBezTo>
                    <a:pt x="901312" y="334036"/>
                    <a:pt x="942434" y="369255"/>
                    <a:pt x="945418" y="386962"/>
                  </a:cubicBezTo>
                  <a:cubicBezTo>
                    <a:pt x="948337" y="404605"/>
                    <a:pt x="913052" y="425101"/>
                    <a:pt x="877703" y="428020"/>
                  </a:cubicBezTo>
                  <a:cubicBezTo>
                    <a:pt x="842418" y="431003"/>
                    <a:pt x="848256" y="475109"/>
                    <a:pt x="845337" y="533808"/>
                  </a:cubicBezTo>
                  <a:cubicBezTo>
                    <a:pt x="842418" y="592638"/>
                    <a:pt x="807134" y="601459"/>
                    <a:pt x="798248" y="577849"/>
                  </a:cubicBezTo>
                  <a:cubicBezTo>
                    <a:pt x="789427" y="554240"/>
                    <a:pt x="692200" y="586670"/>
                    <a:pt x="692200" y="613069"/>
                  </a:cubicBezTo>
                  <a:cubicBezTo>
                    <a:pt x="692200" y="639467"/>
                    <a:pt x="659834" y="633760"/>
                    <a:pt x="624420" y="630711"/>
                  </a:cubicBezTo>
                  <a:cubicBezTo>
                    <a:pt x="589135" y="627792"/>
                    <a:pt x="547883" y="663012"/>
                    <a:pt x="544835" y="677800"/>
                  </a:cubicBezTo>
                  <a:cubicBezTo>
                    <a:pt x="541916" y="692459"/>
                    <a:pt x="559623" y="765947"/>
                    <a:pt x="553656" y="777687"/>
                  </a:cubicBezTo>
                  <a:cubicBezTo>
                    <a:pt x="547818" y="789427"/>
                    <a:pt x="217869" y="839435"/>
                    <a:pt x="153202" y="827565"/>
                  </a:cubicBezTo>
                  <a:cubicBezTo>
                    <a:pt x="101702" y="818160"/>
                    <a:pt x="44884" y="812647"/>
                    <a:pt x="0" y="810766"/>
                  </a:cubicBezTo>
                  <a:cubicBezTo>
                    <a:pt x="17123" y="827565"/>
                    <a:pt x="39955" y="845726"/>
                    <a:pt x="46700" y="864147"/>
                  </a:cubicBezTo>
                  <a:cubicBezTo>
                    <a:pt x="59802" y="898977"/>
                    <a:pt x="101767" y="930759"/>
                    <a:pt x="148986" y="950412"/>
                  </a:cubicBezTo>
                  <a:cubicBezTo>
                    <a:pt x="196141" y="970065"/>
                    <a:pt x="172531" y="1052439"/>
                    <a:pt x="196141" y="1060352"/>
                  </a:cubicBezTo>
                  <a:cubicBezTo>
                    <a:pt x="219750" y="1068136"/>
                    <a:pt x="251208" y="1130986"/>
                    <a:pt x="219750" y="1134878"/>
                  </a:cubicBezTo>
                  <a:cubicBezTo>
                    <a:pt x="188292" y="1138835"/>
                    <a:pt x="160726" y="1146683"/>
                    <a:pt x="129333" y="1162314"/>
                  </a:cubicBezTo>
                  <a:cubicBezTo>
                    <a:pt x="97876" y="1178011"/>
                    <a:pt x="62397" y="1217252"/>
                    <a:pt x="66353" y="1264341"/>
                  </a:cubicBezTo>
                  <a:cubicBezTo>
                    <a:pt x="66937" y="1270633"/>
                    <a:pt x="67780" y="1279195"/>
                    <a:pt x="68883" y="1289053"/>
                  </a:cubicBezTo>
                  <a:cubicBezTo>
                    <a:pt x="149116" y="1290934"/>
                    <a:pt x="244397" y="1286978"/>
                    <a:pt x="254645" y="1275692"/>
                  </a:cubicBezTo>
                  <a:cubicBezTo>
                    <a:pt x="270861" y="1258050"/>
                    <a:pt x="309129" y="1249228"/>
                    <a:pt x="331311" y="1263952"/>
                  </a:cubicBezTo>
                  <a:cubicBezTo>
                    <a:pt x="353429" y="1278676"/>
                    <a:pt x="452018" y="1284513"/>
                    <a:pt x="491778" y="1262460"/>
                  </a:cubicBezTo>
                  <a:cubicBezTo>
                    <a:pt x="540165" y="1235672"/>
                    <a:pt x="569806" y="1262460"/>
                    <a:pt x="571363" y="1286070"/>
                  </a:cubicBezTo>
                  <a:cubicBezTo>
                    <a:pt x="572790" y="1309550"/>
                    <a:pt x="594908" y="1319797"/>
                    <a:pt x="617025" y="1340488"/>
                  </a:cubicBezTo>
                  <a:cubicBezTo>
                    <a:pt x="639078" y="1361049"/>
                    <a:pt x="622928" y="1384464"/>
                    <a:pt x="637651" y="1408009"/>
                  </a:cubicBezTo>
                  <a:cubicBezTo>
                    <a:pt x="652310" y="1431619"/>
                    <a:pt x="681822" y="1427078"/>
                    <a:pt x="724565" y="1446147"/>
                  </a:cubicBezTo>
                  <a:cubicBezTo>
                    <a:pt x="730468" y="1448871"/>
                    <a:pt x="735592" y="1452244"/>
                    <a:pt x="740392" y="1456006"/>
                  </a:cubicBezTo>
                  <a:cubicBezTo>
                    <a:pt x="743116" y="1453023"/>
                    <a:pt x="745256" y="1450558"/>
                    <a:pt x="746683" y="1448871"/>
                  </a:cubicBezTo>
                  <a:cubicBezTo>
                    <a:pt x="770293" y="1421435"/>
                    <a:pt x="774249" y="1374346"/>
                    <a:pt x="837165" y="1386021"/>
                  </a:cubicBezTo>
                  <a:cubicBezTo>
                    <a:pt x="900145" y="1397891"/>
                    <a:pt x="896124" y="1374281"/>
                    <a:pt x="931603" y="1382064"/>
                  </a:cubicBezTo>
                  <a:cubicBezTo>
                    <a:pt x="967017" y="1389848"/>
                    <a:pt x="990562" y="1386021"/>
                    <a:pt x="1006258" y="1362411"/>
                  </a:cubicBezTo>
                  <a:cubicBezTo>
                    <a:pt x="1021954" y="1338802"/>
                    <a:pt x="990562" y="1291777"/>
                    <a:pt x="970974" y="1272124"/>
                  </a:cubicBezTo>
                  <a:cubicBezTo>
                    <a:pt x="951321" y="1252471"/>
                    <a:pt x="923690" y="1209274"/>
                    <a:pt x="927646" y="1170098"/>
                  </a:cubicBezTo>
                  <a:cubicBezTo>
                    <a:pt x="931603" y="1130792"/>
                    <a:pt x="864666" y="1130792"/>
                    <a:pt x="864666" y="1099464"/>
                  </a:cubicBezTo>
                  <a:cubicBezTo>
                    <a:pt x="864666" y="1068136"/>
                    <a:pt x="927646" y="1016960"/>
                    <a:pt x="939451" y="1005350"/>
                  </a:cubicBezTo>
                  <a:cubicBezTo>
                    <a:pt x="951191" y="993545"/>
                    <a:pt x="1002366" y="1036743"/>
                    <a:pt x="1014106" y="1013133"/>
                  </a:cubicBezTo>
                  <a:cubicBezTo>
                    <a:pt x="1025846" y="989524"/>
                    <a:pt x="1061390" y="1005350"/>
                    <a:pt x="1081043" y="1009177"/>
                  </a:cubicBezTo>
                  <a:cubicBezTo>
                    <a:pt x="1100696" y="1013133"/>
                    <a:pt x="1132089" y="969936"/>
                    <a:pt x="1136045" y="934651"/>
                  </a:cubicBezTo>
                  <a:cubicBezTo>
                    <a:pt x="1140002" y="899302"/>
                    <a:pt x="1206874" y="895345"/>
                    <a:pt x="1218744" y="883605"/>
                  </a:cubicBezTo>
                  <a:cubicBezTo>
                    <a:pt x="1230484" y="871801"/>
                    <a:pt x="1250201" y="793318"/>
                    <a:pt x="1258114" y="777622"/>
                  </a:cubicBezTo>
                  <a:cubicBezTo>
                    <a:pt x="1266027" y="761926"/>
                    <a:pt x="1317073" y="773665"/>
                    <a:pt x="1317073" y="730533"/>
                  </a:cubicBezTo>
                  <a:cubicBezTo>
                    <a:pt x="1317073" y="687400"/>
                    <a:pt x="1340683" y="679487"/>
                    <a:pt x="1364357" y="675660"/>
                  </a:cubicBezTo>
                  <a:cubicBezTo>
                    <a:pt x="1387967" y="671639"/>
                    <a:pt x="1380054" y="632462"/>
                    <a:pt x="1384010" y="601070"/>
                  </a:cubicBezTo>
                  <a:cubicBezTo>
                    <a:pt x="1387967" y="569677"/>
                    <a:pt x="1403663" y="534457"/>
                    <a:pt x="1435056" y="526544"/>
                  </a:cubicBezTo>
                  <a:cubicBezTo>
                    <a:pt x="1466514" y="518761"/>
                    <a:pt x="1423316" y="475498"/>
                    <a:pt x="1387902" y="483346"/>
                  </a:cubicBezTo>
                  <a:close/>
                </a:path>
              </a:pathLst>
            </a:custGeom>
            <a:solidFill>
              <a:srgbClr val="BDBEC0"/>
            </a:solidFill>
            <a:ln w="3175" cap="flat">
              <a:solidFill>
                <a:srgbClr val="ECF6FC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F88EC43-C8A6-7869-0512-C51D8F8AAD24}"/>
                </a:ext>
              </a:extLst>
            </p:cNvPr>
            <p:cNvSpPr/>
            <p:nvPr/>
          </p:nvSpPr>
          <p:spPr>
            <a:xfrm>
              <a:off x="6374912" y="2940466"/>
              <a:ext cx="491276" cy="554244"/>
            </a:xfrm>
            <a:custGeom>
              <a:avLst/>
              <a:gdLst>
                <a:gd name="connsiteX0" fmla="*/ 2738768 w 2762377"/>
                <a:gd name="connsiteY0" fmla="*/ 1057193 h 3114728"/>
                <a:gd name="connsiteX1" fmla="*/ 2762377 w 2762377"/>
                <a:gd name="connsiteY1" fmla="*/ 1010169 h 3114728"/>
                <a:gd name="connsiteX2" fmla="*/ 2703548 w 2762377"/>
                <a:gd name="connsiteY2" fmla="*/ 978711 h 3114728"/>
                <a:gd name="connsiteX3" fmla="*/ 2664242 w 2762377"/>
                <a:gd name="connsiteY3" fmla="*/ 912034 h 3114728"/>
                <a:gd name="connsiteX4" fmla="*/ 2613196 w 2762377"/>
                <a:gd name="connsiteY4" fmla="*/ 919947 h 3114728"/>
                <a:gd name="connsiteX5" fmla="*/ 2495344 w 2762377"/>
                <a:gd name="connsiteY5" fmla="*/ 923903 h 3114728"/>
                <a:gd name="connsiteX6" fmla="*/ 2408948 w 2762377"/>
                <a:gd name="connsiteY6" fmla="*/ 978776 h 3114728"/>
                <a:gd name="connsiteX7" fmla="*/ 2369642 w 2762377"/>
                <a:gd name="connsiteY7" fmla="*/ 1018017 h 3114728"/>
                <a:gd name="connsiteX8" fmla="*/ 2322553 w 2762377"/>
                <a:gd name="connsiteY8" fmla="*/ 1061215 h 3114728"/>
                <a:gd name="connsiteX9" fmla="*/ 2271507 w 2762377"/>
                <a:gd name="connsiteY9" fmla="*/ 1080738 h 3114728"/>
                <a:gd name="connsiteX10" fmla="*/ 2283377 w 2762377"/>
                <a:gd name="connsiteY10" fmla="*/ 1167133 h 3114728"/>
                <a:gd name="connsiteX11" fmla="*/ 2185242 w 2762377"/>
                <a:gd name="connsiteY11" fmla="*/ 1178873 h 3114728"/>
                <a:gd name="connsiteX12" fmla="*/ 2090933 w 2762377"/>
                <a:gd name="connsiteY12" fmla="*/ 1171090 h 3114728"/>
                <a:gd name="connsiteX13" fmla="*/ 2024191 w 2762377"/>
                <a:gd name="connsiteY13" fmla="*/ 1155393 h 3114728"/>
                <a:gd name="connsiteX14" fmla="*/ 1992798 w 2762377"/>
                <a:gd name="connsiteY14" fmla="*/ 1088716 h 3114728"/>
                <a:gd name="connsiteX15" fmla="*/ 1961405 w 2762377"/>
                <a:gd name="connsiteY15" fmla="*/ 1037735 h 3114728"/>
                <a:gd name="connsiteX16" fmla="*/ 1922099 w 2762377"/>
                <a:gd name="connsiteY16" fmla="*/ 1084759 h 3114728"/>
                <a:gd name="connsiteX17" fmla="*/ 1918143 w 2762377"/>
                <a:gd name="connsiteY17" fmla="*/ 1186721 h 3114728"/>
                <a:gd name="connsiteX18" fmla="*/ 1745352 w 2762377"/>
                <a:gd name="connsiteY18" fmla="*/ 1202418 h 3114728"/>
                <a:gd name="connsiteX19" fmla="*/ 1615824 w 2762377"/>
                <a:gd name="connsiteY19" fmla="*/ 1151437 h 3114728"/>
                <a:gd name="connsiteX20" fmla="*/ 1560822 w 2762377"/>
                <a:gd name="connsiteY20" fmla="*/ 1096499 h 3114728"/>
                <a:gd name="connsiteX21" fmla="*/ 1466643 w 2762377"/>
                <a:gd name="connsiteY21" fmla="*/ 1112195 h 3114728"/>
                <a:gd name="connsiteX22" fmla="*/ 1384140 w 2762377"/>
                <a:gd name="connsiteY22" fmla="*/ 1065171 h 3114728"/>
                <a:gd name="connsiteX23" fmla="*/ 1309614 w 2762377"/>
                <a:gd name="connsiteY23" fmla="*/ 1025995 h 3114728"/>
                <a:gd name="connsiteX24" fmla="*/ 1231132 w 2762377"/>
                <a:gd name="connsiteY24" fmla="*/ 986754 h 3114728"/>
                <a:gd name="connsiteX25" fmla="*/ 1180086 w 2762377"/>
                <a:gd name="connsiteY25" fmla="*/ 947513 h 3114728"/>
                <a:gd name="connsiteX26" fmla="*/ 1195783 w 2762377"/>
                <a:gd name="connsiteY26" fmla="*/ 873052 h 3114728"/>
                <a:gd name="connsiteX27" fmla="*/ 1242872 w 2762377"/>
                <a:gd name="connsiteY27" fmla="*/ 810201 h 3114728"/>
                <a:gd name="connsiteX28" fmla="*/ 1199739 w 2762377"/>
                <a:gd name="connsiteY28" fmla="*/ 767004 h 3114728"/>
                <a:gd name="connsiteX29" fmla="*/ 1140780 w 2762377"/>
                <a:gd name="connsiteY29" fmla="*/ 716023 h 3114728"/>
                <a:gd name="connsiteX30" fmla="*/ 1059639 w 2762377"/>
                <a:gd name="connsiteY30" fmla="*/ 657583 h 3114728"/>
                <a:gd name="connsiteX31" fmla="*/ 1056461 w 2762377"/>
                <a:gd name="connsiteY31" fmla="*/ 654599 h 3114728"/>
                <a:gd name="connsiteX32" fmla="*/ 1038883 w 2762377"/>
                <a:gd name="connsiteY32" fmla="*/ 634427 h 3114728"/>
                <a:gd name="connsiteX33" fmla="*/ 1022992 w 2762377"/>
                <a:gd name="connsiteY33" fmla="*/ 578776 h 3114728"/>
                <a:gd name="connsiteX34" fmla="*/ 1046602 w 2762377"/>
                <a:gd name="connsiteY34" fmla="*/ 535579 h 3114728"/>
                <a:gd name="connsiteX35" fmla="*/ 1074751 w 2762377"/>
                <a:gd name="connsiteY35" fmla="*/ 544984 h 3114728"/>
                <a:gd name="connsiteX36" fmla="*/ 1090772 w 2762377"/>
                <a:gd name="connsiteY36" fmla="*/ 550951 h 3114728"/>
                <a:gd name="connsiteX37" fmla="*/ 1125343 w 2762377"/>
                <a:gd name="connsiteY37" fmla="*/ 481744 h 3114728"/>
                <a:gd name="connsiteX38" fmla="*/ 1099399 w 2762377"/>
                <a:gd name="connsiteY38" fmla="*/ 434395 h 3114728"/>
                <a:gd name="connsiteX39" fmla="*/ 1070211 w 2762377"/>
                <a:gd name="connsiteY39" fmla="*/ 401770 h 3114728"/>
                <a:gd name="connsiteX40" fmla="*/ 1114511 w 2762377"/>
                <a:gd name="connsiteY40" fmla="*/ 384452 h 3114728"/>
                <a:gd name="connsiteX41" fmla="*/ 1125992 w 2762377"/>
                <a:gd name="connsiteY41" fmla="*/ 355848 h 3114728"/>
                <a:gd name="connsiteX42" fmla="*/ 1176000 w 2762377"/>
                <a:gd name="connsiteY42" fmla="*/ 294165 h 3114728"/>
                <a:gd name="connsiteX43" fmla="*/ 1187675 w 2762377"/>
                <a:gd name="connsiteY43" fmla="*/ 275939 h 3114728"/>
                <a:gd name="connsiteX44" fmla="*/ 1198377 w 2762377"/>
                <a:gd name="connsiteY44" fmla="*/ 255378 h 3114728"/>
                <a:gd name="connsiteX45" fmla="*/ 1193513 w 2762377"/>
                <a:gd name="connsiteY45" fmla="*/ 236568 h 3114728"/>
                <a:gd name="connsiteX46" fmla="*/ 1194550 w 2762377"/>
                <a:gd name="connsiteY46" fmla="*/ 189803 h 3114728"/>
                <a:gd name="connsiteX47" fmla="*/ 1123203 w 2762377"/>
                <a:gd name="connsiteY47" fmla="*/ 124942 h 3114728"/>
                <a:gd name="connsiteX48" fmla="*/ 964293 w 2762377"/>
                <a:gd name="connsiteY48" fmla="*/ 157372 h 3114728"/>
                <a:gd name="connsiteX49" fmla="*/ 849683 w 2762377"/>
                <a:gd name="connsiteY49" fmla="*/ 104381 h 3114728"/>
                <a:gd name="connsiteX50" fmla="*/ 703745 w 2762377"/>
                <a:gd name="connsiteY50" fmla="*/ 1705 h 3114728"/>
                <a:gd name="connsiteX51" fmla="*/ 612939 w 2762377"/>
                <a:gd name="connsiteY51" fmla="*/ 18569 h 3114728"/>
                <a:gd name="connsiteX52" fmla="*/ 529722 w 2762377"/>
                <a:gd name="connsiteY52" fmla="*/ 55735 h 3114728"/>
                <a:gd name="connsiteX53" fmla="*/ 470244 w 2762377"/>
                <a:gd name="connsiteY53" fmla="*/ 98997 h 3114728"/>
                <a:gd name="connsiteX54" fmla="*/ 489703 w 2762377"/>
                <a:gd name="connsiteY54" fmla="*/ 155232 h 3114728"/>
                <a:gd name="connsiteX55" fmla="*/ 582649 w 2762377"/>
                <a:gd name="connsiteY55" fmla="*/ 226580 h 3114728"/>
                <a:gd name="connsiteX56" fmla="*/ 537246 w 2762377"/>
                <a:gd name="connsiteY56" fmla="*/ 286057 h 3114728"/>
                <a:gd name="connsiteX57" fmla="*/ 553786 w 2762377"/>
                <a:gd name="connsiteY57" fmla="*/ 477398 h 3114728"/>
                <a:gd name="connsiteX58" fmla="*/ 615793 w 2762377"/>
                <a:gd name="connsiteY58" fmla="*/ 515601 h 3114728"/>
                <a:gd name="connsiteX59" fmla="*/ 646213 w 2762377"/>
                <a:gd name="connsiteY59" fmla="*/ 535579 h 3114728"/>
                <a:gd name="connsiteX60" fmla="*/ 693302 w 2762377"/>
                <a:gd name="connsiteY60" fmla="*/ 578776 h 3114728"/>
                <a:gd name="connsiteX61" fmla="*/ 642386 w 2762377"/>
                <a:gd name="connsiteY61" fmla="*/ 653237 h 3114728"/>
                <a:gd name="connsiteX62" fmla="*/ 622733 w 2762377"/>
                <a:gd name="connsiteY62" fmla="*/ 727763 h 3114728"/>
                <a:gd name="connsiteX63" fmla="*/ 575579 w 2762377"/>
                <a:gd name="connsiteY63" fmla="*/ 782571 h 3114728"/>
                <a:gd name="connsiteX64" fmla="*/ 516750 w 2762377"/>
                <a:gd name="connsiteY64" fmla="*/ 829595 h 3114728"/>
                <a:gd name="connsiteX65" fmla="*/ 477444 w 2762377"/>
                <a:gd name="connsiteY65" fmla="*/ 935513 h 3114728"/>
                <a:gd name="connsiteX66" fmla="*/ 394940 w 2762377"/>
                <a:gd name="connsiteY66" fmla="*/ 986494 h 3114728"/>
                <a:gd name="connsiteX67" fmla="*/ 340068 w 2762377"/>
                <a:gd name="connsiteY67" fmla="*/ 1060955 h 3114728"/>
                <a:gd name="connsiteX68" fmla="*/ 273261 w 2762377"/>
                <a:gd name="connsiteY68" fmla="*/ 1064912 h 3114728"/>
                <a:gd name="connsiteX69" fmla="*/ 198735 w 2762377"/>
                <a:gd name="connsiteY69" fmla="*/ 1057128 h 3114728"/>
                <a:gd name="connsiteX70" fmla="*/ 124080 w 2762377"/>
                <a:gd name="connsiteY70" fmla="*/ 1151242 h 3114728"/>
                <a:gd name="connsiteX71" fmla="*/ 186995 w 2762377"/>
                <a:gd name="connsiteY71" fmla="*/ 1221876 h 3114728"/>
                <a:gd name="connsiteX72" fmla="*/ 230258 w 2762377"/>
                <a:gd name="connsiteY72" fmla="*/ 1323838 h 3114728"/>
                <a:gd name="connsiteX73" fmla="*/ 265477 w 2762377"/>
                <a:gd name="connsiteY73" fmla="*/ 1414060 h 3114728"/>
                <a:gd name="connsiteX74" fmla="*/ 190952 w 2762377"/>
                <a:gd name="connsiteY74" fmla="*/ 1433713 h 3114728"/>
                <a:gd name="connsiteX75" fmla="*/ 96643 w 2762377"/>
                <a:gd name="connsiteY75" fmla="*/ 1437670 h 3114728"/>
                <a:gd name="connsiteX76" fmla="*/ 6292 w 2762377"/>
                <a:gd name="connsiteY76" fmla="*/ 1500520 h 3114728"/>
                <a:gd name="connsiteX77" fmla="*/ 0 w 2762377"/>
                <a:gd name="connsiteY77" fmla="*/ 1507655 h 3114728"/>
                <a:gd name="connsiteX78" fmla="*/ 91454 w 2762377"/>
                <a:gd name="connsiteY78" fmla="*/ 1591909 h 3114728"/>
                <a:gd name="connsiteX79" fmla="*/ 200292 w 2762377"/>
                <a:gd name="connsiteY79" fmla="*/ 1597812 h 3114728"/>
                <a:gd name="connsiteX80" fmla="*/ 62137 w 2762377"/>
                <a:gd name="connsiteY80" fmla="*/ 1644772 h 3114728"/>
                <a:gd name="connsiteX81" fmla="*/ 273844 w 2762377"/>
                <a:gd name="connsiteY81" fmla="*/ 1816589 h 3114728"/>
                <a:gd name="connsiteX82" fmla="*/ 378206 w 2762377"/>
                <a:gd name="connsiteY82" fmla="*/ 1713784 h 3114728"/>
                <a:gd name="connsiteX83" fmla="*/ 409015 w 2762377"/>
                <a:gd name="connsiteY83" fmla="*/ 1662414 h 3114728"/>
                <a:gd name="connsiteX84" fmla="*/ 433987 w 2762377"/>
                <a:gd name="connsiteY84" fmla="*/ 1765219 h 3114728"/>
                <a:gd name="connsiteX85" fmla="*/ 433987 w 2762377"/>
                <a:gd name="connsiteY85" fmla="*/ 1856284 h 3114728"/>
                <a:gd name="connsiteX86" fmla="*/ 453056 w 2762377"/>
                <a:gd name="connsiteY86" fmla="*/ 2023626 h 3114728"/>
                <a:gd name="connsiteX87" fmla="*/ 498654 w 2762377"/>
                <a:gd name="connsiteY87" fmla="*/ 2202773 h 3114728"/>
                <a:gd name="connsiteX88" fmla="*/ 591211 w 2762377"/>
                <a:gd name="connsiteY88" fmla="*/ 2468575 h 3114728"/>
                <a:gd name="connsiteX89" fmla="*/ 688113 w 2762377"/>
                <a:gd name="connsiteY89" fmla="*/ 2725555 h 3114728"/>
                <a:gd name="connsiteX90" fmla="*/ 782227 w 2762377"/>
                <a:gd name="connsiteY90" fmla="*/ 2934084 h 3114728"/>
                <a:gd name="connsiteX91" fmla="*/ 879260 w 2762377"/>
                <a:gd name="connsiteY91" fmla="*/ 3110312 h 3114728"/>
                <a:gd name="connsiteX92" fmla="*/ 971882 w 2762377"/>
                <a:gd name="connsiteY92" fmla="*/ 3048629 h 3114728"/>
                <a:gd name="connsiteX93" fmla="*/ 1064439 w 2762377"/>
                <a:gd name="connsiteY93" fmla="*/ 2956137 h 3114728"/>
                <a:gd name="connsiteX94" fmla="*/ 1102577 w 2762377"/>
                <a:gd name="connsiteY94" fmla="*/ 2888552 h 3114728"/>
                <a:gd name="connsiteX95" fmla="*/ 1129105 w 2762377"/>
                <a:gd name="connsiteY95" fmla="*/ 2818048 h 3114728"/>
                <a:gd name="connsiteX96" fmla="*/ 1158552 w 2762377"/>
                <a:gd name="connsiteY96" fmla="*/ 2691762 h 3114728"/>
                <a:gd name="connsiteX97" fmla="*/ 1173341 w 2762377"/>
                <a:gd name="connsiteY97" fmla="*/ 2530258 h 3114728"/>
                <a:gd name="connsiteX98" fmla="*/ 1180670 w 2762377"/>
                <a:gd name="connsiteY98" fmla="*/ 2405465 h 3114728"/>
                <a:gd name="connsiteX99" fmla="*/ 1217446 w 2762377"/>
                <a:gd name="connsiteY99" fmla="*/ 2323221 h 3114728"/>
                <a:gd name="connsiteX100" fmla="*/ 1315841 w 2762377"/>
                <a:gd name="connsiteY100" fmla="*/ 2255635 h 3114728"/>
                <a:gd name="connsiteX101" fmla="*/ 1467292 w 2762377"/>
                <a:gd name="connsiteY101" fmla="*/ 2135253 h 3114728"/>
                <a:gd name="connsiteX102" fmla="*/ 1627564 w 2762377"/>
                <a:gd name="connsiteY102" fmla="*/ 1973748 h 3114728"/>
                <a:gd name="connsiteX103" fmla="*/ 1779015 w 2762377"/>
                <a:gd name="connsiteY103" fmla="*/ 1869451 h 3114728"/>
                <a:gd name="connsiteX104" fmla="*/ 1809825 w 2762377"/>
                <a:gd name="connsiteY104" fmla="*/ 1766646 h 3114728"/>
                <a:gd name="connsiteX105" fmla="*/ 1987674 w 2762377"/>
                <a:gd name="connsiteY105" fmla="*/ 1706584 h 3114728"/>
                <a:gd name="connsiteX106" fmla="*/ 2012386 w 2762377"/>
                <a:gd name="connsiteY106" fmla="*/ 1704249 h 3114728"/>
                <a:gd name="connsiteX107" fmla="*/ 1977296 w 2762377"/>
                <a:gd name="connsiteY107" fmla="*/ 1522443 h 3114728"/>
                <a:gd name="connsiteX108" fmla="*/ 1977686 w 2762377"/>
                <a:gd name="connsiteY108" fmla="*/ 1522249 h 3114728"/>
                <a:gd name="connsiteX109" fmla="*/ 1953817 w 2762377"/>
                <a:gd name="connsiteY109" fmla="*/ 1373522 h 3114728"/>
                <a:gd name="connsiteX110" fmla="*/ 2007392 w 2762377"/>
                <a:gd name="connsiteY110" fmla="*/ 1331816 h 3114728"/>
                <a:gd name="connsiteX111" fmla="*/ 1941882 w 2762377"/>
                <a:gd name="connsiteY111" fmla="*/ 1248534 h 3114728"/>
                <a:gd name="connsiteX112" fmla="*/ 2025229 w 2762377"/>
                <a:gd name="connsiteY112" fmla="*/ 1248534 h 3114728"/>
                <a:gd name="connsiteX113" fmla="*/ 2090739 w 2762377"/>
                <a:gd name="connsiteY113" fmla="*/ 1302044 h 3114728"/>
                <a:gd name="connsiteX114" fmla="*/ 2138412 w 2762377"/>
                <a:gd name="connsiteY114" fmla="*/ 1349718 h 3114728"/>
                <a:gd name="connsiteX115" fmla="*/ 2251660 w 2762377"/>
                <a:gd name="connsiteY115" fmla="*/ 1343686 h 3114728"/>
                <a:gd name="connsiteX116" fmla="*/ 2323072 w 2762377"/>
                <a:gd name="connsiteY116" fmla="*/ 1367425 h 3114728"/>
                <a:gd name="connsiteX117" fmla="*/ 2245628 w 2762377"/>
                <a:gd name="connsiteY117" fmla="*/ 1468673 h 3114728"/>
                <a:gd name="connsiteX118" fmla="*/ 2239725 w 2762377"/>
                <a:gd name="connsiteY118" fmla="*/ 1575824 h 3114728"/>
                <a:gd name="connsiteX119" fmla="*/ 2311138 w 2762377"/>
                <a:gd name="connsiteY119" fmla="*/ 1498445 h 3114728"/>
                <a:gd name="connsiteX120" fmla="*/ 2351287 w 2762377"/>
                <a:gd name="connsiteY120" fmla="*/ 1690174 h 3114728"/>
                <a:gd name="connsiteX121" fmla="*/ 2365880 w 2762377"/>
                <a:gd name="connsiteY121" fmla="*/ 1680705 h 3114728"/>
                <a:gd name="connsiteX122" fmla="*/ 2393446 w 2762377"/>
                <a:gd name="connsiteY122" fmla="*/ 1574851 h 3114728"/>
                <a:gd name="connsiteX123" fmla="*/ 2413099 w 2762377"/>
                <a:gd name="connsiteY123" fmla="*/ 1476846 h 3114728"/>
                <a:gd name="connsiteX124" fmla="*/ 2491581 w 2762377"/>
                <a:gd name="connsiteY124" fmla="*/ 1480802 h 3114728"/>
                <a:gd name="connsiteX125" fmla="*/ 2526801 w 2762377"/>
                <a:gd name="connsiteY125" fmla="*/ 1359123 h 3114728"/>
                <a:gd name="connsiteX126" fmla="*/ 2554367 w 2762377"/>
                <a:gd name="connsiteY126" fmla="*/ 1237508 h 3114728"/>
                <a:gd name="connsiteX127" fmla="*/ 2621110 w 2762377"/>
                <a:gd name="connsiteY127" fmla="*/ 1159090 h 3114728"/>
                <a:gd name="connsiteX128" fmla="*/ 2703548 w 2762377"/>
                <a:gd name="connsiteY128" fmla="*/ 1123806 h 3114728"/>
                <a:gd name="connsiteX129" fmla="*/ 2746811 w 2762377"/>
                <a:gd name="connsiteY129" fmla="*/ 1123806 h 3114728"/>
                <a:gd name="connsiteX130" fmla="*/ 2738898 w 2762377"/>
                <a:gd name="connsiteY130" fmla="*/ 1057258 h 311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762377" h="3114728">
                  <a:moveTo>
                    <a:pt x="2738768" y="1057193"/>
                  </a:moveTo>
                  <a:cubicBezTo>
                    <a:pt x="2754464" y="1049280"/>
                    <a:pt x="2762377" y="1010169"/>
                    <a:pt x="2762377" y="1010169"/>
                  </a:cubicBezTo>
                  <a:cubicBezTo>
                    <a:pt x="2762377" y="1010169"/>
                    <a:pt x="2711332" y="1002256"/>
                    <a:pt x="2703548" y="978711"/>
                  </a:cubicBezTo>
                  <a:cubicBezTo>
                    <a:pt x="2695635" y="955166"/>
                    <a:pt x="2664242" y="931687"/>
                    <a:pt x="2664242" y="912034"/>
                  </a:cubicBezTo>
                  <a:cubicBezTo>
                    <a:pt x="2664242" y="892381"/>
                    <a:pt x="2636676" y="900294"/>
                    <a:pt x="2613196" y="919947"/>
                  </a:cubicBezTo>
                  <a:cubicBezTo>
                    <a:pt x="2589587" y="939470"/>
                    <a:pt x="2546454" y="896402"/>
                    <a:pt x="2495344" y="923903"/>
                  </a:cubicBezTo>
                  <a:cubicBezTo>
                    <a:pt x="2444427" y="951340"/>
                    <a:pt x="2432558" y="982667"/>
                    <a:pt x="2408948" y="978776"/>
                  </a:cubicBezTo>
                  <a:cubicBezTo>
                    <a:pt x="2385339" y="974819"/>
                    <a:pt x="2389295" y="998429"/>
                    <a:pt x="2369642" y="1018017"/>
                  </a:cubicBezTo>
                  <a:cubicBezTo>
                    <a:pt x="2350119" y="1037670"/>
                    <a:pt x="2334293" y="1061215"/>
                    <a:pt x="2322553" y="1061215"/>
                  </a:cubicBezTo>
                  <a:cubicBezTo>
                    <a:pt x="2310813" y="1061215"/>
                    <a:pt x="2271507" y="1080738"/>
                    <a:pt x="2271507" y="1080738"/>
                  </a:cubicBezTo>
                  <a:cubicBezTo>
                    <a:pt x="2271507" y="1080738"/>
                    <a:pt x="2299073" y="1139632"/>
                    <a:pt x="2283377" y="1167133"/>
                  </a:cubicBezTo>
                  <a:cubicBezTo>
                    <a:pt x="2267680" y="1194569"/>
                    <a:pt x="2228374" y="1167133"/>
                    <a:pt x="2185242" y="1178873"/>
                  </a:cubicBezTo>
                  <a:cubicBezTo>
                    <a:pt x="2141979" y="1190613"/>
                    <a:pt x="2122391" y="1163177"/>
                    <a:pt x="2090933" y="1171090"/>
                  </a:cubicBezTo>
                  <a:cubicBezTo>
                    <a:pt x="2059540" y="1178873"/>
                    <a:pt x="2039887" y="1151437"/>
                    <a:pt x="2024191" y="1155393"/>
                  </a:cubicBezTo>
                  <a:cubicBezTo>
                    <a:pt x="2008495" y="1159350"/>
                    <a:pt x="1984885" y="1120109"/>
                    <a:pt x="1992798" y="1088716"/>
                  </a:cubicBezTo>
                  <a:cubicBezTo>
                    <a:pt x="2000582" y="1057323"/>
                    <a:pt x="1977102" y="1014255"/>
                    <a:pt x="1961405" y="1037735"/>
                  </a:cubicBezTo>
                  <a:cubicBezTo>
                    <a:pt x="1945709" y="1061280"/>
                    <a:pt x="1922099" y="1049475"/>
                    <a:pt x="1922099" y="1084759"/>
                  </a:cubicBezTo>
                  <a:cubicBezTo>
                    <a:pt x="1922099" y="1120044"/>
                    <a:pt x="1941752" y="1163177"/>
                    <a:pt x="1918143" y="1186721"/>
                  </a:cubicBezTo>
                  <a:cubicBezTo>
                    <a:pt x="1894533" y="1210266"/>
                    <a:pt x="1768897" y="1222006"/>
                    <a:pt x="1745352" y="1202418"/>
                  </a:cubicBezTo>
                  <a:cubicBezTo>
                    <a:pt x="1721743" y="1182765"/>
                    <a:pt x="1619651" y="1170960"/>
                    <a:pt x="1615824" y="1151437"/>
                  </a:cubicBezTo>
                  <a:cubicBezTo>
                    <a:pt x="1611868" y="1131784"/>
                    <a:pt x="1580475" y="1096499"/>
                    <a:pt x="1560822" y="1096499"/>
                  </a:cubicBezTo>
                  <a:cubicBezTo>
                    <a:pt x="1541169" y="1096499"/>
                    <a:pt x="1482210" y="1123936"/>
                    <a:pt x="1466643" y="1112195"/>
                  </a:cubicBezTo>
                  <a:cubicBezTo>
                    <a:pt x="1450947" y="1100391"/>
                    <a:pt x="1411641" y="1068998"/>
                    <a:pt x="1384140" y="1065171"/>
                  </a:cubicBezTo>
                  <a:cubicBezTo>
                    <a:pt x="1356574" y="1061215"/>
                    <a:pt x="1313571" y="1041627"/>
                    <a:pt x="1309614" y="1025995"/>
                  </a:cubicBezTo>
                  <a:cubicBezTo>
                    <a:pt x="1305658" y="1010298"/>
                    <a:pt x="1242872" y="1002321"/>
                    <a:pt x="1231132" y="986754"/>
                  </a:cubicBezTo>
                  <a:cubicBezTo>
                    <a:pt x="1219392" y="971057"/>
                    <a:pt x="1180086" y="967101"/>
                    <a:pt x="1180086" y="947513"/>
                  </a:cubicBezTo>
                  <a:cubicBezTo>
                    <a:pt x="1180086" y="927925"/>
                    <a:pt x="1195783" y="896532"/>
                    <a:pt x="1195783" y="873052"/>
                  </a:cubicBezTo>
                  <a:cubicBezTo>
                    <a:pt x="1195783" y="849572"/>
                    <a:pt x="1242872" y="826027"/>
                    <a:pt x="1242872" y="810201"/>
                  </a:cubicBezTo>
                  <a:cubicBezTo>
                    <a:pt x="1242872" y="794375"/>
                    <a:pt x="1199739" y="767004"/>
                    <a:pt x="1199739" y="767004"/>
                  </a:cubicBezTo>
                  <a:cubicBezTo>
                    <a:pt x="1199739" y="767004"/>
                    <a:pt x="1172303" y="716023"/>
                    <a:pt x="1140780" y="716023"/>
                  </a:cubicBezTo>
                  <a:cubicBezTo>
                    <a:pt x="1109258" y="716023"/>
                    <a:pt x="1086492" y="662966"/>
                    <a:pt x="1059639" y="657583"/>
                  </a:cubicBezTo>
                  <a:cubicBezTo>
                    <a:pt x="1058666" y="656545"/>
                    <a:pt x="1057628" y="655572"/>
                    <a:pt x="1056461" y="654599"/>
                  </a:cubicBezTo>
                  <a:cubicBezTo>
                    <a:pt x="1049585" y="649086"/>
                    <a:pt x="1043813" y="642211"/>
                    <a:pt x="1038883" y="634427"/>
                  </a:cubicBezTo>
                  <a:cubicBezTo>
                    <a:pt x="1033435" y="615747"/>
                    <a:pt x="1032592" y="590711"/>
                    <a:pt x="1022992" y="578776"/>
                  </a:cubicBezTo>
                  <a:cubicBezTo>
                    <a:pt x="1007296" y="559123"/>
                    <a:pt x="1019036" y="512099"/>
                    <a:pt x="1046602" y="535579"/>
                  </a:cubicBezTo>
                  <a:cubicBezTo>
                    <a:pt x="1054709" y="542584"/>
                    <a:pt x="1064958" y="545373"/>
                    <a:pt x="1074751" y="544984"/>
                  </a:cubicBezTo>
                  <a:cubicBezTo>
                    <a:pt x="1080005" y="547189"/>
                    <a:pt x="1085389" y="549264"/>
                    <a:pt x="1090772" y="550951"/>
                  </a:cubicBezTo>
                  <a:cubicBezTo>
                    <a:pt x="1141559" y="567166"/>
                    <a:pt x="1119960" y="503407"/>
                    <a:pt x="1125343" y="481744"/>
                  </a:cubicBezTo>
                  <a:cubicBezTo>
                    <a:pt x="1130727" y="460145"/>
                    <a:pt x="1108025" y="438481"/>
                    <a:pt x="1099399" y="434395"/>
                  </a:cubicBezTo>
                  <a:cubicBezTo>
                    <a:pt x="1090772" y="430244"/>
                    <a:pt x="1056136" y="415845"/>
                    <a:pt x="1070211" y="401770"/>
                  </a:cubicBezTo>
                  <a:cubicBezTo>
                    <a:pt x="1084286" y="387695"/>
                    <a:pt x="1094015" y="384452"/>
                    <a:pt x="1114511" y="384452"/>
                  </a:cubicBezTo>
                  <a:cubicBezTo>
                    <a:pt x="1128911" y="384452"/>
                    <a:pt x="1127873" y="370053"/>
                    <a:pt x="1125992" y="355848"/>
                  </a:cubicBezTo>
                  <a:cubicBezTo>
                    <a:pt x="1142791" y="339568"/>
                    <a:pt x="1161601" y="315375"/>
                    <a:pt x="1176000" y="294165"/>
                  </a:cubicBezTo>
                  <a:cubicBezTo>
                    <a:pt x="1181254" y="292090"/>
                    <a:pt x="1185016" y="285279"/>
                    <a:pt x="1187675" y="275939"/>
                  </a:cubicBezTo>
                  <a:cubicBezTo>
                    <a:pt x="1192799" y="267377"/>
                    <a:pt x="1196626" y="260178"/>
                    <a:pt x="1198377" y="255378"/>
                  </a:cubicBezTo>
                  <a:cubicBezTo>
                    <a:pt x="1200128" y="250578"/>
                    <a:pt x="1198118" y="244027"/>
                    <a:pt x="1193513" y="236568"/>
                  </a:cubicBezTo>
                  <a:cubicBezTo>
                    <a:pt x="1194745" y="217823"/>
                    <a:pt x="1194550" y="199403"/>
                    <a:pt x="1194550" y="189803"/>
                  </a:cubicBezTo>
                  <a:cubicBezTo>
                    <a:pt x="1194550" y="165999"/>
                    <a:pt x="1154531" y="132531"/>
                    <a:pt x="1123203" y="124942"/>
                  </a:cubicBezTo>
                  <a:cubicBezTo>
                    <a:pt x="1091875" y="117353"/>
                    <a:pt x="993480" y="150886"/>
                    <a:pt x="964293" y="157372"/>
                  </a:cubicBezTo>
                  <a:cubicBezTo>
                    <a:pt x="935105" y="163859"/>
                    <a:pt x="883216" y="130325"/>
                    <a:pt x="849683" y="104381"/>
                  </a:cubicBezTo>
                  <a:cubicBezTo>
                    <a:pt x="816150" y="78436"/>
                    <a:pt x="728587" y="10332"/>
                    <a:pt x="703745" y="1705"/>
                  </a:cubicBezTo>
                  <a:cubicBezTo>
                    <a:pt x="678903" y="-6921"/>
                    <a:pt x="624809" y="20061"/>
                    <a:pt x="612939" y="18569"/>
                  </a:cubicBezTo>
                  <a:cubicBezTo>
                    <a:pt x="601070" y="17077"/>
                    <a:pt x="551321" y="31931"/>
                    <a:pt x="529722" y="55735"/>
                  </a:cubicBezTo>
                  <a:cubicBezTo>
                    <a:pt x="508123" y="79539"/>
                    <a:pt x="485422" y="90306"/>
                    <a:pt x="470244" y="98997"/>
                  </a:cubicBezTo>
                  <a:cubicBezTo>
                    <a:pt x="455132" y="107624"/>
                    <a:pt x="460515" y="135774"/>
                    <a:pt x="489703" y="155232"/>
                  </a:cubicBezTo>
                  <a:cubicBezTo>
                    <a:pt x="518890" y="174691"/>
                    <a:pt x="557807" y="198495"/>
                    <a:pt x="582649" y="226580"/>
                  </a:cubicBezTo>
                  <a:cubicBezTo>
                    <a:pt x="607491" y="254664"/>
                    <a:pt x="564293" y="256870"/>
                    <a:pt x="537246" y="286057"/>
                  </a:cubicBezTo>
                  <a:cubicBezTo>
                    <a:pt x="510199" y="315245"/>
                    <a:pt x="531863" y="431995"/>
                    <a:pt x="553786" y="477398"/>
                  </a:cubicBezTo>
                  <a:cubicBezTo>
                    <a:pt x="566758" y="504315"/>
                    <a:pt x="594973" y="512942"/>
                    <a:pt x="615793" y="515601"/>
                  </a:cubicBezTo>
                  <a:cubicBezTo>
                    <a:pt x="624420" y="529028"/>
                    <a:pt x="634668" y="538173"/>
                    <a:pt x="646213" y="535579"/>
                  </a:cubicBezTo>
                  <a:cubicBezTo>
                    <a:pt x="681498" y="527795"/>
                    <a:pt x="724695" y="570863"/>
                    <a:pt x="693302" y="578776"/>
                  </a:cubicBezTo>
                  <a:cubicBezTo>
                    <a:pt x="661974" y="586689"/>
                    <a:pt x="646213" y="621974"/>
                    <a:pt x="642386" y="653237"/>
                  </a:cubicBezTo>
                  <a:cubicBezTo>
                    <a:pt x="638430" y="684695"/>
                    <a:pt x="646343" y="723871"/>
                    <a:pt x="622733" y="727763"/>
                  </a:cubicBezTo>
                  <a:cubicBezTo>
                    <a:pt x="599124" y="731719"/>
                    <a:pt x="575579" y="739503"/>
                    <a:pt x="575579" y="782571"/>
                  </a:cubicBezTo>
                  <a:cubicBezTo>
                    <a:pt x="575579" y="825638"/>
                    <a:pt x="524598" y="813963"/>
                    <a:pt x="516750" y="829595"/>
                  </a:cubicBezTo>
                  <a:cubicBezTo>
                    <a:pt x="508837" y="845291"/>
                    <a:pt x="489184" y="923709"/>
                    <a:pt x="477444" y="935513"/>
                  </a:cubicBezTo>
                  <a:cubicBezTo>
                    <a:pt x="465704" y="947253"/>
                    <a:pt x="398962" y="951080"/>
                    <a:pt x="394940" y="986494"/>
                  </a:cubicBezTo>
                  <a:cubicBezTo>
                    <a:pt x="390984" y="1021714"/>
                    <a:pt x="359721" y="1064912"/>
                    <a:pt x="340068" y="1060955"/>
                  </a:cubicBezTo>
                  <a:cubicBezTo>
                    <a:pt x="320415" y="1056999"/>
                    <a:pt x="285065" y="1041302"/>
                    <a:pt x="273261" y="1064912"/>
                  </a:cubicBezTo>
                  <a:cubicBezTo>
                    <a:pt x="261521" y="1088456"/>
                    <a:pt x="210475" y="1045259"/>
                    <a:pt x="198735" y="1057128"/>
                  </a:cubicBezTo>
                  <a:cubicBezTo>
                    <a:pt x="186865" y="1068868"/>
                    <a:pt x="124080" y="1119849"/>
                    <a:pt x="124080" y="1151242"/>
                  </a:cubicBezTo>
                  <a:cubicBezTo>
                    <a:pt x="124080" y="1182635"/>
                    <a:pt x="190887" y="1182635"/>
                    <a:pt x="186995" y="1221876"/>
                  </a:cubicBezTo>
                  <a:cubicBezTo>
                    <a:pt x="183039" y="1261052"/>
                    <a:pt x="210605" y="1304250"/>
                    <a:pt x="230258" y="1323838"/>
                  </a:cubicBezTo>
                  <a:cubicBezTo>
                    <a:pt x="249781" y="1343426"/>
                    <a:pt x="281239" y="1390515"/>
                    <a:pt x="265477" y="1414060"/>
                  </a:cubicBezTo>
                  <a:cubicBezTo>
                    <a:pt x="249781" y="1437605"/>
                    <a:pt x="226301" y="1441496"/>
                    <a:pt x="190952" y="1433713"/>
                  </a:cubicBezTo>
                  <a:cubicBezTo>
                    <a:pt x="155602" y="1425930"/>
                    <a:pt x="159559" y="1449409"/>
                    <a:pt x="96643" y="1437670"/>
                  </a:cubicBezTo>
                  <a:cubicBezTo>
                    <a:pt x="33858" y="1425930"/>
                    <a:pt x="29901" y="1472954"/>
                    <a:pt x="6292" y="1500520"/>
                  </a:cubicBezTo>
                  <a:cubicBezTo>
                    <a:pt x="4865" y="1502207"/>
                    <a:pt x="2594" y="1504671"/>
                    <a:pt x="0" y="1507655"/>
                  </a:cubicBezTo>
                  <a:cubicBezTo>
                    <a:pt x="29706" y="1531134"/>
                    <a:pt x="42095" y="1572905"/>
                    <a:pt x="91454" y="1591909"/>
                  </a:cubicBezTo>
                  <a:cubicBezTo>
                    <a:pt x="148792" y="1613898"/>
                    <a:pt x="200292" y="1555198"/>
                    <a:pt x="200292" y="1597812"/>
                  </a:cubicBezTo>
                  <a:cubicBezTo>
                    <a:pt x="200292" y="1640426"/>
                    <a:pt x="65056" y="1631540"/>
                    <a:pt x="62137" y="1644772"/>
                  </a:cubicBezTo>
                  <a:cubicBezTo>
                    <a:pt x="59218" y="1657938"/>
                    <a:pt x="201848" y="1829821"/>
                    <a:pt x="273844" y="1816589"/>
                  </a:cubicBezTo>
                  <a:cubicBezTo>
                    <a:pt x="345840" y="1803422"/>
                    <a:pt x="398767" y="1725589"/>
                    <a:pt x="378206" y="1713784"/>
                  </a:cubicBezTo>
                  <a:cubicBezTo>
                    <a:pt x="357645" y="1702044"/>
                    <a:pt x="389946" y="1653722"/>
                    <a:pt x="409015" y="1662414"/>
                  </a:cubicBezTo>
                  <a:cubicBezTo>
                    <a:pt x="428085" y="1671235"/>
                    <a:pt x="411934" y="1747577"/>
                    <a:pt x="433987" y="1765219"/>
                  </a:cubicBezTo>
                  <a:cubicBezTo>
                    <a:pt x="456105" y="1782796"/>
                    <a:pt x="448646" y="1815097"/>
                    <a:pt x="433987" y="1856284"/>
                  </a:cubicBezTo>
                  <a:cubicBezTo>
                    <a:pt x="419328" y="1897341"/>
                    <a:pt x="448646" y="1978094"/>
                    <a:pt x="453056" y="2023626"/>
                  </a:cubicBezTo>
                  <a:cubicBezTo>
                    <a:pt x="457467" y="2069289"/>
                    <a:pt x="488276" y="2135253"/>
                    <a:pt x="498654" y="2202773"/>
                  </a:cubicBezTo>
                  <a:cubicBezTo>
                    <a:pt x="508902" y="2270359"/>
                    <a:pt x="551580" y="2393790"/>
                    <a:pt x="591211" y="2468575"/>
                  </a:cubicBezTo>
                  <a:cubicBezTo>
                    <a:pt x="630906" y="2543425"/>
                    <a:pt x="661715" y="2690401"/>
                    <a:pt x="688113" y="2725555"/>
                  </a:cubicBezTo>
                  <a:cubicBezTo>
                    <a:pt x="714642" y="2760775"/>
                    <a:pt x="782227" y="2867991"/>
                    <a:pt x="782227" y="2934084"/>
                  </a:cubicBezTo>
                  <a:cubicBezTo>
                    <a:pt x="782227" y="3000178"/>
                    <a:pt x="854223" y="3092670"/>
                    <a:pt x="879260" y="3110312"/>
                  </a:cubicBezTo>
                  <a:cubicBezTo>
                    <a:pt x="904296" y="3127955"/>
                    <a:pt x="958585" y="3089751"/>
                    <a:pt x="971882" y="3048629"/>
                  </a:cubicBezTo>
                  <a:cubicBezTo>
                    <a:pt x="985113" y="3007507"/>
                    <a:pt x="1060028" y="2991357"/>
                    <a:pt x="1064439" y="2956137"/>
                  </a:cubicBezTo>
                  <a:cubicBezTo>
                    <a:pt x="1068849" y="2920917"/>
                    <a:pt x="1076178" y="2892962"/>
                    <a:pt x="1102577" y="2888552"/>
                  </a:cubicBezTo>
                  <a:cubicBezTo>
                    <a:pt x="1129105" y="2884206"/>
                    <a:pt x="1129105" y="2856251"/>
                    <a:pt x="1129105" y="2818048"/>
                  </a:cubicBezTo>
                  <a:cubicBezTo>
                    <a:pt x="1129105" y="2779844"/>
                    <a:pt x="1132024" y="2725555"/>
                    <a:pt x="1158552" y="2691762"/>
                  </a:cubicBezTo>
                  <a:cubicBezTo>
                    <a:pt x="1185081" y="2657970"/>
                    <a:pt x="1189361" y="2566969"/>
                    <a:pt x="1173341" y="2530258"/>
                  </a:cubicBezTo>
                  <a:cubicBezTo>
                    <a:pt x="1157190" y="2493546"/>
                    <a:pt x="1166011" y="2442176"/>
                    <a:pt x="1180670" y="2405465"/>
                  </a:cubicBezTo>
                  <a:cubicBezTo>
                    <a:pt x="1195329" y="2368753"/>
                    <a:pt x="1189491" y="2326139"/>
                    <a:pt x="1217446" y="2323221"/>
                  </a:cubicBezTo>
                  <a:cubicBezTo>
                    <a:pt x="1245337" y="2320302"/>
                    <a:pt x="1286459" y="2295330"/>
                    <a:pt x="1315841" y="2255635"/>
                  </a:cubicBezTo>
                  <a:cubicBezTo>
                    <a:pt x="1345288" y="2216005"/>
                    <a:pt x="1434926" y="2161716"/>
                    <a:pt x="1467292" y="2135253"/>
                  </a:cubicBezTo>
                  <a:cubicBezTo>
                    <a:pt x="1499528" y="2108789"/>
                    <a:pt x="1598117" y="2022070"/>
                    <a:pt x="1627564" y="1973748"/>
                  </a:cubicBezTo>
                  <a:cubicBezTo>
                    <a:pt x="1656881" y="1925232"/>
                    <a:pt x="1740747" y="1909081"/>
                    <a:pt x="1779015" y="1869451"/>
                  </a:cubicBezTo>
                  <a:cubicBezTo>
                    <a:pt x="1817284" y="1829821"/>
                    <a:pt x="1802495" y="1809260"/>
                    <a:pt x="1809825" y="1766646"/>
                  </a:cubicBezTo>
                  <a:cubicBezTo>
                    <a:pt x="1817154" y="1724097"/>
                    <a:pt x="1940585" y="1706584"/>
                    <a:pt x="1987674" y="1706584"/>
                  </a:cubicBezTo>
                  <a:cubicBezTo>
                    <a:pt x="1997339" y="1706584"/>
                    <a:pt x="2005252" y="1705547"/>
                    <a:pt x="2012386" y="1704249"/>
                  </a:cubicBezTo>
                  <a:cubicBezTo>
                    <a:pt x="2011608" y="1635821"/>
                    <a:pt x="1991047" y="1554550"/>
                    <a:pt x="1977296" y="1522443"/>
                  </a:cubicBezTo>
                  <a:cubicBezTo>
                    <a:pt x="1977426" y="1522443"/>
                    <a:pt x="1977556" y="1522313"/>
                    <a:pt x="1977686" y="1522249"/>
                  </a:cubicBezTo>
                  <a:cubicBezTo>
                    <a:pt x="1959849" y="1480673"/>
                    <a:pt x="1947914" y="1403293"/>
                    <a:pt x="1953817" y="1373522"/>
                  </a:cubicBezTo>
                  <a:cubicBezTo>
                    <a:pt x="1959719" y="1343751"/>
                    <a:pt x="1995522" y="1367490"/>
                    <a:pt x="2007392" y="1331816"/>
                  </a:cubicBezTo>
                  <a:cubicBezTo>
                    <a:pt x="2019326" y="1296142"/>
                    <a:pt x="1906144" y="1296142"/>
                    <a:pt x="1941882" y="1248534"/>
                  </a:cubicBezTo>
                  <a:cubicBezTo>
                    <a:pt x="1977686" y="1200926"/>
                    <a:pt x="1977686" y="1248534"/>
                    <a:pt x="2025229" y="1248534"/>
                  </a:cubicBezTo>
                  <a:cubicBezTo>
                    <a:pt x="2072772" y="1248534"/>
                    <a:pt x="2090739" y="1272403"/>
                    <a:pt x="2090739" y="1302044"/>
                  </a:cubicBezTo>
                  <a:cubicBezTo>
                    <a:pt x="2090739" y="1331686"/>
                    <a:pt x="2138412" y="1349718"/>
                    <a:pt x="2138412" y="1349718"/>
                  </a:cubicBezTo>
                  <a:cubicBezTo>
                    <a:pt x="2138412" y="1349718"/>
                    <a:pt x="2215856" y="1343686"/>
                    <a:pt x="2251660" y="1343686"/>
                  </a:cubicBezTo>
                  <a:cubicBezTo>
                    <a:pt x="2287463" y="1343686"/>
                    <a:pt x="2323072" y="1343686"/>
                    <a:pt x="2323072" y="1367425"/>
                  </a:cubicBezTo>
                  <a:cubicBezTo>
                    <a:pt x="2323072" y="1391164"/>
                    <a:pt x="2281366" y="1468673"/>
                    <a:pt x="2245628" y="1468673"/>
                  </a:cubicBezTo>
                  <a:cubicBezTo>
                    <a:pt x="2209889" y="1468673"/>
                    <a:pt x="2209889" y="1569792"/>
                    <a:pt x="2239725" y="1575824"/>
                  </a:cubicBezTo>
                  <a:cubicBezTo>
                    <a:pt x="2269496" y="1581726"/>
                    <a:pt x="2293301" y="1498445"/>
                    <a:pt x="2311138" y="1498445"/>
                  </a:cubicBezTo>
                  <a:cubicBezTo>
                    <a:pt x="2323915" y="1498445"/>
                    <a:pt x="2333709" y="1592883"/>
                    <a:pt x="2351287" y="1690174"/>
                  </a:cubicBezTo>
                  <a:cubicBezTo>
                    <a:pt x="2355892" y="1684726"/>
                    <a:pt x="2360756" y="1680705"/>
                    <a:pt x="2365880" y="1680705"/>
                  </a:cubicBezTo>
                  <a:cubicBezTo>
                    <a:pt x="2389490" y="1680705"/>
                    <a:pt x="2377620" y="1598331"/>
                    <a:pt x="2393446" y="1574851"/>
                  </a:cubicBezTo>
                  <a:cubicBezTo>
                    <a:pt x="2409143" y="1551307"/>
                    <a:pt x="2401230" y="1476846"/>
                    <a:pt x="2413099" y="1476846"/>
                  </a:cubicBezTo>
                  <a:cubicBezTo>
                    <a:pt x="2424969" y="1476846"/>
                    <a:pt x="2495603" y="1500390"/>
                    <a:pt x="2491581" y="1480802"/>
                  </a:cubicBezTo>
                  <a:cubicBezTo>
                    <a:pt x="2487625" y="1461149"/>
                    <a:pt x="2534714" y="1394537"/>
                    <a:pt x="2526801" y="1359123"/>
                  </a:cubicBezTo>
                  <a:cubicBezTo>
                    <a:pt x="2518888" y="1323903"/>
                    <a:pt x="2554367" y="1280705"/>
                    <a:pt x="2554367" y="1237508"/>
                  </a:cubicBezTo>
                  <a:cubicBezTo>
                    <a:pt x="2554367" y="1194310"/>
                    <a:pt x="2593673" y="1182700"/>
                    <a:pt x="2621110" y="1159090"/>
                  </a:cubicBezTo>
                  <a:cubicBezTo>
                    <a:pt x="2648546" y="1135546"/>
                    <a:pt x="2695635" y="1104282"/>
                    <a:pt x="2703548" y="1123806"/>
                  </a:cubicBezTo>
                  <a:cubicBezTo>
                    <a:pt x="2711332" y="1143459"/>
                    <a:pt x="2770226" y="1159090"/>
                    <a:pt x="2746811" y="1123806"/>
                  </a:cubicBezTo>
                  <a:cubicBezTo>
                    <a:pt x="2723201" y="1088586"/>
                    <a:pt x="2723201" y="1065041"/>
                    <a:pt x="2738898" y="1057258"/>
                  </a:cubicBezTo>
                  <a:close/>
                </a:path>
              </a:pathLst>
            </a:custGeom>
            <a:solidFill>
              <a:srgbClr val="BDBEC0"/>
            </a:solidFill>
            <a:ln w="3175" cap="flat">
              <a:solidFill>
                <a:srgbClr val="ECF6FC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2" name="Freihandform: Form 59">
              <a:extLst>
                <a:ext uri="{FF2B5EF4-FFF2-40B4-BE49-F238E27FC236}">
                  <a16:creationId xmlns:a16="http://schemas.microsoft.com/office/drawing/2014/main" id="{88969319-E320-2834-CFD4-51DC7DA810BD}"/>
                </a:ext>
              </a:extLst>
            </p:cNvPr>
            <p:cNvSpPr/>
            <p:nvPr/>
          </p:nvSpPr>
          <p:spPr bwMode="gray">
            <a:xfrm>
              <a:off x="4866460" y="2967586"/>
              <a:ext cx="282600" cy="282582"/>
            </a:xfrm>
            <a:custGeom>
              <a:avLst/>
              <a:gdLst>
                <a:gd name="connsiteX0" fmla="*/ 5703375 w 7948126"/>
                <a:gd name="connsiteY0" fmla="*/ 4 h 7943272"/>
                <a:gd name="connsiteX1" fmla="*/ 6062862 w 7948126"/>
                <a:gd name="connsiteY1" fmla="*/ 238576 h 7943272"/>
                <a:gd name="connsiteX2" fmla="*/ 6909934 w 7948126"/>
                <a:gd name="connsiteY2" fmla="*/ 327144 h 7943272"/>
                <a:gd name="connsiteX3" fmla="*/ 7487990 w 7948126"/>
                <a:gd name="connsiteY3" fmla="*/ 461888 h 7943272"/>
                <a:gd name="connsiteX4" fmla="*/ 7569972 w 7948126"/>
                <a:gd name="connsiteY4" fmla="*/ 615466 h 7943272"/>
                <a:gd name="connsiteX5" fmla="*/ 7716476 w 7948126"/>
                <a:gd name="connsiteY5" fmla="*/ 1135586 h 7943272"/>
                <a:gd name="connsiteX6" fmla="*/ 7748990 w 7948126"/>
                <a:gd name="connsiteY6" fmla="*/ 1590676 h 7943272"/>
                <a:gd name="connsiteX7" fmla="*/ 7944040 w 7948126"/>
                <a:gd name="connsiteY7" fmla="*/ 1931777 h 7943272"/>
                <a:gd name="connsiteX8" fmla="*/ 7830503 w 7948126"/>
                <a:gd name="connsiteY8" fmla="*/ 2126808 h 7943272"/>
                <a:gd name="connsiteX9" fmla="*/ 7099320 w 7948126"/>
                <a:gd name="connsiteY9" fmla="*/ 2159323 h 7943272"/>
                <a:gd name="connsiteX10" fmla="*/ 6806745 w 7948126"/>
                <a:gd name="connsiteY10" fmla="*/ 2337889 h 7943272"/>
                <a:gd name="connsiteX11" fmla="*/ 6644680 w 7948126"/>
                <a:gd name="connsiteY11" fmla="*/ 2467910 h 7943272"/>
                <a:gd name="connsiteX12" fmla="*/ 6579670 w 7948126"/>
                <a:gd name="connsiteY12" fmla="*/ 2776967 h 7943272"/>
                <a:gd name="connsiteX13" fmla="*/ 6352125 w 7948126"/>
                <a:gd name="connsiteY13" fmla="*/ 2923000 h 7943272"/>
                <a:gd name="connsiteX14" fmla="*/ 5978527 w 7948126"/>
                <a:gd name="connsiteY14" fmla="*/ 3053039 h 7943272"/>
                <a:gd name="connsiteX15" fmla="*/ 5718937 w 7948126"/>
                <a:gd name="connsiteY15" fmla="*/ 3345594 h 7943272"/>
                <a:gd name="connsiteX16" fmla="*/ 5280329 w 7948126"/>
                <a:gd name="connsiteY16" fmla="*/ 3442649 h 7943272"/>
                <a:gd name="connsiteX17" fmla="*/ 4955259 w 7948126"/>
                <a:gd name="connsiteY17" fmla="*/ 3540174 h 7943272"/>
                <a:gd name="connsiteX18" fmla="*/ 4159065 w 7948126"/>
                <a:gd name="connsiteY18" fmla="*/ 4060293 h 7943272"/>
                <a:gd name="connsiteX19" fmla="*/ 4170374 w 7948126"/>
                <a:gd name="connsiteY19" fmla="*/ 4708689 h 7943272"/>
                <a:gd name="connsiteX20" fmla="*/ 4169897 w 7948126"/>
                <a:gd name="connsiteY20" fmla="*/ 4740707 h 7943272"/>
                <a:gd name="connsiteX21" fmla="*/ 4175407 w 7948126"/>
                <a:gd name="connsiteY21" fmla="*/ 4996598 h 7943272"/>
                <a:gd name="connsiteX22" fmla="*/ 4158575 w 7948126"/>
                <a:gd name="connsiteY22" fmla="*/ 5457644 h 7943272"/>
                <a:gd name="connsiteX23" fmla="*/ 2485166 w 7948126"/>
                <a:gd name="connsiteY23" fmla="*/ 5457644 h 7943272"/>
                <a:gd name="connsiteX24" fmla="*/ 2485166 w 7948126"/>
                <a:gd name="connsiteY24" fmla="*/ 6789966 h 7943272"/>
                <a:gd name="connsiteX25" fmla="*/ 1965515 w 7948126"/>
                <a:gd name="connsiteY25" fmla="*/ 7163093 h 7943272"/>
                <a:gd name="connsiteX26" fmla="*/ 1965515 w 7948126"/>
                <a:gd name="connsiteY26" fmla="*/ 7163563 h 7943272"/>
                <a:gd name="connsiteX27" fmla="*/ 1965515 w 7948126"/>
                <a:gd name="connsiteY27" fmla="*/ 7943272 h 7943272"/>
                <a:gd name="connsiteX28" fmla="*/ 0 w 7948126"/>
                <a:gd name="connsiteY28" fmla="*/ 7943272 h 7943272"/>
                <a:gd name="connsiteX29" fmla="*/ 146523 w 7948126"/>
                <a:gd name="connsiteY29" fmla="*/ 7474502 h 7943272"/>
                <a:gd name="connsiteX30" fmla="*/ 1023269 w 7948126"/>
                <a:gd name="connsiteY30" fmla="*/ 5920279 h 7943272"/>
                <a:gd name="connsiteX31" fmla="*/ 1686130 w 7948126"/>
                <a:gd name="connsiteY31" fmla="*/ 5006317 h 7943272"/>
                <a:gd name="connsiteX32" fmla="*/ 1864286 w 7948126"/>
                <a:gd name="connsiteY32" fmla="*/ 4656971 h 7943272"/>
                <a:gd name="connsiteX33" fmla="*/ 1958086 w 7948126"/>
                <a:gd name="connsiteY33" fmla="*/ 4550791 h 7943272"/>
                <a:gd name="connsiteX34" fmla="*/ 1959872 w 7948126"/>
                <a:gd name="connsiteY34" fmla="*/ 4548368 h 7943272"/>
                <a:gd name="connsiteX35" fmla="*/ 2320280 w 7948126"/>
                <a:gd name="connsiteY35" fmla="*/ 4372173 h 7943272"/>
                <a:gd name="connsiteX36" fmla="*/ 3049581 w 7948126"/>
                <a:gd name="connsiteY36" fmla="*/ 3878433 h 7943272"/>
                <a:gd name="connsiteX37" fmla="*/ 3638945 w 7948126"/>
                <a:gd name="connsiteY37" fmla="*/ 3060585 h 7943272"/>
                <a:gd name="connsiteX38" fmla="*/ 3638945 w 7948126"/>
                <a:gd name="connsiteY38" fmla="*/ 2301612 h 7943272"/>
                <a:gd name="connsiteX39" fmla="*/ 3919251 w 7948126"/>
                <a:gd name="connsiteY39" fmla="*/ 1830019 h 7943272"/>
                <a:gd name="connsiteX40" fmla="*/ 4294730 w 7948126"/>
                <a:gd name="connsiteY40" fmla="*/ 1402701 h 7943272"/>
                <a:gd name="connsiteX41" fmla="*/ 5053724 w 7948126"/>
                <a:gd name="connsiteY41" fmla="*/ 1041824 h 7943272"/>
                <a:gd name="connsiteX42" fmla="*/ 5598795 w 7948126"/>
                <a:gd name="connsiteY42" fmla="*/ 24692 h 7943272"/>
                <a:gd name="connsiteX43" fmla="*/ 5703375 w 7948126"/>
                <a:gd name="connsiteY43" fmla="*/ 4 h 794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948126" h="7943272">
                  <a:moveTo>
                    <a:pt x="5703375" y="4"/>
                  </a:moveTo>
                  <a:cubicBezTo>
                    <a:pt x="5808630" y="687"/>
                    <a:pt x="5919044" y="78163"/>
                    <a:pt x="6062862" y="238576"/>
                  </a:cubicBezTo>
                  <a:cubicBezTo>
                    <a:pt x="6254129" y="452461"/>
                    <a:pt x="6651755" y="319599"/>
                    <a:pt x="6909934" y="327144"/>
                  </a:cubicBezTo>
                  <a:cubicBezTo>
                    <a:pt x="7095086" y="331848"/>
                    <a:pt x="7309912" y="465651"/>
                    <a:pt x="7487990" y="461888"/>
                  </a:cubicBezTo>
                  <a:cubicBezTo>
                    <a:pt x="7517682" y="528779"/>
                    <a:pt x="7545944" y="584852"/>
                    <a:pt x="7569972" y="615466"/>
                  </a:cubicBezTo>
                  <a:cubicBezTo>
                    <a:pt x="7683980" y="761989"/>
                    <a:pt x="7716476" y="940536"/>
                    <a:pt x="7716476" y="1135586"/>
                  </a:cubicBezTo>
                  <a:cubicBezTo>
                    <a:pt x="7716476" y="1330635"/>
                    <a:pt x="7651466" y="1574193"/>
                    <a:pt x="7748990" y="1590676"/>
                  </a:cubicBezTo>
                  <a:cubicBezTo>
                    <a:pt x="7846516" y="1606708"/>
                    <a:pt x="7927558" y="1850735"/>
                    <a:pt x="7944040" y="1931777"/>
                  </a:cubicBezTo>
                  <a:cubicBezTo>
                    <a:pt x="7960523" y="2012800"/>
                    <a:pt x="7928028" y="2126808"/>
                    <a:pt x="7830503" y="2126808"/>
                  </a:cubicBezTo>
                  <a:cubicBezTo>
                    <a:pt x="7732978" y="2126808"/>
                    <a:pt x="7099320" y="2061798"/>
                    <a:pt x="7099320" y="2159323"/>
                  </a:cubicBezTo>
                  <a:cubicBezTo>
                    <a:pt x="7099320" y="2256847"/>
                    <a:pt x="6952797" y="2337889"/>
                    <a:pt x="6806745" y="2337889"/>
                  </a:cubicBezTo>
                  <a:cubicBezTo>
                    <a:pt x="6660712" y="2337889"/>
                    <a:pt x="6660712" y="2305845"/>
                    <a:pt x="6644680" y="2467910"/>
                  </a:cubicBezTo>
                  <a:cubicBezTo>
                    <a:pt x="6628197" y="2629974"/>
                    <a:pt x="6677195" y="2776967"/>
                    <a:pt x="6579670" y="2776967"/>
                  </a:cubicBezTo>
                  <a:cubicBezTo>
                    <a:pt x="6482145" y="2776967"/>
                    <a:pt x="6498647" y="2906517"/>
                    <a:pt x="6352125" y="2923000"/>
                  </a:cubicBezTo>
                  <a:cubicBezTo>
                    <a:pt x="6206072" y="2939502"/>
                    <a:pt x="5978527" y="2906987"/>
                    <a:pt x="5978527" y="3053039"/>
                  </a:cubicBezTo>
                  <a:cubicBezTo>
                    <a:pt x="5978527" y="3199091"/>
                    <a:pt x="5881002" y="3313099"/>
                    <a:pt x="5718937" y="3345594"/>
                  </a:cubicBezTo>
                  <a:cubicBezTo>
                    <a:pt x="5556402" y="3378109"/>
                    <a:pt x="5280329" y="3312158"/>
                    <a:pt x="5280329" y="3442649"/>
                  </a:cubicBezTo>
                  <a:cubicBezTo>
                    <a:pt x="5280329" y="3573159"/>
                    <a:pt x="5068796" y="3475634"/>
                    <a:pt x="4955259" y="3540174"/>
                  </a:cubicBezTo>
                  <a:cubicBezTo>
                    <a:pt x="4841721" y="3605184"/>
                    <a:pt x="4175078" y="3995283"/>
                    <a:pt x="4159065" y="4060293"/>
                  </a:cubicBezTo>
                  <a:cubicBezTo>
                    <a:pt x="4151049" y="4091377"/>
                    <a:pt x="4162358" y="4382207"/>
                    <a:pt x="4170374" y="4708689"/>
                  </a:cubicBezTo>
                  <a:lnTo>
                    <a:pt x="4169897" y="4740707"/>
                  </a:lnTo>
                  <a:lnTo>
                    <a:pt x="4175407" y="4996598"/>
                  </a:lnTo>
                  <a:cubicBezTo>
                    <a:pt x="4179338" y="5243431"/>
                    <a:pt x="4177302" y="5445281"/>
                    <a:pt x="4158575" y="5457644"/>
                  </a:cubicBezTo>
                  <a:cubicBezTo>
                    <a:pt x="4109577" y="5490158"/>
                    <a:pt x="2485166" y="5457644"/>
                    <a:pt x="2485166" y="5457644"/>
                  </a:cubicBezTo>
                  <a:lnTo>
                    <a:pt x="2485166" y="6789966"/>
                  </a:lnTo>
                  <a:cubicBezTo>
                    <a:pt x="2485166" y="6903504"/>
                    <a:pt x="1965515" y="7049556"/>
                    <a:pt x="1965515" y="7163093"/>
                  </a:cubicBezTo>
                  <a:lnTo>
                    <a:pt x="1965515" y="7163563"/>
                  </a:lnTo>
                  <a:lnTo>
                    <a:pt x="1965515" y="7943272"/>
                  </a:lnTo>
                  <a:lnTo>
                    <a:pt x="0" y="7943272"/>
                  </a:lnTo>
                  <a:cubicBezTo>
                    <a:pt x="10838" y="7820778"/>
                    <a:pt x="53231" y="7669552"/>
                    <a:pt x="146523" y="7474502"/>
                  </a:cubicBezTo>
                  <a:cubicBezTo>
                    <a:pt x="485254" y="6767349"/>
                    <a:pt x="1001122" y="6251483"/>
                    <a:pt x="1023269" y="5920279"/>
                  </a:cubicBezTo>
                  <a:cubicBezTo>
                    <a:pt x="1044946" y="5588624"/>
                    <a:pt x="1597562" y="5241878"/>
                    <a:pt x="1686130" y="5006317"/>
                  </a:cubicBezTo>
                  <a:cubicBezTo>
                    <a:pt x="1726774" y="4898542"/>
                    <a:pt x="1780129" y="4770636"/>
                    <a:pt x="1864286" y="4656971"/>
                  </a:cubicBezTo>
                  <a:lnTo>
                    <a:pt x="1958086" y="4550791"/>
                  </a:lnTo>
                  <a:lnTo>
                    <a:pt x="1959872" y="4548368"/>
                  </a:lnTo>
                  <a:cubicBezTo>
                    <a:pt x="2049852" y="4464033"/>
                    <a:pt x="2165761" y="4397612"/>
                    <a:pt x="2320280" y="4372173"/>
                  </a:cubicBezTo>
                  <a:cubicBezTo>
                    <a:pt x="2717906" y="4306222"/>
                    <a:pt x="2798928" y="4025897"/>
                    <a:pt x="3049581" y="3878433"/>
                  </a:cubicBezTo>
                  <a:cubicBezTo>
                    <a:pt x="3300214" y="3730970"/>
                    <a:pt x="3734589" y="3222649"/>
                    <a:pt x="3638945" y="3060585"/>
                  </a:cubicBezTo>
                  <a:cubicBezTo>
                    <a:pt x="3543302" y="2898030"/>
                    <a:pt x="3454733" y="2449055"/>
                    <a:pt x="3638945" y="2301612"/>
                  </a:cubicBezTo>
                  <a:cubicBezTo>
                    <a:pt x="3823627" y="2154619"/>
                    <a:pt x="3764732" y="1955336"/>
                    <a:pt x="3919251" y="1830019"/>
                  </a:cubicBezTo>
                  <a:cubicBezTo>
                    <a:pt x="4073790" y="1704703"/>
                    <a:pt x="4095447" y="1402701"/>
                    <a:pt x="4294730" y="1402701"/>
                  </a:cubicBezTo>
                  <a:cubicBezTo>
                    <a:pt x="4494033" y="1402701"/>
                    <a:pt x="4906261" y="1255708"/>
                    <a:pt x="5053724" y="1041824"/>
                  </a:cubicBezTo>
                  <a:cubicBezTo>
                    <a:pt x="5201188" y="827939"/>
                    <a:pt x="5458877" y="90643"/>
                    <a:pt x="5598795" y="24692"/>
                  </a:cubicBezTo>
                  <a:cubicBezTo>
                    <a:pt x="5633779" y="8082"/>
                    <a:pt x="5668291" y="-223"/>
                    <a:pt x="5703375" y="4"/>
                  </a:cubicBezTo>
                  <a:close/>
                </a:path>
              </a:pathLst>
            </a:custGeom>
            <a:solidFill>
              <a:srgbClr val="BDBEC0"/>
            </a:solidFill>
            <a:ln w="3175" cap="flat">
              <a:solidFill>
                <a:srgbClr val="ECF6FC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pic>
          <p:nvPicPr>
            <p:cNvPr id="92" name="Picture 91" descr="A grey and white map&#10;&#10;AI-generated content may be incorrect.">
              <a:extLst>
                <a:ext uri="{FF2B5EF4-FFF2-40B4-BE49-F238E27FC236}">
                  <a16:creationId xmlns:a16="http://schemas.microsoft.com/office/drawing/2014/main" id="{AB48904B-936E-FE6B-664A-AB9FDA76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59"/>
            <a:stretch/>
          </p:blipFill>
          <p:spPr>
            <a:xfrm>
              <a:off x="6546128" y="2954069"/>
              <a:ext cx="53320" cy="7200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C0E38A8-C2C1-5A65-A965-868D99472A8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2588" y="591750"/>
            <a:ext cx="8130486" cy="539999"/>
          </a:xfrm>
        </p:spPr>
        <p:txBody>
          <a:bodyPr/>
          <a:lstStyle/>
          <a:p>
            <a:r>
              <a:rPr lang="en-GB">
                <a:solidFill>
                  <a:srgbClr val="2793C9"/>
                </a:solidFill>
              </a:rPr>
              <a:t>400</a:t>
            </a:r>
            <a:r>
              <a:rPr lang="en-GB" sz="2800">
                <a:solidFill>
                  <a:srgbClr val="2793C9"/>
                </a:solidFill>
              </a:rPr>
              <a:t>,000 </a:t>
            </a:r>
            <a:r>
              <a:rPr lang="en-GB">
                <a:solidFill>
                  <a:srgbClr val="2793C9"/>
                </a:solidFill>
              </a:rPr>
              <a:t>tun </a:t>
            </a:r>
            <a:r>
              <a:rPr lang="en-GB"/>
              <a:t>instalované a plánované </a:t>
            </a:r>
            <a:br>
              <a:rPr lang="en-GB"/>
            </a:br>
            <a:r>
              <a:rPr lang="en-GB"/>
              <a:t>kapacity výstupu recyklace v roce</a:t>
            </a:r>
            <a:r>
              <a:rPr lang="en-GB" sz="2800"/>
              <a:t> </a:t>
            </a:r>
            <a:r>
              <a:rPr lang="en-GB" sz="2800">
                <a:solidFill>
                  <a:srgbClr val="2793C9"/>
                </a:solidFill>
              </a:rPr>
              <a:t>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82BCE-49C1-8F4D-AA4F-9CF89A55613B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>
          <a:xfrm>
            <a:off x="684149" y="231750"/>
            <a:ext cx="468000" cy="180000"/>
          </a:xfrm>
        </p:spPr>
        <p:txBody>
          <a:bodyPr/>
          <a:lstStyle/>
          <a:p>
            <a:fld id="{684A2D49-407B-4436-AC20-001F8683B8DB}" type="datetime1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281E9-2AE9-2ACD-D3A3-E7358FDD884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1152149" y="231750"/>
            <a:ext cx="900489" cy="180000"/>
          </a:xfrm>
        </p:spPr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EAA7A-2DEF-80F6-7BF6-CCB1040DC0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>
          <a:xfrm>
            <a:off x="432000" y="231750"/>
            <a:ext cx="252149" cy="180000"/>
          </a:xfrm>
        </p:spPr>
        <p:txBody>
          <a:bodyPr/>
          <a:lstStyle/>
          <a:p>
            <a:fld id="{A0998A37-7DA0-4797-BE0F-1407C577BB96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94" name="Text Placeholder 7">
            <a:extLst>
              <a:ext uri="{FF2B5EF4-FFF2-40B4-BE49-F238E27FC236}">
                <a16:creationId xmlns:a16="http://schemas.microsoft.com/office/drawing/2014/main" id="{BC173958-5FB8-3781-0984-5BF957251E9E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2904527" y="4549323"/>
            <a:ext cx="752577" cy="466071"/>
          </a:xfrm>
          <a:prstGeom prst="rect">
            <a:avLst/>
          </a:prstGeom>
          <a:noFill/>
        </p:spPr>
        <p:txBody>
          <a:bodyPr wrap="square" lIns="108000" tIns="72000" rIns="72000" bIns="72000" anchor="ctr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Rakousko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25.000t</a:t>
            </a:r>
          </a:p>
        </p:txBody>
      </p:sp>
      <p:sp>
        <p:nvSpPr>
          <p:cNvPr id="195" name="Text Placeholder 7">
            <a:extLst>
              <a:ext uri="{FF2B5EF4-FFF2-40B4-BE49-F238E27FC236}">
                <a16:creationId xmlns:a16="http://schemas.microsoft.com/office/drawing/2014/main" id="{0D15CB99-9435-0FF0-6055-B6A3213C8283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5216299" y="4574580"/>
            <a:ext cx="749540" cy="465684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Polsko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62.000t</a:t>
            </a:r>
            <a:br>
              <a:rPr lang="en-US" altLang="de-DE">
                <a:solidFill>
                  <a:schemeClr val="tx1"/>
                </a:solidFill>
              </a:rPr>
            </a:br>
            <a:endParaRPr lang="en-US" altLang="de-DE" b="0">
              <a:solidFill>
                <a:schemeClr val="tx1"/>
              </a:solidFill>
            </a:endParaRPr>
          </a:p>
        </p:txBody>
      </p:sp>
      <p:sp>
        <p:nvSpPr>
          <p:cNvPr id="196" name="Text Placeholder 7">
            <a:extLst>
              <a:ext uri="{FF2B5EF4-FFF2-40B4-BE49-F238E27FC236}">
                <a16:creationId xmlns:a16="http://schemas.microsoft.com/office/drawing/2014/main" id="{41177FA0-5FD6-1959-B067-E67215AD8AEF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3475182" y="4565993"/>
            <a:ext cx="749540" cy="465684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Německo</a:t>
            </a:r>
            <a:endParaRPr lang="en-US" altLang="de-DE" b="0">
              <a:solidFill>
                <a:schemeClr val="tx1"/>
              </a:solidFill>
            </a:endParaRPr>
          </a:p>
          <a:p>
            <a:r>
              <a:rPr lang="en-US" altLang="de-DE" b="0">
                <a:solidFill>
                  <a:schemeClr val="tx1"/>
                </a:solidFill>
              </a:rPr>
              <a:t>66.000t</a:t>
            </a:r>
          </a:p>
        </p:txBody>
      </p:sp>
      <p:sp>
        <p:nvSpPr>
          <p:cNvPr id="197" name="Text Placeholder 7">
            <a:extLst>
              <a:ext uri="{FF2B5EF4-FFF2-40B4-BE49-F238E27FC236}">
                <a16:creationId xmlns:a16="http://schemas.microsoft.com/office/drawing/2014/main" id="{DBA92F3E-5B01-908C-277A-6BA21BDDE0C5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6403471" y="4583111"/>
            <a:ext cx="749538" cy="449123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Španělsko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35.000t</a:t>
            </a:r>
          </a:p>
        </p:txBody>
      </p:sp>
      <p:sp>
        <p:nvSpPr>
          <p:cNvPr id="198" name="Text Placeholder 7">
            <a:extLst>
              <a:ext uri="{FF2B5EF4-FFF2-40B4-BE49-F238E27FC236}">
                <a16:creationId xmlns:a16="http://schemas.microsoft.com/office/drawing/2014/main" id="{C4BB3206-F385-D1A1-789F-7D19F2774DDD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6916168" y="4580059"/>
            <a:ext cx="754131" cy="455466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Thajsko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45.000t</a:t>
            </a:r>
            <a:br>
              <a:rPr lang="en-US" altLang="de-DE" b="0">
                <a:solidFill>
                  <a:schemeClr val="tx1"/>
                </a:solidFill>
              </a:rPr>
            </a:br>
            <a:endParaRPr lang="en-US" altLang="de-DE" b="0">
              <a:solidFill>
                <a:schemeClr val="tx1"/>
              </a:solidFill>
            </a:endParaRPr>
          </a:p>
        </p:txBody>
      </p:sp>
      <p:sp>
        <p:nvSpPr>
          <p:cNvPr id="199" name="Text Placeholder 7">
            <a:extLst>
              <a:ext uri="{FF2B5EF4-FFF2-40B4-BE49-F238E27FC236}">
                <a16:creationId xmlns:a16="http://schemas.microsoft.com/office/drawing/2014/main" id="{C4C0EAA5-81FD-2474-C1BC-D000E7CC0D70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4119400" y="4574217"/>
            <a:ext cx="744179" cy="465684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Itálie</a:t>
            </a:r>
            <a:endParaRPr lang="en-US" altLang="de-DE" b="0">
              <a:solidFill>
                <a:schemeClr val="tx1"/>
              </a:solidFill>
            </a:endParaRPr>
          </a:p>
          <a:p>
            <a:r>
              <a:rPr lang="en-US" altLang="de-DE" b="0">
                <a:solidFill>
                  <a:schemeClr val="tx1"/>
                </a:solidFill>
              </a:rPr>
              <a:t>15.000t</a:t>
            </a:r>
          </a:p>
        </p:txBody>
      </p:sp>
      <p:sp>
        <p:nvSpPr>
          <p:cNvPr id="200" name="Text Placeholder 7">
            <a:extLst>
              <a:ext uri="{FF2B5EF4-FFF2-40B4-BE49-F238E27FC236}">
                <a16:creationId xmlns:a16="http://schemas.microsoft.com/office/drawing/2014/main" id="{E9A0D7B3-E63F-6F19-4F24-3D223A2E948C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5766840" y="4554625"/>
            <a:ext cx="749027" cy="466071"/>
          </a:xfrm>
          <a:prstGeom prst="rect">
            <a:avLst/>
          </a:prstGeom>
          <a:noFill/>
        </p:spPr>
        <p:txBody>
          <a:bodyPr wrap="square" lIns="108000" tIns="72000" rIns="72000" bIns="72000" anchor="ctr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Rumunsko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18.000t</a:t>
            </a:r>
          </a:p>
        </p:txBody>
      </p:sp>
      <p:sp>
        <p:nvSpPr>
          <p:cNvPr id="202" name="Text Placeholder 7">
            <a:extLst>
              <a:ext uri="{FF2B5EF4-FFF2-40B4-BE49-F238E27FC236}">
                <a16:creationId xmlns:a16="http://schemas.microsoft.com/office/drawing/2014/main" id="{C81F2A01-0FE2-2676-E833-040D44304832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4676792" y="4574580"/>
            <a:ext cx="749519" cy="465684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Mexiko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81.000t</a:t>
            </a:r>
            <a:br>
              <a:rPr lang="en-US" altLang="de-DE">
                <a:solidFill>
                  <a:schemeClr val="tx1"/>
                </a:solidFill>
              </a:rPr>
            </a:br>
            <a:endParaRPr lang="en-US" altLang="de-DE" b="0">
              <a:solidFill>
                <a:schemeClr val="tx1"/>
              </a:solidFill>
            </a:endParaRPr>
          </a:p>
        </p:txBody>
      </p:sp>
      <p:sp>
        <p:nvSpPr>
          <p:cNvPr id="205" name="Flowchart: Connector 204">
            <a:extLst>
              <a:ext uri="{FF2B5EF4-FFF2-40B4-BE49-F238E27FC236}">
                <a16:creationId xmlns:a16="http://schemas.microsoft.com/office/drawing/2014/main" id="{A8367B6A-779D-C912-A960-61118E7B2C81}"/>
              </a:ext>
            </a:extLst>
          </p:cNvPr>
          <p:cNvSpPr/>
          <p:nvPr/>
        </p:nvSpPr>
        <p:spPr bwMode="gray">
          <a:xfrm>
            <a:off x="432418" y="1500845"/>
            <a:ext cx="126000" cy="126000"/>
          </a:xfrm>
          <a:prstGeom prst="flowChartConnector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200"/>
          </a:p>
        </p:txBody>
      </p:sp>
      <p:sp>
        <p:nvSpPr>
          <p:cNvPr id="206" name="Text Placeholder 7">
            <a:extLst>
              <a:ext uri="{FF2B5EF4-FFF2-40B4-BE49-F238E27FC236}">
                <a16:creationId xmlns:a16="http://schemas.microsoft.com/office/drawing/2014/main" id="{02969018-A6BF-4EAE-8357-476CD7BBCF58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482838" y="1343460"/>
            <a:ext cx="607926" cy="466071"/>
          </a:xfrm>
          <a:prstGeom prst="rect">
            <a:avLst/>
          </a:prstGeom>
          <a:noFill/>
        </p:spPr>
        <p:txBody>
          <a:bodyPr wrap="square" lIns="108000" tIns="72000" rIns="72000" bIns="72000" anchor="ctr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 sz="900" b="0" err="1">
                <a:solidFill>
                  <a:schemeClr val="tx1"/>
                </a:solidFill>
              </a:rPr>
              <a:t>rHDPE</a:t>
            </a:r>
            <a:endParaRPr lang="en-US" altLang="de-DE" sz="900" b="0">
              <a:solidFill>
                <a:schemeClr val="tx1"/>
              </a:solidFill>
            </a:endParaRPr>
          </a:p>
        </p:txBody>
      </p:sp>
      <p:sp>
        <p:nvSpPr>
          <p:cNvPr id="207" name="Flowchart: Connector 206">
            <a:extLst>
              <a:ext uri="{FF2B5EF4-FFF2-40B4-BE49-F238E27FC236}">
                <a16:creationId xmlns:a16="http://schemas.microsoft.com/office/drawing/2014/main" id="{698C580D-5714-9078-7728-C0B79F428177}"/>
              </a:ext>
            </a:extLst>
          </p:cNvPr>
          <p:cNvSpPr/>
          <p:nvPr/>
        </p:nvSpPr>
        <p:spPr bwMode="gray">
          <a:xfrm>
            <a:off x="1027096" y="1500845"/>
            <a:ext cx="126000" cy="126000"/>
          </a:xfrm>
          <a:prstGeom prst="flowChartConnector">
            <a:avLst/>
          </a:prstGeom>
          <a:solidFill>
            <a:srgbClr val="F7D11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200" err="1"/>
          </a:p>
        </p:txBody>
      </p:sp>
      <p:sp>
        <p:nvSpPr>
          <p:cNvPr id="208" name="Text Placeholder 7">
            <a:extLst>
              <a:ext uri="{FF2B5EF4-FFF2-40B4-BE49-F238E27FC236}">
                <a16:creationId xmlns:a16="http://schemas.microsoft.com/office/drawing/2014/main" id="{E0FB5D41-A6B9-7E5C-083A-FEB89324BEEF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1077514" y="1344444"/>
            <a:ext cx="557375" cy="466071"/>
          </a:xfrm>
          <a:prstGeom prst="rect">
            <a:avLst/>
          </a:prstGeom>
          <a:noFill/>
        </p:spPr>
        <p:txBody>
          <a:bodyPr wrap="square" lIns="108000" tIns="72000" rIns="72000" bIns="72000" anchor="ctr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 sz="900" b="0">
                <a:solidFill>
                  <a:schemeClr val="tx1"/>
                </a:solidFill>
              </a:rPr>
              <a:t>rPET</a:t>
            </a:r>
          </a:p>
        </p:txBody>
      </p:sp>
      <p:sp>
        <p:nvSpPr>
          <p:cNvPr id="209" name="Flowchart: Connector 208">
            <a:extLst>
              <a:ext uri="{FF2B5EF4-FFF2-40B4-BE49-F238E27FC236}">
                <a16:creationId xmlns:a16="http://schemas.microsoft.com/office/drawing/2014/main" id="{FF5105C1-234B-DC5D-E4B7-92A6A6F1FE2A}"/>
              </a:ext>
            </a:extLst>
          </p:cNvPr>
          <p:cNvSpPr/>
          <p:nvPr/>
        </p:nvSpPr>
        <p:spPr bwMode="gray">
          <a:xfrm>
            <a:off x="1529389" y="1500845"/>
            <a:ext cx="125529" cy="126000"/>
          </a:xfrm>
          <a:prstGeom prst="flowChartConnector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200"/>
          </a:p>
        </p:txBody>
      </p:sp>
      <p:sp>
        <p:nvSpPr>
          <p:cNvPr id="210" name="Text Placeholder 7">
            <a:extLst>
              <a:ext uri="{FF2B5EF4-FFF2-40B4-BE49-F238E27FC236}">
                <a16:creationId xmlns:a16="http://schemas.microsoft.com/office/drawing/2014/main" id="{0B45A175-BA34-B08B-4587-A37C2E544AAA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1579808" y="1344444"/>
            <a:ext cx="979391" cy="466071"/>
          </a:xfrm>
          <a:prstGeom prst="rect">
            <a:avLst/>
          </a:prstGeom>
          <a:noFill/>
        </p:spPr>
        <p:txBody>
          <a:bodyPr wrap="square" lIns="108000" tIns="72000" rIns="72000" bIns="72000" anchor="ctr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 sz="900" b="0" err="1">
                <a:solidFill>
                  <a:schemeClr val="tx1"/>
                </a:solidFill>
              </a:rPr>
              <a:t>rHDPE</a:t>
            </a:r>
            <a:r>
              <a:rPr lang="en-US" altLang="de-DE" sz="900" b="0">
                <a:solidFill>
                  <a:schemeClr val="tx1"/>
                </a:solidFill>
              </a:rPr>
              <a:t> + rPET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6B9FA8-59F8-FBC2-8C0F-C0A1FF913019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7491729" y="4579108"/>
            <a:ext cx="802415" cy="455466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Jižní Afrika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35.000t</a:t>
            </a:r>
            <a:br>
              <a:rPr lang="en-US" altLang="de-DE" b="0">
                <a:solidFill>
                  <a:schemeClr val="tx1"/>
                </a:solidFill>
              </a:rPr>
            </a:br>
            <a:endParaRPr lang="en-US" altLang="de-DE" b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70E4B5-AFC7-A8C2-AF03-E0101B4D173D}"/>
              </a:ext>
            </a:extLst>
          </p:cNvPr>
          <p:cNvSpPr/>
          <p:nvPr/>
        </p:nvSpPr>
        <p:spPr bwMode="gray">
          <a:xfrm>
            <a:off x="595155" y="3496657"/>
            <a:ext cx="965929" cy="9659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err="1"/>
              <a:t>rHDPE</a:t>
            </a:r>
            <a:r>
              <a:rPr lang="en-US" sz="1000"/>
              <a:t> 100,000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D90"/>
                </a:solidFill>
                <a:latin typeface="Arial" panose="020B0604020202020204" pitchFamily="34" charset="0"/>
              </a:rPr>
              <a:t>tun</a:t>
            </a:r>
            <a:endParaRPr lang="en-US" sz="1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C11B56-35D2-16BE-211B-5ECF46C661B9}"/>
              </a:ext>
            </a:extLst>
          </p:cNvPr>
          <p:cNvSpPr/>
          <p:nvPr/>
        </p:nvSpPr>
        <p:spPr bwMode="gray">
          <a:xfrm>
            <a:off x="595156" y="2257127"/>
            <a:ext cx="965929" cy="9659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/>
              <a:t>rPET</a:t>
            </a:r>
            <a:r>
              <a:rPr lang="en-US" sz="1000"/>
              <a:t> 300,000 tun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D5C6B050-1162-823A-2F7D-12C7134896D5}"/>
              </a:ext>
            </a:extLst>
          </p:cNvPr>
          <p:cNvSpPr txBox="1">
            <a:spLocks/>
          </p:cNvSpPr>
          <p:nvPr/>
        </p:nvSpPr>
        <p:spPr bwMode="ltGray">
          <a:xfrm rot="10800000" flipV="1">
            <a:off x="8253609" y="4584436"/>
            <a:ext cx="802415" cy="455466"/>
          </a:xfrm>
          <a:prstGeom prst="rect">
            <a:avLst/>
          </a:prstGeom>
          <a:noFill/>
        </p:spPr>
        <p:txBody>
          <a:bodyPr wrap="square" lIns="108000" tIns="72000" rIns="72000" bIns="72000" anchor="t" anchorCtr="0">
            <a:noAutofit/>
          </a:bodyPr>
          <a:lstStyle>
            <a:defPPr>
              <a:defRPr lang="en-GB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/>
            </a:lvl2pPr>
            <a:lvl3pPr marL="180000" indent="-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/>
            </a:lvl3pPr>
            <a:lvl4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200"/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200"/>
            </a:lvl5pPr>
            <a:lvl6pPr marL="360000" indent="-1800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200"/>
            </a:lvl6pPr>
            <a:lvl7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b="1" baseline="0">
                <a:solidFill>
                  <a:schemeClr val="accent1"/>
                </a:solidFill>
              </a:defRPr>
            </a:lvl7pPr>
            <a:lvl8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i="1" baseline="0"/>
            </a:lvl8pPr>
            <a:lvl9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/>
            </a:lvl9pPr>
          </a:lstStyle>
          <a:p>
            <a:r>
              <a:rPr lang="en-US" altLang="de-DE">
                <a:solidFill>
                  <a:schemeClr val="tx1"/>
                </a:solidFill>
              </a:rPr>
              <a:t>Brazílie</a:t>
            </a:r>
          </a:p>
          <a:p>
            <a:r>
              <a:rPr lang="en-US" altLang="de-DE" b="0">
                <a:solidFill>
                  <a:schemeClr val="tx1"/>
                </a:solidFill>
              </a:rPr>
              <a:t>18.000t</a:t>
            </a:r>
            <a:br>
              <a:rPr lang="en-US" altLang="de-DE" b="0">
                <a:solidFill>
                  <a:schemeClr val="tx1"/>
                </a:solidFill>
              </a:rPr>
            </a:br>
            <a:endParaRPr lang="en-US" altLang="de-DE" b="0">
              <a:solidFill>
                <a:schemeClr val="tx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FA141B8-E4EC-00CB-312C-63687E0C9A12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183" name="Teilkreis 39">
              <a:extLst>
                <a:ext uri="{FF2B5EF4-FFF2-40B4-BE49-F238E27FC236}">
                  <a16:creationId xmlns:a16="http://schemas.microsoft.com/office/drawing/2014/main" id="{3CA2DC51-C7E8-3114-3C1D-100277DF0B65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84" name="Teilkreis 42">
              <a:extLst>
                <a:ext uri="{FF2B5EF4-FFF2-40B4-BE49-F238E27FC236}">
                  <a16:creationId xmlns:a16="http://schemas.microsoft.com/office/drawing/2014/main" id="{30D752E2-F062-D45D-AA02-49DD2A51ED08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85" name="Teilkreis 43">
              <a:extLst>
                <a:ext uri="{FF2B5EF4-FFF2-40B4-BE49-F238E27FC236}">
                  <a16:creationId xmlns:a16="http://schemas.microsoft.com/office/drawing/2014/main" id="{DAD138CB-1B88-3648-98F8-8374A2A6FAA4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86" name="Teilkreis 44">
              <a:extLst>
                <a:ext uri="{FF2B5EF4-FFF2-40B4-BE49-F238E27FC236}">
                  <a16:creationId xmlns:a16="http://schemas.microsoft.com/office/drawing/2014/main" id="{2C497D42-8E6A-A71E-FD25-5CE0CADD0F60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187" name="Textfeld 45">
              <a:extLst>
                <a:ext uri="{FF2B5EF4-FFF2-40B4-BE49-F238E27FC236}">
                  <a16:creationId xmlns:a16="http://schemas.microsoft.com/office/drawing/2014/main" id="{F023CF55-D838-C615-78B8-7E66A8A9E6E6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188" name="Textfeld 46">
              <a:extLst>
                <a:ext uri="{FF2B5EF4-FFF2-40B4-BE49-F238E27FC236}">
                  <a16:creationId xmlns:a16="http://schemas.microsoft.com/office/drawing/2014/main" id="{D2E9DE1F-4CA8-D3EB-D699-5EF993418281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189" name="Textfeld 47">
              <a:extLst>
                <a:ext uri="{FF2B5EF4-FFF2-40B4-BE49-F238E27FC236}">
                  <a16:creationId xmlns:a16="http://schemas.microsoft.com/office/drawing/2014/main" id="{387D73DA-FAE1-D3FF-1DAA-BBC2F1550D6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190" name="Textfeld 48">
              <a:extLst>
                <a:ext uri="{FF2B5EF4-FFF2-40B4-BE49-F238E27FC236}">
                  <a16:creationId xmlns:a16="http://schemas.microsoft.com/office/drawing/2014/main" id="{DA750F3E-83F0-0442-CF91-5461ED6C0CC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191" name="Grafik 12">
              <a:extLst>
                <a:ext uri="{FF2B5EF4-FFF2-40B4-BE49-F238E27FC236}">
                  <a16:creationId xmlns:a16="http://schemas.microsoft.com/office/drawing/2014/main" id="{501B0D1B-CF71-9320-0DE7-3F50B50CA444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218" name="Freihandform: Form 50">
                <a:extLst>
                  <a:ext uri="{FF2B5EF4-FFF2-40B4-BE49-F238E27FC236}">
                    <a16:creationId xmlns:a16="http://schemas.microsoft.com/office/drawing/2014/main" id="{DE86E682-12BB-C160-0E7F-21FCED9B7A54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19" name="Freihandform: Form 51">
                <a:extLst>
                  <a:ext uri="{FF2B5EF4-FFF2-40B4-BE49-F238E27FC236}">
                    <a16:creationId xmlns:a16="http://schemas.microsoft.com/office/drawing/2014/main" id="{686422C3-B049-C323-3477-9091BEB09CC3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20" name="Freihandform: Form 52">
                <a:extLst>
                  <a:ext uri="{FF2B5EF4-FFF2-40B4-BE49-F238E27FC236}">
                    <a16:creationId xmlns:a16="http://schemas.microsoft.com/office/drawing/2014/main" id="{9E31FAF6-B428-B47B-4B17-79D59C976B7B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21" name="Freihandform: Form 53">
                <a:extLst>
                  <a:ext uri="{FF2B5EF4-FFF2-40B4-BE49-F238E27FC236}">
                    <a16:creationId xmlns:a16="http://schemas.microsoft.com/office/drawing/2014/main" id="{B619E188-864A-AC4A-C9ED-C379185EEF3C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22" name="Freihandform: Form 54">
                <a:extLst>
                  <a:ext uri="{FF2B5EF4-FFF2-40B4-BE49-F238E27FC236}">
                    <a16:creationId xmlns:a16="http://schemas.microsoft.com/office/drawing/2014/main" id="{9B34A891-2253-713C-9763-36D219304D04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23" name="Freihandform: Form 55">
                <a:extLst>
                  <a:ext uri="{FF2B5EF4-FFF2-40B4-BE49-F238E27FC236}">
                    <a16:creationId xmlns:a16="http://schemas.microsoft.com/office/drawing/2014/main" id="{380FFE61-842E-D558-2A9C-CC31EABFF2D8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92" name="Grafik 21">
              <a:extLst>
                <a:ext uri="{FF2B5EF4-FFF2-40B4-BE49-F238E27FC236}">
                  <a16:creationId xmlns:a16="http://schemas.microsoft.com/office/drawing/2014/main" id="{80368EDB-837A-7962-43A9-E0C3CBD3FE60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215" name="Freihandform: Form 65">
                <a:extLst>
                  <a:ext uri="{FF2B5EF4-FFF2-40B4-BE49-F238E27FC236}">
                    <a16:creationId xmlns:a16="http://schemas.microsoft.com/office/drawing/2014/main" id="{89A563D6-CDC1-A81B-6F59-634FA14DDD6D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16" name="Freihandform: Form 66">
                <a:extLst>
                  <a:ext uri="{FF2B5EF4-FFF2-40B4-BE49-F238E27FC236}">
                    <a16:creationId xmlns:a16="http://schemas.microsoft.com/office/drawing/2014/main" id="{E1F33D5D-CEA7-FE5C-B0B2-EA7DAE07924B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17" name="Freihandform: Form 67">
                <a:extLst>
                  <a:ext uri="{FF2B5EF4-FFF2-40B4-BE49-F238E27FC236}">
                    <a16:creationId xmlns:a16="http://schemas.microsoft.com/office/drawing/2014/main" id="{FB22D758-D3F2-6122-822F-58DE06A8F1A6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93" name="Group 9">
              <a:extLst>
                <a:ext uri="{FF2B5EF4-FFF2-40B4-BE49-F238E27FC236}">
                  <a16:creationId xmlns:a16="http://schemas.microsoft.com/office/drawing/2014/main" id="{EC68E13A-AE7E-9DD4-73D1-811CD10DEA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203" name="Freeform 10">
                <a:extLst>
                  <a:ext uri="{FF2B5EF4-FFF2-40B4-BE49-F238E27FC236}">
                    <a16:creationId xmlns:a16="http://schemas.microsoft.com/office/drawing/2014/main" id="{7175BE0B-768C-E86D-7BDC-8CAB61631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87254FA-0AFD-B8D2-A6BA-CF9C10D74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1" name="Freeform 12">
                <a:extLst>
                  <a:ext uri="{FF2B5EF4-FFF2-40B4-BE49-F238E27FC236}">
                    <a16:creationId xmlns:a16="http://schemas.microsoft.com/office/drawing/2014/main" id="{E4E33559-D10C-F232-68AC-19A20D70B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2" name="Freeform 13">
                <a:extLst>
                  <a:ext uri="{FF2B5EF4-FFF2-40B4-BE49-F238E27FC236}">
                    <a16:creationId xmlns:a16="http://schemas.microsoft.com/office/drawing/2014/main" id="{3A86C291-C38F-0767-6857-4C2425991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3" name="Freeform 14">
                <a:extLst>
                  <a:ext uri="{FF2B5EF4-FFF2-40B4-BE49-F238E27FC236}">
                    <a16:creationId xmlns:a16="http://schemas.microsoft.com/office/drawing/2014/main" id="{B9DA6590-B572-897D-9950-26E7FDCA5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4" name="Freeform 15">
                <a:extLst>
                  <a:ext uri="{FF2B5EF4-FFF2-40B4-BE49-F238E27FC236}">
                    <a16:creationId xmlns:a16="http://schemas.microsoft.com/office/drawing/2014/main" id="{8AA4407C-D315-20F1-498F-69BA4BF0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1" name="Grafik 23">
              <a:extLst>
                <a:ext uri="{FF2B5EF4-FFF2-40B4-BE49-F238E27FC236}">
                  <a16:creationId xmlns:a16="http://schemas.microsoft.com/office/drawing/2014/main" id="{0BD71D62-D501-0F08-E1CC-D18784A732F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317143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eck 518">
            <a:extLst>
              <a:ext uri="{FF2B5EF4-FFF2-40B4-BE49-F238E27FC236}">
                <a16:creationId xmlns:a16="http://schemas.microsoft.com/office/drawing/2014/main" id="{C509874C-E08A-FF60-D1F1-8FEAD42E47AE}"/>
              </a:ext>
            </a:extLst>
          </p:cNvPr>
          <p:cNvSpPr/>
          <p:nvPr/>
        </p:nvSpPr>
        <p:spPr bwMode="gray">
          <a:xfrm>
            <a:off x="439477" y="1679625"/>
            <a:ext cx="2753427" cy="3054044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sz="1400" b="1">
                <a:solidFill>
                  <a:schemeClr val="tx1"/>
                </a:solidFill>
              </a:rPr>
              <a:t>Cíl</a:t>
            </a:r>
            <a:r>
              <a:rPr lang="en-GB" sz="1400" b="1" noProof="0">
                <a:solidFill>
                  <a:schemeClr val="tx1"/>
                </a:solidFill>
              </a:rPr>
              <a:t> 2030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3F257-36A4-AE03-E49D-9786DF17F691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48CD-0D55-49C1-8965-6DA1B3CFAA7E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856A1-695F-8A6C-3327-FD996B13C2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2343F-040B-9636-08C9-F0C062811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98A37-7DA0-4797-BE0F-1407C577BB96}" type="slidenum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0C2CC1-9C2B-B77E-9448-BE9E323111B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</a:rPr>
              <a:t>Cíle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</a:rPr>
              <a:t>odvětví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 do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</a:rPr>
              <a:t>roku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noProof="0" dirty="0">
                <a:solidFill>
                  <a:srgbClr val="004D90"/>
                </a:solidFill>
                <a:latin typeface="Arial" panose="020B0604020202020204" pitchFamily="34" charset="0"/>
              </a:rPr>
              <a:t>2030 </a:t>
            </a:r>
            <a:br>
              <a:rPr lang="en-GB" noProof="0" dirty="0">
                <a:solidFill>
                  <a:srgbClr val="004D90"/>
                </a:solidFill>
                <a:latin typeface="Arial" panose="020B0604020202020204" pitchFamily="34" charset="0"/>
              </a:rPr>
            </a:br>
            <a:r>
              <a:rPr lang="en-GB" noProof="0" dirty="0">
                <a:solidFill>
                  <a:srgbClr val="004D90"/>
                </a:solidFill>
                <a:latin typeface="Arial" panose="020B0604020202020204" pitchFamily="34" charset="0"/>
              </a:rPr>
              <a:t>– </a:t>
            </a:r>
            <a:r>
              <a:rPr lang="en-GB" dirty="0" err="1">
                <a:solidFill>
                  <a:srgbClr val="2793C9"/>
                </a:solidFill>
                <a:latin typeface="Arial" panose="020B0604020202020204" pitchFamily="34" charset="0"/>
              </a:rPr>
              <a:t>jaký</a:t>
            </a:r>
            <a:r>
              <a:rPr lang="en-GB" dirty="0">
                <a:solidFill>
                  <a:srgbClr val="2793C9"/>
                </a:solidFill>
                <a:latin typeface="Arial" panose="020B0604020202020204" pitchFamily="34" charset="0"/>
              </a:rPr>
              <a:t> je </a:t>
            </a:r>
            <a:r>
              <a:rPr lang="en-GB" dirty="0" err="1">
                <a:solidFill>
                  <a:srgbClr val="2793C9"/>
                </a:solidFill>
                <a:latin typeface="Arial" panose="020B0604020202020204" pitchFamily="34" charset="0"/>
              </a:rPr>
              <a:t>současný</a:t>
            </a:r>
            <a:r>
              <a:rPr lang="en-GB" dirty="0">
                <a:solidFill>
                  <a:srgbClr val="2793C9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793C9"/>
                </a:solidFill>
                <a:latin typeface="Arial" panose="020B0604020202020204" pitchFamily="34" charset="0"/>
              </a:rPr>
              <a:t>stav</a:t>
            </a:r>
            <a:r>
              <a:rPr lang="en-GB" dirty="0">
                <a:solidFill>
                  <a:srgbClr val="2793C9"/>
                </a:solidFill>
                <a:latin typeface="Arial" panose="020B0604020202020204" pitchFamily="34" charset="0"/>
              </a:rPr>
              <a:t> v </a:t>
            </a:r>
            <a:r>
              <a:rPr lang="en-GB" dirty="0" err="1">
                <a:solidFill>
                  <a:srgbClr val="2793C9"/>
                </a:solidFill>
                <a:latin typeface="Arial" panose="020B0604020202020204" pitchFamily="34" charset="0"/>
              </a:rPr>
              <a:t>roce</a:t>
            </a:r>
            <a:r>
              <a:rPr lang="en-GB" noProof="0" dirty="0">
                <a:solidFill>
                  <a:srgbClr val="2793C9"/>
                </a:solidFill>
                <a:latin typeface="Arial" panose="020B0604020202020204" pitchFamily="34" charset="0"/>
              </a:rPr>
              <a:t> 2024?</a:t>
            </a:r>
          </a:p>
        </p:txBody>
      </p:sp>
      <p:sp>
        <p:nvSpPr>
          <p:cNvPr id="389" name="Grafik 2044">
            <a:extLst>
              <a:ext uri="{FF2B5EF4-FFF2-40B4-BE49-F238E27FC236}">
                <a16:creationId xmlns:a16="http://schemas.microsoft.com/office/drawing/2014/main" id="{293AA3BB-0848-A56E-2C4A-30C296B43A44}"/>
              </a:ext>
            </a:extLst>
          </p:cNvPr>
          <p:cNvSpPr>
            <a:spLocks noChangeAspect="1"/>
          </p:cNvSpPr>
          <p:nvPr/>
        </p:nvSpPr>
        <p:spPr bwMode="gray">
          <a:xfrm>
            <a:off x="688654" y="2907463"/>
            <a:ext cx="559175" cy="394475"/>
          </a:xfrm>
          <a:custGeom>
            <a:avLst/>
            <a:gdLst>
              <a:gd name="connsiteX0" fmla="*/ 147327 w 743846"/>
              <a:gd name="connsiteY0" fmla="*/ 67384 h 524752"/>
              <a:gd name="connsiteX1" fmla="*/ 147327 w 743846"/>
              <a:gd name="connsiteY1" fmla="*/ 89621 h 524752"/>
              <a:gd name="connsiteX2" fmla="*/ 161477 w 743846"/>
              <a:gd name="connsiteY2" fmla="*/ 101750 h 524752"/>
              <a:gd name="connsiteX3" fmla="*/ 202245 w 743846"/>
              <a:gd name="connsiteY3" fmla="*/ 198783 h 524752"/>
              <a:gd name="connsiteX4" fmla="*/ 198202 w 743846"/>
              <a:gd name="connsiteY4" fmla="*/ 204174 h 524752"/>
              <a:gd name="connsiteX5" fmla="*/ 194832 w 743846"/>
              <a:gd name="connsiteY5" fmla="*/ 209564 h 524752"/>
              <a:gd name="connsiteX6" fmla="*/ 194832 w 743846"/>
              <a:gd name="connsiteY6" fmla="*/ 216303 h 524752"/>
              <a:gd name="connsiteX7" fmla="*/ 196180 w 743846"/>
              <a:gd name="connsiteY7" fmla="*/ 222367 h 524752"/>
              <a:gd name="connsiteX8" fmla="*/ 197528 w 743846"/>
              <a:gd name="connsiteY8" fmla="*/ 224389 h 524752"/>
              <a:gd name="connsiteX9" fmla="*/ 203592 w 743846"/>
              <a:gd name="connsiteY9" fmla="*/ 231801 h 524752"/>
              <a:gd name="connsiteX10" fmla="*/ 203592 w 743846"/>
              <a:gd name="connsiteY10" fmla="*/ 231801 h 524752"/>
              <a:gd name="connsiteX11" fmla="*/ 203592 w 743846"/>
              <a:gd name="connsiteY11" fmla="*/ 366906 h 524752"/>
              <a:gd name="connsiteX12" fmla="*/ 198876 w 743846"/>
              <a:gd name="connsiteY12" fmla="*/ 374318 h 524752"/>
              <a:gd name="connsiteX13" fmla="*/ 196180 w 743846"/>
              <a:gd name="connsiteY13" fmla="*/ 377013 h 524752"/>
              <a:gd name="connsiteX14" fmla="*/ 194159 w 743846"/>
              <a:gd name="connsiteY14" fmla="*/ 385773 h 524752"/>
              <a:gd name="connsiteX15" fmla="*/ 196180 w 743846"/>
              <a:gd name="connsiteY15" fmla="*/ 395207 h 524752"/>
              <a:gd name="connsiteX16" fmla="*/ 198876 w 743846"/>
              <a:gd name="connsiteY16" fmla="*/ 399250 h 524752"/>
              <a:gd name="connsiteX17" fmla="*/ 202919 w 743846"/>
              <a:gd name="connsiteY17" fmla="*/ 405989 h 524752"/>
              <a:gd name="connsiteX18" fmla="*/ 202919 w 743846"/>
              <a:gd name="connsiteY18" fmla="*/ 405989 h 524752"/>
              <a:gd name="connsiteX19" fmla="*/ 202919 w 743846"/>
              <a:gd name="connsiteY19" fmla="*/ 490892 h 524752"/>
              <a:gd name="connsiteX20" fmla="*/ 177986 w 743846"/>
              <a:gd name="connsiteY20" fmla="*/ 522226 h 524752"/>
              <a:gd name="connsiteX21" fmla="*/ 162488 w 743846"/>
              <a:gd name="connsiteY21" fmla="*/ 524248 h 524752"/>
              <a:gd name="connsiteX22" fmla="*/ 147664 w 743846"/>
              <a:gd name="connsiteY22" fmla="*/ 520204 h 524752"/>
              <a:gd name="connsiteX23" fmla="*/ 137556 w 743846"/>
              <a:gd name="connsiteY23" fmla="*/ 511445 h 524752"/>
              <a:gd name="connsiteX24" fmla="*/ 120710 w 743846"/>
              <a:gd name="connsiteY24" fmla="*/ 522226 h 524752"/>
              <a:gd name="connsiteX25" fmla="*/ 86681 w 743846"/>
              <a:gd name="connsiteY25" fmla="*/ 522226 h 524752"/>
              <a:gd name="connsiteX26" fmla="*/ 69835 w 743846"/>
              <a:gd name="connsiteY26" fmla="*/ 511445 h 524752"/>
              <a:gd name="connsiteX27" fmla="*/ 60402 w 743846"/>
              <a:gd name="connsiteY27" fmla="*/ 519531 h 524752"/>
              <a:gd name="connsiteX28" fmla="*/ 45577 w 743846"/>
              <a:gd name="connsiteY28" fmla="*/ 523574 h 524752"/>
              <a:gd name="connsiteX29" fmla="*/ 44903 w 743846"/>
              <a:gd name="connsiteY29" fmla="*/ 523574 h 524752"/>
              <a:gd name="connsiteX30" fmla="*/ 29405 w 743846"/>
              <a:gd name="connsiteY30" fmla="*/ 521552 h 524752"/>
              <a:gd name="connsiteX31" fmla="*/ 29405 w 743846"/>
              <a:gd name="connsiteY31" fmla="*/ 521552 h 524752"/>
              <a:gd name="connsiteX32" fmla="*/ 4473 w 743846"/>
              <a:gd name="connsiteY32" fmla="*/ 489545 h 524752"/>
              <a:gd name="connsiteX33" fmla="*/ 4473 w 743846"/>
              <a:gd name="connsiteY33" fmla="*/ 488197 h 524752"/>
              <a:gd name="connsiteX34" fmla="*/ 3462 w 743846"/>
              <a:gd name="connsiteY34" fmla="*/ 488197 h 524752"/>
              <a:gd name="connsiteX35" fmla="*/ 3462 w 743846"/>
              <a:gd name="connsiteY35" fmla="*/ 404641 h 524752"/>
              <a:gd name="connsiteX36" fmla="*/ 7505 w 743846"/>
              <a:gd name="connsiteY36" fmla="*/ 397903 h 524752"/>
              <a:gd name="connsiteX37" fmla="*/ 10201 w 743846"/>
              <a:gd name="connsiteY37" fmla="*/ 393859 h 524752"/>
              <a:gd name="connsiteX38" fmla="*/ 12222 w 743846"/>
              <a:gd name="connsiteY38" fmla="*/ 384426 h 524752"/>
              <a:gd name="connsiteX39" fmla="*/ 10201 w 743846"/>
              <a:gd name="connsiteY39" fmla="*/ 375666 h 524752"/>
              <a:gd name="connsiteX40" fmla="*/ 7505 w 743846"/>
              <a:gd name="connsiteY40" fmla="*/ 372970 h 524752"/>
              <a:gd name="connsiteX41" fmla="*/ 2114 w 743846"/>
              <a:gd name="connsiteY41" fmla="*/ 365558 h 524752"/>
              <a:gd name="connsiteX42" fmla="*/ 2114 w 743846"/>
              <a:gd name="connsiteY42" fmla="*/ 230790 h 524752"/>
              <a:gd name="connsiteX43" fmla="*/ 8179 w 743846"/>
              <a:gd name="connsiteY43" fmla="*/ 223378 h 524752"/>
              <a:gd name="connsiteX44" fmla="*/ 9527 w 743846"/>
              <a:gd name="connsiteY44" fmla="*/ 222030 h 524752"/>
              <a:gd name="connsiteX45" fmla="*/ 10874 w 743846"/>
              <a:gd name="connsiteY45" fmla="*/ 215966 h 524752"/>
              <a:gd name="connsiteX46" fmla="*/ 10874 w 743846"/>
              <a:gd name="connsiteY46" fmla="*/ 209227 h 524752"/>
              <a:gd name="connsiteX47" fmla="*/ 7505 w 743846"/>
              <a:gd name="connsiteY47" fmla="*/ 203163 h 524752"/>
              <a:gd name="connsiteX48" fmla="*/ 3462 w 743846"/>
              <a:gd name="connsiteY48" fmla="*/ 197772 h 524752"/>
              <a:gd name="connsiteX49" fmla="*/ 3462 w 743846"/>
              <a:gd name="connsiteY49" fmla="*/ 197772 h 524752"/>
              <a:gd name="connsiteX50" fmla="*/ 44229 w 743846"/>
              <a:gd name="connsiteY50" fmla="*/ 100065 h 524752"/>
              <a:gd name="connsiteX51" fmla="*/ 58380 w 743846"/>
              <a:gd name="connsiteY51" fmla="*/ 87936 h 524752"/>
              <a:gd name="connsiteX52" fmla="*/ 58380 w 743846"/>
              <a:gd name="connsiteY52" fmla="*/ 87936 h 524752"/>
              <a:gd name="connsiteX53" fmla="*/ 58380 w 743846"/>
              <a:gd name="connsiteY53" fmla="*/ 65699 h 524752"/>
              <a:gd name="connsiteX54" fmla="*/ 52315 w 743846"/>
              <a:gd name="connsiteY54" fmla="*/ 62330 h 524752"/>
              <a:gd name="connsiteX55" fmla="*/ 52315 w 743846"/>
              <a:gd name="connsiteY55" fmla="*/ 62330 h 524752"/>
              <a:gd name="connsiteX56" fmla="*/ 49620 w 743846"/>
              <a:gd name="connsiteY56" fmla="*/ 54244 h 524752"/>
              <a:gd name="connsiteX57" fmla="*/ 49620 w 743846"/>
              <a:gd name="connsiteY57" fmla="*/ 21563 h 524752"/>
              <a:gd name="connsiteX58" fmla="*/ 50968 w 743846"/>
              <a:gd name="connsiteY58" fmla="*/ 13477 h 524752"/>
              <a:gd name="connsiteX59" fmla="*/ 55011 w 743846"/>
              <a:gd name="connsiteY59" fmla="*/ 6738 h 524752"/>
              <a:gd name="connsiteX60" fmla="*/ 55011 w 743846"/>
              <a:gd name="connsiteY60" fmla="*/ 6738 h 524752"/>
              <a:gd name="connsiteX61" fmla="*/ 69835 w 743846"/>
              <a:gd name="connsiteY61" fmla="*/ 0 h 524752"/>
              <a:gd name="connsiteX62" fmla="*/ 135535 w 743846"/>
              <a:gd name="connsiteY62" fmla="*/ 0 h 524752"/>
              <a:gd name="connsiteX63" fmla="*/ 143621 w 743846"/>
              <a:gd name="connsiteY63" fmla="*/ 1348 h 524752"/>
              <a:gd name="connsiteX64" fmla="*/ 150359 w 743846"/>
              <a:gd name="connsiteY64" fmla="*/ 6065 h 524752"/>
              <a:gd name="connsiteX65" fmla="*/ 150359 w 743846"/>
              <a:gd name="connsiteY65" fmla="*/ 6065 h 524752"/>
              <a:gd name="connsiteX66" fmla="*/ 155750 w 743846"/>
              <a:gd name="connsiteY66" fmla="*/ 20889 h 524752"/>
              <a:gd name="connsiteX67" fmla="*/ 155750 w 743846"/>
              <a:gd name="connsiteY67" fmla="*/ 53570 h 524752"/>
              <a:gd name="connsiteX68" fmla="*/ 152381 w 743846"/>
              <a:gd name="connsiteY68" fmla="*/ 61656 h 524752"/>
              <a:gd name="connsiteX69" fmla="*/ 152381 w 743846"/>
              <a:gd name="connsiteY69" fmla="*/ 61656 h 524752"/>
              <a:gd name="connsiteX70" fmla="*/ 146316 w 743846"/>
              <a:gd name="connsiteY70" fmla="*/ 65026 h 524752"/>
              <a:gd name="connsiteX71" fmla="*/ 146316 w 743846"/>
              <a:gd name="connsiteY71" fmla="*/ 65026 h 524752"/>
              <a:gd name="connsiteX72" fmla="*/ 146990 w 743846"/>
              <a:gd name="connsiteY72" fmla="*/ 67721 h 524752"/>
              <a:gd name="connsiteX73" fmla="*/ 146990 w 743846"/>
              <a:gd name="connsiteY73" fmla="*/ 67721 h 524752"/>
              <a:gd name="connsiteX74" fmla="*/ 127785 w 743846"/>
              <a:gd name="connsiteY74" fmla="*/ 232138 h 524752"/>
              <a:gd name="connsiteX75" fmla="*/ 1441 w 743846"/>
              <a:gd name="connsiteY75" fmla="*/ 232138 h 524752"/>
              <a:gd name="connsiteX76" fmla="*/ 127785 w 743846"/>
              <a:gd name="connsiteY76" fmla="*/ 368590 h 524752"/>
              <a:gd name="connsiteX77" fmla="*/ 1441 w 743846"/>
              <a:gd name="connsiteY77" fmla="*/ 368590 h 524752"/>
              <a:gd name="connsiteX78" fmla="*/ 416526 w 743846"/>
              <a:gd name="connsiteY78" fmla="*/ 67384 h 524752"/>
              <a:gd name="connsiteX79" fmla="*/ 416526 w 743846"/>
              <a:gd name="connsiteY79" fmla="*/ 89621 h 524752"/>
              <a:gd name="connsiteX80" fmla="*/ 430676 w 743846"/>
              <a:gd name="connsiteY80" fmla="*/ 101750 h 524752"/>
              <a:gd name="connsiteX81" fmla="*/ 471443 w 743846"/>
              <a:gd name="connsiteY81" fmla="*/ 198783 h 524752"/>
              <a:gd name="connsiteX82" fmla="*/ 467400 w 743846"/>
              <a:gd name="connsiteY82" fmla="*/ 204174 h 524752"/>
              <a:gd name="connsiteX83" fmla="*/ 464031 w 743846"/>
              <a:gd name="connsiteY83" fmla="*/ 209564 h 524752"/>
              <a:gd name="connsiteX84" fmla="*/ 464031 w 743846"/>
              <a:gd name="connsiteY84" fmla="*/ 216303 h 524752"/>
              <a:gd name="connsiteX85" fmla="*/ 465379 w 743846"/>
              <a:gd name="connsiteY85" fmla="*/ 222367 h 524752"/>
              <a:gd name="connsiteX86" fmla="*/ 466727 w 743846"/>
              <a:gd name="connsiteY86" fmla="*/ 224389 h 524752"/>
              <a:gd name="connsiteX87" fmla="*/ 472791 w 743846"/>
              <a:gd name="connsiteY87" fmla="*/ 231801 h 524752"/>
              <a:gd name="connsiteX88" fmla="*/ 472791 w 743846"/>
              <a:gd name="connsiteY88" fmla="*/ 231801 h 524752"/>
              <a:gd name="connsiteX89" fmla="*/ 472791 w 743846"/>
              <a:gd name="connsiteY89" fmla="*/ 366906 h 524752"/>
              <a:gd name="connsiteX90" fmla="*/ 468074 w 743846"/>
              <a:gd name="connsiteY90" fmla="*/ 374318 h 524752"/>
              <a:gd name="connsiteX91" fmla="*/ 465379 w 743846"/>
              <a:gd name="connsiteY91" fmla="*/ 377013 h 524752"/>
              <a:gd name="connsiteX92" fmla="*/ 463357 w 743846"/>
              <a:gd name="connsiteY92" fmla="*/ 385773 h 524752"/>
              <a:gd name="connsiteX93" fmla="*/ 465379 w 743846"/>
              <a:gd name="connsiteY93" fmla="*/ 395207 h 524752"/>
              <a:gd name="connsiteX94" fmla="*/ 468074 w 743846"/>
              <a:gd name="connsiteY94" fmla="*/ 399250 h 524752"/>
              <a:gd name="connsiteX95" fmla="*/ 472117 w 743846"/>
              <a:gd name="connsiteY95" fmla="*/ 405989 h 524752"/>
              <a:gd name="connsiteX96" fmla="*/ 472117 w 743846"/>
              <a:gd name="connsiteY96" fmla="*/ 405989 h 524752"/>
              <a:gd name="connsiteX97" fmla="*/ 472117 w 743846"/>
              <a:gd name="connsiteY97" fmla="*/ 490892 h 524752"/>
              <a:gd name="connsiteX98" fmla="*/ 447185 w 743846"/>
              <a:gd name="connsiteY98" fmla="*/ 522226 h 524752"/>
              <a:gd name="connsiteX99" fmla="*/ 431687 w 743846"/>
              <a:gd name="connsiteY99" fmla="*/ 524248 h 524752"/>
              <a:gd name="connsiteX100" fmla="*/ 416862 w 743846"/>
              <a:gd name="connsiteY100" fmla="*/ 520204 h 524752"/>
              <a:gd name="connsiteX101" fmla="*/ 406755 w 743846"/>
              <a:gd name="connsiteY101" fmla="*/ 511445 h 524752"/>
              <a:gd name="connsiteX102" fmla="*/ 389909 w 743846"/>
              <a:gd name="connsiteY102" fmla="*/ 522226 h 524752"/>
              <a:gd name="connsiteX103" fmla="*/ 355880 w 743846"/>
              <a:gd name="connsiteY103" fmla="*/ 522226 h 524752"/>
              <a:gd name="connsiteX104" fmla="*/ 339034 w 743846"/>
              <a:gd name="connsiteY104" fmla="*/ 511445 h 524752"/>
              <a:gd name="connsiteX105" fmla="*/ 329600 w 743846"/>
              <a:gd name="connsiteY105" fmla="*/ 519531 h 524752"/>
              <a:gd name="connsiteX106" fmla="*/ 314776 w 743846"/>
              <a:gd name="connsiteY106" fmla="*/ 523574 h 524752"/>
              <a:gd name="connsiteX107" fmla="*/ 314776 w 743846"/>
              <a:gd name="connsiteY107" fmla="*/ 523574 h 524752"/>
              <a:gd name="connsiteX108" fmla="*/ 299278 w 743846"/>
              <a:gd name="connsiteY108" fmla="*/ 521552 h 524752"/>
              <a:gd name="connsiteX109" fmla="*/ 299278 w 743846"/>
              <a:gd name="connsiteY109" fmla="*/ 521552 h 524752"/>
              <a:gd name="connsiteX110" fmla="*/ 274346 w 743846"/>
              <a:gd name="connsiteY110" fmla="*/ 489545 h 524752"/>
              <a:gd name="connsiteX111" fmla="*/ 274346 w 743846"/>
              <a:gd name="connsiteY111" fmla="*/ 488197 h 524752"/>
              <a:gd name="connsiteX112" fmla="*/ 274346 w 743846"/>
              <a:gd name="connsiteY112" fmla="*/ 488197 h 524752"/>
              <a:gd name="connsiteX113" fmla="*/ 274346 w 743846"/>
              <a:gd name="connsiteY113" fmla="*/ 404641 h 524752"/>
              <a:gd name="connsiteX114" fmla="*/ 278389 w 743846"/>
              <a:gd name="connsiteY114" fmla="*/ 397903 h 524752"/>
              <a:gd name="connsiteX115" fmla="*/ 281084 w 743846"/>
              <a:gd name="connsiteY115" fmla="*/ 393859 h 524752"/>
              <a:gd name="connsiteX116" fmla="*/ 283105 w 743846"/>
              <a:gd name="connsiteY116" fmla="*/ 384426 h 524752"/>
              <a:gd name="connsiteX117" fmla="*/ 281084 w 743846"/>
              <a:gd name="connsiteY117" fmla="*/ 375666 h 524752"/>
              <a:gd name="connsiteX118" fmla="*/ 278389 w 743846"/>
              <a:gd name="connsiteY118" fmla="*/ 372970 h 524752"/>
              <a:gd name="connsiteX119" fmla="*/ 272998 w 743846"/>
              <a:gd name="connsiteY119" fmla="*/ 365558 h 524752"/>
              <a:gd name="connsiteX120" fmla="*/ 272998 w 743846"/>
              <a:gd name="connsiteY120" fmla="*/ 230790 h 524752"/>
              <a:gd name="connsiteX121" fmla="*/ 279062 w 743846"/>
              <a:gd name="connsiteY121" fmla="*/ 223378 h 524752"/>
              <a:gd name="connsiteX122" fmla="*/ 280410 w 743846"/>
              <a:gd name="connsiteY122" fmla="*/ 222030 h 524752"/>
              <a:gd name="connsiteX123" fmla="*/ 281758 w 743846"/>
              <a:gd name="connsiteY123" fmla="*/ 215966 h 524752"/>
              <a:gd name="connsiteX124" fmla="*/ 281758 w 743846"/>
              <a:gd name="connsiteY124" fmla="*/ 209227 h 524752"/>
              <a:gd name="connsiteX125" fmla="*/ 278389 w 743846"/>
              <a:gd name="connsiteY125" fmla="*/ 203163 h 524752"/>
              <a:gd name="connsiteX126" fmla="*/ 274346 w 743846"/>
              <a:gd name="connsiteY126" fmla="*/ 197772 h 524752"/>
              <a:gd name="connsiteX127" fmla="*/ 274346 w 743846"/>
              <a:gd name="connsiteY127" fmla="*/ 197772 h 524752"/>
              <a:gd name="connsiteX128" fmla="*/ 315113 w 743846"/>
              <a:gd name="connsiteY128" fmla="*/ 100065 h 524752"/>
              <a:gd name="connsiteX129" fmla="*/ 329263 w 743846"/>
              <a:gd name="connsiteY129" fmla="*/ 87936 h 524752"/>
              <a:gd name="connsiteX130" fmla="*/ 329263 w 743846"/>
              <a:gd name="connsiteY130" fmla="*/ 87936 h 524752"/>
              <a:gd name="connsiteX131" fmla="*/ 329263 w 743846"/>
              <a:gd name="connsiteY131" fmla="*/ 65699 h 524752"/>
              <a:gd name="connsiteX132" fmla="*/ 323199 w 743846"/>
              <a:gd name="connsiteY132" fmla="*/ 62330 h 524752"/>
              <a:gd name="connsiteX133" fmla="*/ 323199 w 743846"/>
              <a:gd name="connsiteY133" fmla="*/ 62330 h 524752"/>
              <a:gd name="connsiteX134" fmla="*/ 320504 w 743846"/>
              <a:gd name="connsiteY134" fmla="*/ 54244 h 524752"/>
              <a:gd name="connsiteX135" fmla="*/ 320504 w 743846"/>
              <a:gd name="connsiteY135" fmla="*/ 21563 h 524752"/>
              <a:gd name="connsiteX136" fmla="*/ 321851 w 743846"/>
              <a:gd name="connsiteY136" fmla="*/ 13477 h 524752"/>
              <a:gd name="connsiteX137" fmla="*/ 325894 w 743846"/>
              <a:gd name="connsiteY137" fmla="*/ 6738 h 524752"/>
              <a:gd name="connsiteX138" fmla="*/ 325894 w 743846"/>
              <a:gd name="connsiteY138" fmla="*/ 6738 h 524752"/>
              <a:gd name="connsiteX139" fmla="*/ 340719 w 743846"/>
              <a:gd name="connsiteY139" fmla="*/ 0 h 524752"/>
              <a:gd name="connsiteX140" fmla="*/ 406418 w 743846"/>
              <a:gd name="connsiteY140" fmla="*/ 0 h 524752"/>
              <a:gd name="connsiteX141" fmla="*/ 414504 w 743846"/>
              <a:gd name="connsiteY141" fmla="*/ 1348 h 524752"/>
              <a:gd name="connsiteX142" fmla="*/ 421242 w 743846"/>
              <a:gd name="connsiteY142" fmla="*/ 6065 h 524752"/>
              <a:gd name="connsiteX143" fmla="*/ 421242 w 743846"/>
              <a:gd name="connsiteY143" fmla="*/ 6065 h 524752"/>
              <a:gd name="connsiteX144" fmla="*/ 426633 w 743846"/>
              <a:gd name="connsiteY144" fmla="*/ 20889 h 524752"/>
              <a:gd name="connsiteX145" fmla="*/ 426633 w 743846"/>
              <a:gd name="connsiteY145" fmla="*/ 53570 h 524752"/>
              <a:gd name="connsiteX146" fmla="*/ 423264 w 743846"/>
              <a:gd name="connsiteY146" fmla="*/ 61656 h 524752"/>
              <a:gd name="connsiteX147" fmla="*/ 423264 w 743846"/>
              <a:gd name="connsiteY147" fmla="*/ 61656 h 524752"/>
              <a:gd name="connsiteX148" fmla="*/ 417199 w 743846"/>
              <a:gd name="connsiteY148" fmla="*/ 65026 h 524752"/>
              <a:gd name="connsiteX149" fmla="*/ 417199 w 743846"/>
              <a:gd name="connsiteY149" fmla="*/ 65026 h 524752"/>
              <a:gd name="connsiteX150" fmla="*/ 417199 w 743846"/>
              <a:gd name="connsiteY150" fmla="*/ 67721 h 524752"/>
              <a:gd name="connsiteX151" fmla="*/ 417199 w 743846"/>
              <a:gd name="connsiteY151" fmla="*/ 67721 h 524752"/>
              <a:gd name="connsiteX152" fmla="*/ 388224 w 743846"/>
              <a:gd name="connsiteY152" fmla="*/ 232138 h 524752"/>
              <a:gd name="connsiteX153" fmla="*/ 270639 w 743846"/>
              <a:gd name="connsiteY153" fmla="*/ 232138 h 524752"/>
              <a:gd name="connsiteX154" fmla="*/ 388224 w 743846"/>
              <a:gd name="connsiteY154" fmla="*/ 368590 h 524752"/>
              <a:gd name="connsiteX155" fmla="*/ 270639 w 743846"/>
              <a:gd name="connsiteY155" fmla="*/ 368590 h 524752"/>
              <a:gd name="connsiteX156" fmla="*/ 685724 w 743846"/>
              <a:gd name="connsiteY156" fmla="*/ 67384 h 524752"/>
              <a:gd name="connsiteX157" fmla="*/ 685724 w 743846"/>
              <a:gd name="connsiteY157" fmla="*/ 89621 h 524752"/>
              <a:gd name="connsiteX158" fmla="*/ 699875 w 743846"/>
              <a:gd name="connsiteY158" fmla="*/ 101750 h 524752"/>
              <a:gd name="connsiteX159" fmla="*/ 740642 w 743846"/>
              <a:gd name="connsiteY159" fmla="*/ 198783 h 524752"/>
              <a:gd name="connsiteX160" fmla="*/ 736599 w 743846"/>
              <a:gd name="connsiteY160" fmla="*/ 204174 h 524752"/>
              <a:gd name="connsiteX161" fmla="*/ 733230 w 743846"/>
              <a:gd name="connsiteY161" fmla="*/ 209564 h 524752"/>
              <a:gd name="connsiteX162" fmla="*/ 733230 w 743846"/>
              <a:gd name="connsiteY162" fmla="*/ 216303 h 524752"/>
              <a:gd name="connsiteX163" fmla="*/ 734578 w 743846"/>
              <a:gd name="connsiteY163" fmla="*/ 222367 h 524752"/>
              <a:gd name="connsiteX164" fmla="*/ 735925 w 743846"/>
              <a:gd name="connsiteY164" fmla="*/ 224389 h 524752"/>
              <a:gd name="connsiteX165" fmla="*/ 741990 w 743846"/>
              <a:gd name="connsiteY165" fmla="*/ 231801 h 524752"/>
              <a:gd name="connsiteX166" fmla="*/ 741990 w 743846"/>
              <a:gd name="connsiteY166" fmla="*/ 231801 h 524752"/>
              <a:gd name="connsiteX167" fmla="*/ 741990 w 743846"/>
              <a:gd name="connsiteY167" fmla="*/ 366906 h 524752"/>
              <a:gd name="connsiteX168" fmla="*/ 737273 w 743846"/>
              <a:gd name="connsiteY168" fmla="*/ 374318 h 524752"/>
              <a:gd name="connsiteX169" fmla="*/ 734578 w 743846"/>
              <a:gd name="connsiteY169" fmla="*/ 377013 h 524752"/>
              <a:gd name="connsiteX170" fmla="*/ 732556 w 743846"/>
              <a:gd name="connsiteY170" fmla="*/ 385773 h 524752"/>
              <a:gd name="connsiteX171" fmla="*/ 734578 w 743846"/>
              <a:gd name="connsiteY171" fmla="*/ 395207 h 524752"/>
              <a:gd name="connsiteX172" fmla="*/ 737273 w 743846"/>
              <a:gd name="connsiteY172" fmla="*/ 399250 h 524752"/>
              <a:gd name="connsiteX173" fmla="*/ 741316 w 743846"/>
              <a:gd name="connsiteY173" fmla="*/ 405989 h 524752"/>
              <a:gd name="connsiteX174" fmla="*/ 741316 w 743846"/>
              <a:gd name="connsiteY174" fmla="*/ 405989 h 524752"/>
              <a:gd name="connsiteX175" fmla="*/ 741316 w 743846"/>
              <a:gd name="connsiteY175" fmla="*/ 490892 h 524752"/>
              <a:gd name="connsiteX176" fmla="*/ 716384 w 743846"/>
              <a:gd name="connsiteY176" fmla="*/ 522226 h 524752"/>
              <a:gd name="connsiteX177" fmla="*/ 700886 w 743846"/>
              <a:gd name="connsiteY177" fmla="*/ 524248 h 524752"/>
              <a:gd name="connsiteX178" fmla="*/ 686061 w 743846"/>
              <a:gd name="connsiteY178" fmla="*/ 520204 h 524752"/>
              <a:gd name="connsiteX179" fmla="*/ 675954 w 743846"/>
              <a:gd name="connsiteY179" fmla="*/ 511445 h 524752"/>
              <a:gd name="connsiteX180" fmla="*/ 659108 w 743846"/>
              <a:gd name="connsiteY180" fmla="*/ 522226 h 524752"/>
              <a:gd name="connsiteX181" fmla="*/ 625079 w 743846"/>
              <a:gd name="connsiteY181" fmla="*/ 522226 h 524752"/>
              <a:gd name="connsiteX182" fmla="*/ 608233 w 743846"/>
              <a:gd name="connsiteY182" fmla="*/ 511445 h 524752"/>
              <a:gd name="connsiteX183" fmla="*/ 598799 w 743846"/>
              <a:gd name="connsiteY183" fmla="*/ 519531 h 524752"/>
              <a:gd name="connsiteX184" fmla="*/ 583975 w 743846"/>
              <a:gd name="connsiteY184" fmla="*/ 523574 h 524752"/>
              <a:gd name="connsiteX185" fmla="*/ 583975 w 743846"/>
              <a:gd name="connsiteY185" fmla="*/ 523574 h 524752"/>
              <a:gd name="connsiteX186" fmla="*/ 568476 w 743846"/>
              <a:gd name="connsiteY186" fmla="*/ 521552 h 524752"/>
              <a:gd name="connsiteX187" fmla="*/ 568476 w 743846"/>
              <a:gd name="connsiteY187" fmla="*/ 521552 h 524752"/>
              <a:gd name="connsiteX188" fmla="*/ 543544 w 743846"/>
              <a:gd name="connsiteY188" fmla="*/ 489545 h 524752"/>
              <a:gd name="connsiteX189" fmla="*/ 543544 w 743846"/>
              <a:gd name="connsiteY189" fmla="*/ 488197 h 524752"/>
              <a:gd name="connsiteX190" fmla="*/ 543544 w 743846"/>
              <a:gd name="connsiteY190" fmla="*/ 488197 h 524752"/>
              <a:gd name="connsiteX191" fmla="*/ 543544 w 743846"/>
              <a:gd name="connsiteY191" fmla="*/ 404641 h 524752"/>
              <a:gd name="connsiteX192" fmla="*/ 547587 w 743846"/>
              <a:gd name="connsiteY192" fmla="*/ 397903 h 524752"/>
              <a:gd name="connsiteX193" fmla="*/ 550283 w 743846"/>
              <a:gd name="connsiteY193" fmla="*/ 393859 h 524752"/>
              <a:gd name="connsiteX194" fmla="*/ 552304 w 743846"/>
              <a:gd name="connsiteY194" fmla="*/ 384426 h 524752"/>
              <a:gd name="connsiteX195" fmla="*/ 550283 w 743846"/>
              <a:gd name="connsiteY195" fmla="*/ 375666 h 524752"/>
              <a:gd name="connsiteX196" fmla="*/ 547587 w 743846"/>
              <a:gd name="connsiteY196" fmla="*/ 372970 h 524752"/>
              <a:gd name="connsiteX197" fmla="*/ 542197 w 743846"/>
              <a:gd name="connsiteY197" fmla="*/ 365558 h 524752"/>
              <a:gd name="connsiteX198" fmla="*/ 542197 w 743846"/>
              <a:gd name="connsiteY198" fmla="*/ 230790 h 524752"/>
              <a:gd name="connsiteX199" fmla="*/ 548261 w 743846"/>
              <a:gd name="connsiteY199" fmla="*/ 223378 h 524752"/>
              <a:gd name="connsiteX200" fmla="*/ 549609 w 743846"/>
              <a:gd name="connsiteY200" fmla="*/ 222030 h 524752"/>
              <a:gd name="connsiteX201" fmla="*/ 550956 w 743846"/>
              <a:gd name="connsiteY201" fmla="*/ 215966 h 524752"/>
              <a:gd name="connsiteX202" fmla="*/ 550956 w 743846"/>
              <a:gd name="connsiteY202" fmla="*/ 209227 h 524752"/>
              <a:gd name="connsiteX203" fmla="*/ 547587 w 743846"/>
              <a:gd name="connsiteY203" fmla="*/ 203163 h 524752"/>
              <a:gd name="connsiteX204" fmla="*/ 543544 w 743846"/>
              <a:gd name="connsiteY204" fmla="*/ 197772 h 524752"/>
              <a:gd name="connsiteX205" fmla="*/ 543544 w 743846"/>
              <a:gd name="connsiteY205" fmla="*/ 197772 h 524752"/>
              <a:gd name="connsiteX206" fmla="*/ 584312 w 743846"/>
              <a:gd name="connsiteY206" fmla="*/ 100065 h 524752"/>
              <a:gd name="connsiteX207" fmla="*/ 598462 w 743846"/>
              <a:gd name="connsiteY207" fmla="*/ 87936 h 524752"/>
              <a:gd name="connsiteX208" fmla="*/ 598462 w 743846"/>
              <a:gd name="connsiteY208" fmla="*/ 87936 h 524752"/>
              <a:gd name="connsiteX209" fmla="*/ 598462 w 743846"/>
              <a:gd name="connsiteY209" fmla="*/ 65699 h 524752"/>
              <a:gd name="connsiteX210" fmla="*/ 592398 w 743846"/>
              <a:gd name="connsiteY210" fmla="*/ 62330 h 524752"/>
              <a:gd name="connsiteX211" fmla="*/ 592398 w 743846"/>
              <a:gd name="connsiteY211" fmla="*/ 62330 h 524752"/>
              <a:gd name="connsiteX212" fmla="*/ 589702 w 743846"/>
              <a:gd name="connsiteY212" fmla="*/ 54244 h 524752"/>
              <a:gd name="connsiteX213" fmla="*/ 589702 w 743846"/>
              <a:gd name="connsiteY213" fmla="*/ 21563 h 524752"/>
              <a:gd name="connsiteX214" fmla="*/ 591050 w 743846"/>
              <a:gd name="connsiteY214" fmla="*/ 13477 h 524752"/>
              <a:gd name="connsiteX215" fmla="*/ 595093 w 743846"/>
              <a:gd name="connsiteY215" fmla="*/ 6738 h 524752"/>
              <a:gd name="connsiteX216" fmla="*/ 595093 w 743846"/>
              <a:gd name="connsiteY216" fmla="*/ 6738 h 524752"/>
              <a:gd name="connsiteX217" fmla="*/ 609917 w 743846"/>
              <a:gd name="connsiteY217" fmla="*/ 0 h 524752"/>
              <a:gd name="connsiteX218" fmla="*/ 675617 w 743846"/>
              <a:gd name="connsiteY218" fmla="*/ 0 h 524752"/>
              <a:gd name="connsiteX219" fmla="*/ 683703 w 743846"/>
              <a:gd name="connsiteY219" fmla="*/ 1348 h 524752"/>
              <a:gd name="connsiteX220" fmla="*/ 690441 w 743846"/>
              <a:gd name="connsiteY220" fmla="*/ 6065 h 524752"/>
              <a:gd name="connsiteX221" fmla="*/ 690441 w 743846"/>
              <a:gd name="connsiteY221" fmla="*/ 6065 h 524752"/>
              <a:gd name="connsiteX222" fmla="*/ 695832 w 743846"/>
              <a:gd name="connsiteY222" fmla="*/ 20889 h 524752"/>
              <a:gd name="connsiteX223" fmla="*/ 695832 w 743846"/>
              <a:gd name="connsiteY223" fmla="*/ 53570 h 524752"/>
              <a:gd name="connsiteX224" fmla="*/ 692463 w 743846"/>
              <a:gd name="connsiteY224" fmla="*/ 61656 h 524752"/>
              <a:gd name="connsiteX225" fmla="*/ 692463 w 743846"/>
              <a:gd name="connsiteY225" fmla="*/ 61656 h 524752"/>
              <a:gd name="connsiteX226" fmla="*/ 686398 w 743846"/>
              <a:gd name="connsiteY226" fmla="*/ 65026 h 524752"/>
              <a:gd name="connsiteX227" fmla="*/ 686398 w 743846"/>
              <a:gd name="connsiteY227" fmla="*/ 65026 h 524752"/>
              <a:gd name="connsiteX228" fmla="*/ 686398 w 743846"/>
              <a:gd name="connsiteY228" fmla="*/ 67721 h 524752"/>
              <a:gd name="connsiteX229" fmla="*/ 686398 w 743846"/>
              <a:gd name="connsiteY229" fmla="*/ 67721 h 524752"/>
              <a:gd name="connsiteX230" fmla="*/ 665846 w 743846"/>
              <a:gd name="connsiteY230" fmla="*/ 232138 h 524752"/>
              <a:gd name="connsiteX231" fmla="*/ 539838 w 743846"/>
              <a:gd name="connsiteY231" fmla="*/ 232138 h 524752"/>
              <a:gd name="connsiteX232" fmla="*/ 665846 w 743846"/>
              <a:gd name="connsiteY232" fmla="*/ 368590 h 524752"/>
              <a:gd name="connsiteX233" fmla="*/ 539838 w 743846"/>
              <a:gd name="connsiteY233" fmla="*/ 368590 h 5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743846" h="524752">
                <a:moveTo>
                  <a:pt x="147327" y="67384"/>
                </a:moveTo>
                <a:lnTo>
                  <a:pt x="147327" y="89621"/>
                </a:lnTo>
                <a:cubicBezTo>
                  <a:pt x="147327" y="89621"/>
                  <a:pt x="153391" y="96359"/>
                  <a:pt x="161477" y="101750"/>
                </a:cubicBezTo>
                <a:cubicBezTo>
                  <a:pt x="183714" y="116574"/>
                  <a:pt x="215722" y="138474"/>
                  <a:pt x="202245" y="198783"/>
                </a:cubicBezTo>
                <a:cubicBezTo>
                  <a:pt x="202245" y="200804"/>
                  <a:pt x="200223" y="202826"/>
                  <a:pt x="198202" y="204174"/>
                </a:cubicBezTo>
                <a:cubicBezTo>
                  <a:pt x="196180" y="205521"/>
                  <a:pt x="194832" y="207543"/>
                  <a:pt x="194832" y="209564"/>
                </a:cubicBezTo>
                <a:cubicBezTo>
                  <a:pt x="194832" y="211586"/>
                  <a:pt x="194159" y="214281"/>
                  <a:pt x="194832" y="216303"/>
                </a:cubicBezTo>
                <a:cubicBezTo>
                  <a:pt x="194832" y="218324"/>
                  <a:pt x="195506" y="220346"/>
                  <a:pt x="196180" y="222367"/>
                </a:cubicBezTo>
                <a:cubicBezTo>
                  <a:pt x="196180" y="223041"/>
                  <a:pt x="196854" y="223715"/>
                  <a:pt x="197528" y="224389"/>
                </a:cubicBezTo>
                <a:cubicBezTo>
                  <a:pt x="200897" y="225063"/>
                  <a:pt x="203592" y="228432"/>
                  <a:pt x="203592" y="231801"/>
                </a:cubicBezTo>
                <a:lnTo>
                  <a:pt x="203592" y="231801"/>
                </a:lnTo>
                <a:lnTo>
                  <a:pt x="203592" y="366906"/>
                </a:lnTo>
                <a:cubicBezTo>
                  <a:pt x="203592" y="366906"/>
                  <a:pt x="201571" y="372970"/>
                  <a:pt x="198876" y="374318"/>
                </a:cubicBezTo>
                <a:cubicBezTo>
                  <a:pt x="197528" y="374318"/>
                  <a:pt x="196854" y="375666"/>
                  <a:pt x="196180" y="377013"/>
                </a:cubicBezTo>
                <a:cubicBezTo>
                  <a:pt x="194832" y="379709"/>
                  <a:pt x="194159" y="382404"/>
                  <a:pt x="194159" y="385773"/>
                </a:cubicBezTo>
                <a:cubicBezTo>
                  <a:pt x="194159" y="389143"/>
                  <a:pt x="194159" y="392512"/>
                  <a:pt x="196180" y="395207"/>
                </a:cubicBezTo>
                <a:cubicBezTo>
                  <a:pt x="196180" y="396555"/>
                  <a:pt x="197528" y="397903"/>
                  <a:pt x="198876" y="399250"/>
                </a:cubicBezTo>
                <a:cubicBezTo>
                  <a:pt x="201571" y="400598"/>
                  <a:pt x="202919" y="403293"/>
                  <a:pt x="202919" y="405989"/>
                </a:cubicBezTo>
                <a:lnTo>
                  <a:pt x="202919" y="405989"/>
                </a:lnTo>
                <a:lnTo>
                  <a:pt x="202919" y="490892"/>
                </a:lnTo>
                <a:cubicBezTo>
                  <a:pt x="200897" y="505043"/>
                  <a:pt x="191463" y="517509"/>
                  <a:pt x="177986" y="522226"/>
                </a:cubicBezTo>
                <a:cubicBezTo>
                  <a:pt x="173270" y="524248"/>
                  <a:pt x="167879" y="524921"/>
                  <a:pt x="162488" y="524248"/>
                </a:cubicBezTo>
                <a:cubicBezTo>
                  <a:pt x="157097" y="524248"/>
                  <a:pt x="152381" y="522226"/>
                  <a:pt x="147664" y="520204"/>
                </a:cubicBezTo>
                <a:cubicBezTo>
                  <a:pt x="143621" y="518183"/>
                  <a:pt x="140252" y="515488"/>
                  <a:pt x="137556" y="511445"/>
                </a:cubicBezTo>
                <a:cubicBezTo>
                  <a:pt x="132839" y="516161"/>
                  <a:pt x="126775" y="520204"/>
                  <a:pt x="120710" y="522226"/>
                </a:cubicBezTo>
                <a:cubicBezTo>
                  <a:pt x="109929" y="525595"/>
                  <a:pt x="97800" y="525595"/>
                  <a:pt x="86681" y="522226"/>
                </a:cubicBezTo>
                <a:cubicBezTo>
                  <a:pt x="80617" y="520204"/>
                  <a:pt x="74552" y="516835"/>
                  <a:pt x="69835" y="511445"/>
                </a:cubicBezTo>
                <a:cubicBezTo>
                  <a:pt x="67140" y="514814"/>
                  <a:pt x="63771" y="517509"/>
                  <a:pt x="60402" y="519531"/>
                </a:cubicBezTo>
                <a:cubicBezTo>
                  <a:pt x="55685" y="522226"/>
                  <a:pt x="50968" y="523574"/>
                  <a:pt x="45577" y="523574"/>
                </a:cubicBezTo>
                <a:lnTo>
                  <a:pt x="44903" y="523574"/>
                </a:lnTo>
                <a:cubicBezTo>
                  <a:pt x="39513" y="523574"/>
                  <a:pt x="34122" y="523574"/>
                  <a:pt x="29405" y="521552"/>
                </a:cubicBezTo>
                <a:lnTo>
                  <a:pt x="29405" y="521552"/>
                </a:lnTo>
                <a:cubicBezTo>
                  <a:pt x="15928" y="516835"/>
                  <a:pt x="5821" y="504706"/>
                  <a:pt x="4473" y="489545"/>
                </a:cubicBezTo>
                <a:lnTo>
                  <a:pt x="4473" y="488197"/>
                </a:lnTo>
                <a:lnTo>
                  <a:pt x="3462" y="488197"/>
                </a:lnTo>
                <a:lnTo>
                  <a:pt x="3462" y="404641"/>
                </a:lnTo>
                <a:cubicBezTo>
                  <a:pt x="3462" y="404641"/>
                  <a:pt x="4810" y="399250"/>
                  <a:pt x="7505" y="397903"/>
                </a:cubicBezTo>
                <a:cubicBezTo>
                  <a:pt x="8853" y="397229"/>
                  <a:pt x="9527" y="395881"/>
                  <a:pt x="10201" y="393859"/>
                </a:cubicBezTo>
                <a:cubicBezTo>
                  <a:pt x="11548" y="391164"/>
                  <a:pt x="12222" y="387795"/>
                  <a:pt x="12222" y="384426"/>
                </a:cubicBezTo>
                <a:cubicBezTo>
                  <a:pt x="12222" y="381730"/>
                  <a:pt x="12222" y="378361"/>
                  <a:pt x="10201" y="375666"/>
                </a:cubicBezTo>
                <a:cubicBezTo>
                  <a:pt x="10201" y="374318"/>
                  <a:pt x="8853" y="373644"/>
                  <a:pt x="7505" y="372970"/>
                </a:cubicBezTo>
                <a:cubicBezTo>
                  <a:pt x="4136" y="372297"/>
                  <a:pt x="2114" y="368927"/>
                  <a:pt x="2114" y="365558"/>
                </a:cubicBezTo>
                <a:lnTo>
                  <a:pt x="2114" y="230790"/>
                </a:lnTo>
                <a:cubicBezTo>
                  <a:pt x="2114" y="227421"/>
                  <a:pt x="4810" y="224052"/>
                  <a:pt x="8179" y="223378"/>
                </a:cubicBezTo>
                <a:cubicBezTo>
                  <a:pt x="8179" y="223378"/>
                  <a:pt x="8853" y="222030"/>
                  <a:pt x="9527" y="222030"/>
                </a:cubicBezTo>
                <a:cubicBezTo>
                  <a:pt x="10201" y="220009"/>
                  <a:pt x="10874" y="217987"/>
                  <a:pt x="10874" y="215966"/>
                </a:cubicBezTo>
                <a:lnTo>
                  <a:pt x="10874" y="209227"/>
                </a:lnTo>
                <a:cubicBezTo>
                  <a:pt x="10874" y="207206"/>
                  <a:pt x="9527" y="204510"/>
                  <a:pt x="7505" y="203163"/>
                </a:cubicBezTo>
                <a:cubicBezTo>
                  <a:pt x="5484" y="201815"/>
                  <a:pt x="4136" y="200467"/>
                  <a:pt x="3462" y="197772"/>
                </a:cubicBezTo>
                <a:lnTo>
                  <a:pt x="3462" y="197772"/>
                </a:lnTo>
                <a:cubicBezTo>
                  <a:pt x="-10688" y="136453"/>
                  <a:pt x="21656" y="114890"/>
                  <a:pt x="44229" y="100065"/>
                </a:cubicBezTo>
                <a:cubicBezTo>
                  <a:pt x="51642" y="94675"/>
                  <a:pt x="57706" y="91305"/>
                  <a:pt x="58380" y="87936"/>
                </a:cubicBezTo>
                <a:lnTo>
                  <a:pt x="58380" y="87936"/>
                </a:lnTo>
                <a:lnTo>
                  <a:pt x="58380" y="65699"/>
                </a:lnTo>
                <a:cubicBezTo>
                  <a:pt x="58380" y="65699"/>
                  <a:pt x="53663" y="64352"/>
                  <a:pt x="52315" y="62330"/>
                </a:cubicBezTo>
                <a:lnTo>
                  <a:pt x="52315" y="62330"/>
                </a:lnTo>
                <a:cubicBezTo>
                  <a:pt x="52315" y="62330"/>
                  <a:pt x="49620" y="56939"/>
                  <a:pt x="49620" y="54244"/>
                </a:cubicBezTo>
                <a:lnTo>
                  <a:pt x="49620" y="21563"/>
                </a:lnTo>
                <a:cubicBezTo>
                  <a:pt x="49620" y="21563"/>
                  <a:pt x="49620" y="16172"/>
                  <a:pt x="50968" y="13477"/>
                </a:cubicBezTo>
                <a:cubicBezTo>
                  <a:pt x="51642" y="10781"/>
                  <a:pt x="53663" y="8760"/>
                  <a:pt x="55011" y="6738"/>
                </a:cubicBezTo>
                <a:lnTo>
                  <a:pt x="55011" y="6738"/>
                </a:lnTo>
                <a:cubicBezTo>
                  <a:pt x="59054" y="2022"/>
                  <a:pt x="64445" y="0"/>
                  <a:pt x="69835" y="0"/>
                </a:cubicBezTo>
                <a:lnTo>
                  <a:pt x="135535" y="0"/>
                </a:lnTo>
                <a:cubicBezTo>
                  <a:pt x="135535" y="0"/>
                  <a:pt x="140925" y="0"/>
                  <a:pt x="143621" y="1348"/>
                </a:cubicBezTo>
                <a:cubicBezTo>
                  <a:pt x="146316" y="2695"/>
                  <a:pt x="148338" y="4043"/>
                  <a:pt x="150359" y="6065"/>
                </a:cubicBezTo>
                <a:lnTo>
                  <a:pt x="150359" y="6065"/>
                </a:lnTo>
                <a:cubicBezTo>
                  <a:pt x="153728" y="10781"/>
                  <a:pt x="155750" y="15498"/>
                  <a:pt x="155750" y="20889"/>
                </a:cubicBezTo>
                <a:lnTo>
                  <a:pt x="155750" y="53570"/>
                </a:lnTo>
                <a:cubicBezTo>
                  <a:pt x="155750" y="53570"/>
                  <a:pt x="154402" y="59635"/>
                  <a:pt x="152381" y="61656"/>
                </a:cubicBezTo>
                <a:lnTo>
                  <a:pt x="152381" y="61656"/>
                </a:lnTo>
                <a:cubicBezTo>
                  <a:pt x="152381" y="61656"/>
                  <a:pt x="148338" y="64352"/>
                  <a:pt x="146316" y="65026"/>
                </a:cubicBezTo>
                <a:lnTo>
                  <a:pt x="146316" y="65026"/>
                </a:lnTo>
                <a:lnTo>
                  <a:pt x="146990" y="67721"/>
                </a:lnTo>
                <a:lnTo>
                  <a:pt x="146990" y="67721"/>
                </a:lnTo>
                <a:close/>
                <a:moveTo>
                  <a:pt x="127785" y="232138"/>
                </a:moveTo>
                <a:lnTo>
                  <a:pt x="1441" y="232138"/>
                </a:lnTo>
                <a:moveTo>
                  <a:pt x="127785" y="368590"/>
                </a:moveTo>
                <a:lnTo>
                  <a:pt x="1441" y="368590"/>
                </a:lnTo>
                <a:moveTo>
                  <a:pt x="416526" y="67384"/>
                </a:moveTo>
                <a:lnTo>
                  <a:pt x="416526" y="89621"/>
                </a:lnTo>
                <a:cubicBezTo>
                  <a:pt x="416526" y="89621"/>
                  <a:pt x="422590" y="96359"/>
                  <a:pt x="430676" y="101750"/>
                </a:cubicBezTo>
                <a:cubicBezTo>
                  <a:pt x="452913" y="116574"/>
                  <a:pt x="484920" y="138474"/>
                  <a:pt x="471443" y="198783"/>
                </a:cubicBezTo>
                <a:cubicBezTo>
                  <a:pt x="471443" y="200804"/>
                  <a:pt x="469422" y="202826"/>
                  <a:pt x="467400" y="204174"/>
                </a:cubicBezTo>
                <a:cubicBezTo>
                  <a:pt x="465379" y="205521"/>
                  <a:pt x="464031" y="207543"/>
                  <a:pt x="464031" y="209564"/>
                </a:cubicBezTo>
                <a:cubicBezTo>
                  <a:pt x="464031" y="211586"/>
                  <a:pt x="463357" y="214281"/>
                  <a:pt x="464031" y="216303"/>
                </a:cubicBezTo>
                <a:cubicBezTo>
                  <a:pt x="464031" y="218324"/>
                  <a:pt x="464705" y="220346"/>
                  <a:pt x="465379" y="222367"/>
                </a:cubicBezTo>
                <a:cubicBezTo>
                  <a:pt x="465379" y="223041"/>
                  <a:pt x="466053" y="223715"/>
                  <a:pt x="466727" y="224389"/>
                </a:cubicBezTo>
                <a:cubicBezTo>
                  <a:pt x="470096" y="225063"/>
                  <a:pt x="472791" y="228432"/>
                  <a:pt x="472791" y="231801"/>
                </a:cubicBezTo>
                <a:lnTo>
                  <a:pt x="472791" y="231801"/>
                </a:lnTo>
                <a:lnTo>
                  <a:pt x="472791" y="366906"/>
                </a:lnTo>
                <a:cubicBezTo>
                  <a:pt x="472791" y="366906"/>
                  <a:pt x="470770" y="372970"/>
                  <a:pt x="468074" y="374318"/>
                </a:cubicBezTo>
                <a:cubicBezTo>
                  <a:pt x="466727" y="374318"/>
                  <a:pt x="466053" y="375666"/>
                  <a:pt x="465379" y="377013"/>
                </a:cubicBezTo>
                <a:cubicBezTo>
                  <a:pt x="464031" y="379709"/>
                  <a:pt x="463357" y="382404"/>
                  <a:pt x="463357" y="385773"/>
                </a:cubicBezTo>
                <a:cubicBezTo>
                  <a:pt x="463357" y="389143"/>
                  <a:pt x="463357" y="392512"/>
                  <a:pt x="465379" y="395207"/>
                </a:cubicBezTo>
                <a:cubicBezTo>
                  <a:pt x="465379" y="396555"/>
                  <a:pt x="466727" y="397903"/>
                  <a:pt x="468074" y="399250"/>
                </a:cubicBezTo>
                <a:cubicBezTo>
                  <a:pt x="470770" y="400598"/>
                  <a:pt x="472117" y="403293"/>
                  <a:pt x="472117" y="405989"/>
                </a:cubicBezTo>
                <a:lnTo>
                  <a:pt x="472117" y="405989"/>
                </a:lnTo>
                <a:lnTo>
                  <a:pt x="472117" y="490892"/>
                </a:lnTo>
                <a:cubicBezTo>
                  <a:pt x="470096" y="505043"/>
                  <a:pt x="460662" y="517509"/>
                  <a:pt x="447185" y="522226"/>
                </a:cubicBezTo>
                <a:cubicBezTo>
                  <a:pt x="442468" y="524248"/>
                  <a:pt x="437078" y="524921"/>
                  <a:pt x="431687" y="524248"/>
                </a:cubicBezTo>
                <a:cubicBezTo>
                  <a:pt x="426296" y="524248"/>
                  <a:pt x="421579" y="522226"/>
                  <a:pt x="416862" y="520204"/>
                </a:cubicBezTo>
                <a:cubicBezTo>
                  <a:pt x="412819" y="518183"/>
                  <a:pt x="409450" y="515488"/>
                  <a:pt x="406755" y="511445"/>
                </a:cubicBezTo>
                <a:cubicBezTo>
                  <a:pt x="402038" y="516161"/>
                  <a:pt x="395973" y="520204"/>
                  <a:pt x="389909" y="522226"/>
                </a:cubicBezTo>
                <a:cubicBezTo>
                  <a:pt x="379127" y="525595"/>
                  <a:pt x="366998" y="525595"/>
                  <a:pt x="355880" y="522226"/>
                </a:cubicBezTo>
                <a:cubicBezTo>
                  <a:pt x="349815" y="520204"/>
                  <a:pt x="343751" y="516835"/>
                  <a:pt x="339034" y="511445"/>
                </a:cubicBezTo>
                <a:cubicBezTo>
                  <a:pt x="336339" y="514814"/>
                  <a:pt x="332970" y="517509"/>
                  <a:pt x="329600" y="519531"/>
                </a:cubicBezTo>
                <a:cubicBezTo>
                  <a:pt x="324883" y="522226"/>
                  <a:pt x="320167" y="523574"/>
                  <a:pt x="314776" y="523574"/>
                </a:cubicBezTo>
                <a:lnTo>
                  <a:pt x="314776" y="523574"/>
                </a:lnTo>
                <a:cubicBezTo>
                  <a:pt x="309385" y="523574"/>
                  <a:pt x="303994" y="523574"/>
                  <a:pt x="299278" y="521552"/>
                </a:cubicBezTo>
                <a:lnTo>
                  <a:pt x="299278" y="521552"/>
                </a:lnTo>
                <a:cubicBezTo>
                  <a:pt x="285801" y="516835"/>
                  <a:pt x="275693" y="504706"/>
                  <a:pt x="274346" y="489545"/>
                </a:cubicBezTo>
                <a:lnTo>
                  <a:pt x="274346" y="488197"/>
                </a:lnTo>
                <a:lnTo>
                  <a:pt x="274346" y="488197"/>
                </a:lnTo>
                <a:lnTo>
                  <a:pt x="274346" y="404641"/>
                </a:lnTo>
                <a:cubicBezTo>
                  <a:pt x="274346" y="404641"/>
                  <a:pt x="275693" y="399250"/>
                  <a:pt x="278389" y="397903"/>
                </a:cubicBezTo>
                <a:cubicBezTo>
                  <a:pt x="279736" y="397229"/>
                  <a:pt x="280410" y="395881"/>
                  <a:pt x="281084" y="393859"/>
                </a:cubicBezTo>
                <a:cubicBezTo>
                  <a:pt x="282432" y="391164"/>
                  <a:pt x="283105" y="387795"/>
                  <a:pt x="283105" y="384426"/>
                </a:cubicBezTo>
                <a:cubicBezTo>
                  <a:pt x="283105" y="381730"/>
                  <a:pt x="283105" y="378361"/>
                  <a:pt x="281084" y="375666"/>
                </a:cubicBezTo>
                <a:cubicBezTo>
                  <a:pt x="281084" y="374318"/>
                  <a:pt x="279736" y="373644"/>
                  <a:pt x="278389" y="372970"/>
                </a:cubicBezTo>
                <a:cubicBezTo>
                  <a:pt x="275019" y="372297"/>
                  <a:pt x="272998" y="368927"/>
                  <a:pt x="272998" y="365558"/>
                </a:cubicBezTo>
                <a:lnTo>
                  <a:pt x="272998" y="230790"/>
                </a:lnTo>
                <a:cubicBezTo>
                  <a:pt x="272998" y="227421"/>
                  <a:pt x="275693" y="224052"/>
                  <a:pt x="279062" y="223378"/>
                </a:cubicBezTo>
                <a:cubicBezTo>
                  <a:pt x="279062" y="223378"/>
                  <a:pt x="279736" y="222030"/>
                  <a:pt x="280410" y="222030"/>
                </a:cubicBezTo>
                <a:cubicBezTo>
                  <a:pt x="281084" y="220009"/>
                  <a:pt x="281758" y="217987"/>
                  <a:pt x="281758" y="215966"/>
                </a:cubicBezTo>
                <a:lnTo>
                  <a:pt x="281758" y="209227"/>
                </a:lnTo>
                <a:cubicBezTo>
                  <a:pt x="281758" y="207206"/>
                  <a:pt x="280410" y="204510"/>
                  <a:pt x="278389" y="203163"/>
                </a:cubicBezTo>
                <a:cubicBezTo>
                  <a:pt x="276367" y="201815"/>
                  <a:pt x="275019" y="200467"/>
                  <a:pt x="274346" y="197772"/>
                </a:cubicBezTo>
                <a:lnTo>
                  <a:pt x="274346" y="197772"/>
                </a:lnTo>
                <a:cubicBezTo>
                  <a:pt x="260195" y="136790"/>
                  <a:pt x="292539" y="114890"/>
                  <a:pt x="315113" y="100065"/>
                </a:cubicBezTo>
                <a:cubicBezTo>
                  <a:pt x="322525" y="94675"/>
                  <a:pt x="328590" y="91305"/>
                  <a:pt x="329263" y="87936"/>
                </a:cubicBezTo>
                <a:lnTo>
                  <a:pt x="329263" y="87936"/>
                </a:lnTo>
                <a:lnTo>
                  <a:pt x="329263" y="65699"/>
                </a:lnTo>
                <a:cubicBezTo>
                  <a:pt x="329263" y="65699"/>
                  <a:pt x="324547" y="64352"/>
                  <a:pt x="323199" y="62330"/>
                </a:cubicBezTo>
                <a:lnTo>
                  <a:pt x="323199" y="62330"/>
                </a:lnTo>
                <a:cubicBezTo>
                  <a:pt x="323199" y="62330"/>
                  <a:pt x="320504" y="56939"/>
                  <a:pt x="320504" y="54244"/>
                </a:cubicBezTo>
                <a:lnTo>
                  <a:pt x="320504" y="21563"/>
                </a:lnTo>
                <a:cubicBezTo>
                  <a:pt x="320504" y="21563"/>
                  <a:pt x="320504" y="16172"/>
                  <a:pt x="321851" y="13477"/>
                </a:cubicBezTo>
                <a:cubicBezTo>
                  <a:pt x="322525" y="10781"/>
                  <a:pt x="324547" y="8760"/>
                  <a:pt x="325894" y="6738"/>
                </a:cubicBezTo>
                <a:lnTo>
                  <a:pt x="325894" y="6738"/>
                </a:lnTo>
                <a:cubicBezTo>
                  <a:pt x="329937" y="2022"/>
                  <a:pt x="335328" y="0"/>
                  <a:pt x="340719" y="0"/>
                </a:cubicBezTo>
                <a:lnTo>
                  <a:pt x="406418" y="0"/>
                </a:lnTo>
                <a:cubicBezTo>
                  <a:pt x="406418" y="0"/>
                  <a:pt x="411809" y="0"/>
                  <a:pt x="414504" y="1348"/>
                </a:cubicBezTo>
                <a:cubicBezTo>
                  <a:pt x="417199" y="2695"/>
                  <a:pt x="419221" y="4043"/>
                  <a:pt x="421242" y="6065"/>
                </a:cubicBezTo>
                <a:lnTo>
                  <a:pt x="421242" y="6065"/>
                </a:lnTo>
                <a:cubicBezTo>
                  <a:pt x="424612" y="10781"/>
                  <a:pt x="426633" y="15498"/>
                  <a:pt x="426633" y="20889"/>
                </a:cubicBezTo>
                <a:lnTo>
                  <a:pt x="426633" y="53570"/>
                </a:lnTo>
                <a:cubicBezTo>
                  <a:pt x="426633" y="53570"/>
                  <a:pt x="425285" y="59635"/>
                  <a:pt x="423264" y="61656"/>
                </a:cubicBezTo>
                <a:lnTo>
                  <a:pt x="423264" y="61656"/>
                </a:lnTo>
                <a:cubicBezTo>
                  <a:pt x="423264" y="61656"/>
                  <a:pt x="419221" y="64352"/>
                  <a:pt x="417199" y="65026"/>
                </a:cubicBezTo>
                <a:lnTo>
                  <a:pt x="417199" y="65026"/>
                </a:lnTo>
                <a:lnTo>
                  <a:pt x="417199" y="67721"/>
                </a:lnTo>
                <a:lnTo>
                  <a:pt x="417199" y="67721"/>
                </a:lnTo>
                <a:close/>
                <a:moveTo>
                  <a:pt x="388224" y="232138"/>
                </a:moveTo>
                <a:lnTo>
                  <a:pt x="270639" y="232138"/>
                </a:lnTo>
                <a:moveTo>
                  <a:pt x="388224" y="368590"/>
                </a:moveTo>
                <a:lnTo>
                  <a:pt x="270639" y="368590"/>
                </a:lnTo>
                <a:moveTo>
                  <a:pt x="685724" y="67384"/>
                </a:moveTo>
                <a:lnTo>
                  <a:pt x="685724" y="89621"/>
                </a:lnTo>
                <a:cubicBezTo>
                  <a:pt x="685724" y="89621"/>
                  <a:pt x="691789" y="96359"/>
                  <a:pt x="699875" y="101750"/>
                </a:cubicBezTo>
                <a:cubicBezTo>
                  <a:pt x="722112" y="116574"/>
                  <a:pt x="754119" y="138474"/>
                  <a:pt x="740642" y="198783"/>
                </a:cubicBezTo>
                <a:cubicBezTo>
                  <a:pt x="740642" y="200804"/>
                  <a:pt x="738621" y="202826"/>
                  <a:pt x="736599" y="204174"/>
                </a:cubicBezTo>
                <a:cubicBezTo>
                  <a:pt x="734578" y="205521"/>
                  <a:pt x="733230" y="207543"/>
                  <a:pt x="733230" y="209564"/>
                </a:cubicBezTo>
                <a:cubicBezTo>
                  <a:pt x="733230" y="211586"/>
                  <a:pt x="732556" y="214281"/>
                  <a:pt x="733230" y="216303"/>
                </a:cubicBezTo>
                <a:cubicBezTo>
                  <a:pt x="733230" y="218324"/>
                  <a:pt x="733904" y="220346"/>
                  <a:pt x="734578" y="222367"/>
                </a:cubicBezTo>
                <a:cubicBezTo>
                  <a:pt x="734578" y="223041"/>
                  <a:pt x="735252" y="223715"/>
                  <a:pt x="735925" y="224389"/>
                </a:cubicBezTo>
                <a:cubicBezTo>
                  <a:pt x="739295" y="225063"/>
                  <a:pt x="741990" y="228432"/>
                  <a:pt x="741990" y="231801"/>
                </a:cubicBezTo>
                <a:lnTo>
                  <a:pt x="741990" y="231801"/>
                </a:lnTo>
                <a:lnTo>
                  <a:pt x="741990" y="366906"/>
                </a:lnTo>
                <a:cubicBezTo>
                  <a:pt x="741990" y="366906"/>
                  <a:pt x="739968" y="372970"/>
                  <a:pt x="737273" y="374318"/>
                </a:cubicBezTo>
                <a:cubicBezTo>
                  <a:pt x="735925" y="374318"/>
                  <a:pt x="735252" y="375666"/>
                  <a:pt x="734578" y="377013"/>
                </a:cubicBezTo>
                <a:cubicBezTo>
                  <a:pt x="733230" y="379709"/>
                  <a:pt x="732556" y="382404"/>
                  <a:pt x="732556" y="385773"/>
                </a:cubicBezTo>
                <a:cubicBezTo>
                  <a:pt x="732556" y="389143"/>
                  <a:pt x="732556" y="392512"/>
                  <a:pt x="734578" y="395207"/>
                </a:cubicBezTo>
                <a:cubicBezTo>
                  <a:pt x="734578" y="396555"/>
                  <a:pt x="735925" y="397903"/>
                  <a:pt x="737273" y="399250"/>
                </a:cubicBezTo>
                <a:cubicBezTo>
                  <a:pt x="739968" y="400598"/>
                  <a:pt x="741316" y="403293"/>
                  <a:pt x="741316" y="405989"/>
                </a:cubicBezTo>
                <a:lnTo>
                  <a:pt x="741316" y="405989"/>
                </a:lnTo>
                <a:lnTo>
                  <a:pt x="741316" y="490892"/>
                </a:lnTo>
                <a:cubicBezTo>
                  <a:pt x="739295" y="505043"/>
                  <a:pt x="729861" y="517509"/>
                  <a:pt x="716384" y="522226"/>
                </a:cubicBezTo>
                <a:cubicBezTo>
                  <a:pt x="711667" y="524248"/>
                  <a:pt x="706276" y="524921"/>
                  <a:pt x="700886" y="524248"/>
                </a:cubicBezTo>
                <a:cubicBezTo>
                  <a:pt x="695495" y="524248"/>
                  <a:pt x="690778" y="522226"/>
                  <a:pt x="686061" y="520204"/>
                </a:cubicBezTo>
                <a:cubicBezTo>
                  <a:pt x="682018" y="518183"/>
                  <a:pt x="678649" y="515488"/>
                  <a:pt x="675954" y="511445"/>
                </a:cubicBezTo>
                <a:cubicBezTo>
                  <a:pt x="671237" y="516161"/>
                  <a:pt x="665172" y="520204"/>
                  <a:pt x="659108" y="522226"/>
                </a:cubicBezTo>
                <a:cubicBezTo>
                  <a:pt x="648326" y="525595"/>
                  <a:pt x="636197" y="525595"/>
                  <a:pt x="625079" y="522226"/>
                </a:cubicBezTo>
                <a:cubicBezTo>
                  <a:pt x="619014" y="520204"/>
                  <a:pt x="612950" y="516835"/>
                  <a:pt x="608233" y="511445"/>
                </a:cubicBezTo>
                <a:cubicBezTo>
                  <a:pt x="605537" y="514814"/>
                  <a:pt x="602168" y="517509"/>
                  <a:pt x="598799" y="519531"/>
                </a:cubicBezTo>
                <a:cubicBezTo>
                  <a:pt x="594082" y="522226"/>
                  <a:pt x="589365" y="523574"/>
                  <a:pt x="583975" y="523574"/>
                </a:cubicBezTo>
                <a:lnTo>
                  <a:pt x="583975" y="523574"/>
                </a:lnTo>
                <a:cubicBezTo>
                  <a:pt x="578584" y="523574"/>
                  <a:pt x="573193" y="523574"/>
                  <a:pt x="568476" y="521552"/>
                </a:cubicBezTo>
                <a:lnTo>
                  <a:pt x="568476" y="521552"/>
                </a:lnTo>
                <a:cubicBezTo>
                  <a:pt x="555000" y="516835"/>
                  <a:pt x="544892" y="504706"/>
                  <a:pt x="543544" y="489545"/>
                </a:cubicBezTo>
                <a:lnTo>
                  <a:pt x="543544" y="488197"/>
                </a:lnTo>
                <a:lnTo>
                  <a:pt x="543544" y="488197"/>
                </a:lnTo>
                <a:lnTo>
                  <a:pt x="543544" y="404641"/>
                </a:lnTo>
                <a:cubicBezTo>
                  <a:pt x="543544" y="404641"/>
                  <a:pt x="544892" y="399250"/>
                  <a:pt x="547587" y="397903"/>
                </a:cubicBezTo>
                <a:cubicBezTo>
                  <a:pt x="548935" y="397229"/>
                  <a:pt x="549609" y="395881"/>
                  <a:pt x="550283" y="393859"/>
                </a:cubicBezTo>
                <a:cubicBezTo>
                  <a:pt x="551630" y="391164"/>
                  <a:pt x="552304" y="387795"/>
                  <a:pt x="552304" y="384426"/>
                </a:cubicBezTo>
                <a:cubicBezTo>
                  <a:pt x="552304" y="381730"/>
                  <a:pt x="552304" y="378361"/>
                  <a:pt x="550283" y="375666"/>
                </a:cubicBezTo>
                <a:cubicBezTo>
                  <a:pt x="550283" y="374318"/>
                  <a:pt x="548935" y="373644"/>
                  <a:pt x="547587" y="372970"/>
                </a:cubicBezTo>
                <a:cubicBezTo>
                  <a:pt x="544218" y="372297"/>
                  <a:pt x="542197" y="368927"/>
                  <a:pt x="542197" y="365558"/>
                </a:cubicBezTo>
                <a:lnTo>
                  <a:pt x="542197" y="230790"/>
                </a:lnTo>
                <a:cubicBezTo>
                  <a:pt x="542197" y="227421"/>
                  <a:pt x="544892" y="224052"/>
                  <a:pt x="548261" y="223378"/>
                </a:cubicBezTo>
                <a:cubicBezTo>
                  <a:pt x="548261" y="223378"/>
                  <a:pt x="548935" y="222030"/>
                  <a:pt x="549609" y="222030"/>
                </a:cubicBezTo>
                <a:cubicBezTo>
                  <a:pt x="550283" y="220009"/>
                  <a:pt x="550956" y="217987"/>
                  <a:pt x="550956" y="215966"/>
                </a:cubicBezTo>
                <a:lnTo>
                  <a:pt x="550956" y="209227"/>
                </a:lnTo>
                <a:cubicBezTo>
                  <a:pt x="550956" y="207206"/>
                  <a:pt x="549609" y="204510"/>
                  <a:pt x="547587" y="203163"/>
                </a:cubicBezTo>
                <a:cubicBezTo>
                  <a:pt x="545566" y="201815"/>
                  <a:pt x="544218" y="200467"/>
                  <a:pt x="543544" y="197772"/>
                </a:cubicBezTo>
                <a:lnTo>
                  <a:pt x="543544" y="197772"/>
                </a:lnTo>
                <a:cubicBezTo>
                  <a:pt x="529394" y="136790"/>
                  <a:pt x="561738" y="114890"/>
                  <a:pt x="584312" y="100065"/>
                </a:cubicBezTo>
                <a:cubicBezTo>
                  <a:pt x="591724" y="94675"/>
                  <a:pt x="597788" y="91305"/>
                  <a:pt x="598462" y="87936"/>
                </a:cubicBezTo>
                <a:lnTo>
                  <a:pt x="598462" y="87936"/>
                </a:lnTo>
                <a:lnTo>
                  <a:pt x="598462" y="65699"/>
                </a:lnTo>
                <a:cubicBezTo>
                  <a:pt x="598462" y="65699"/>
                  <a:pt x="593745" y="64352"/>
                  <a:pt x="592398" y="62330"/>
                </a:cubicBezTo>
                <a:lnTo>
                  <a:pt x="592398" y="62330"/>
                </a:lnTo>
                <a:cubicBezTo>
                  <a:pt x="592398" y="62330"/>
                  <a:pt x="589702" y="56939"/>
                  <a:pt x="589702" y="54244"/>
                </a:cubicBezTo>
                <a:lnTo>
                  <a:pt x="589702" y="21563"/>
                </a:lnTo>
                <a:cubicBezTo>
                  <a:pt x="589702" y="21563"/>
                  <a:pt x="589702" y="16172"/>
                  <a:pt x="591050" y="13477"/>
                </a:cubicBezTo>
                <a:cubicBezTo>
                  <a:pt x="591724" y="10781"/>
                  <a:pt x="593745" y="8760"/>
                  <a:pt x="595093" y="6738"/>
                </a:cubicBezTo>
                <a:lnTo>
                  <a:pt x="595093" y="6738"/>
                </a:lnTo>
                <a:cubicBezTo>
                  <a:pt x="599136" y="2022"/>
                  <a:pt x="604527" y="0"/>
                  <a:pt x="609917" y="0"/>
                </a:cubicBezTo>
                <a:lnTo>
                  <a:pt x="675617" y="0"/>
                </a:lnTo>
                <a:cubicBezTo>
                  <a:pt x="675617" y="0"/>
                  <a:pt x="681007" y="0"/>
                  <a:pt x="683703" y="1348"/>
                </a:cubicBezTo>
                <a:cubicBezTo>
                  <a:pt x="686398" y="2695"/>
                  <a:pt x="688420" y="4043"/>
                  <a:pt x="690441" y="6065"/>
                </a:cubicBezTo>
                <a:lnTo>
                  <a:pt x="690441" y="6065"/>
                </a:lnTo>
                <a:cubicBezTo>
                  <a:pt x="693810" y="10781"/>
                  <a:pt x="695832" y="15498"/>
                  <a:pt x="695832" y="20889"/>
                </a:cubicBezTo>
                <a:lnTo>
                  <a:pt x="695832" y="53570"/>
                </a:lnTo>
                <a:cubicBezTo>
                  <a:pt x="695832" y="53570"/>
                  <a:pt x="694484" y="59635"/>
                  <a:pt x="692463" y="61656"/>
                </a:cubicBezTo>
                <a:lnTo>
                  <a:pt x="692463" y="61656"/>
                </a:lnTo>
                <a:cubicBezTo>
                  <a:pt x="692463" y="61656"/>
                  <a:pt x="688420" y="64352"/>
                  <a:pt x="686398" y="65026"/>
                </a:cubicBezTo>
                <a:lnTo>
                  <a:pt x="686398" y="65026"/>
                </a:lnTo>
                <a:lnTo>
                  <a:pt x="686398" y="67721"/>
                </a:lnTo>
                <a:lnTo>
                  <a:pt x="686398" y="67721"/>
                </a:lnTo>
                <a:close/>
                <a:moveTo>
                  <a:pt x="665846" y="232138"/>
                </a:moveTo>
                <a:lnTo>
                  <a:pt x="539838" y="232138"/>
                </a:lnTo>
                <a:moveTo>
                  <a:pt x="665846" y="368590"/>
                </a:moveTo>
                <a:lnTo>
                  <a:pt x="539838" y="368590"/>
                </a:ln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Textfeld 860">
            <a:extLst>
              <a:ext uri="{FF2B5EF4-FFF2-40B4-BE49-F238E27FC236}">
                <a16:creationId xmlns:a16="http://schemas.microsoft.com/office/drawing/2014/main" id="{87432D28-DB96-89D8-A3A8-E4EAF4B86032}"/>
              </a:ext>
            </a:extLst>
          </p:cNvPr>
          <p:cNvSpPr txBox="1"/>
          <p:nvPr/>
        </p:nvSpPr>
        <p:spPr bwMode="gray">
          <a:xfrm>
            <a:off x="1511291" y="2166111"/>
            <a:ext cx="1499478" cy="502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dirty="0" err="1">
                <a:latin typeface="Arial" panose="020B0604020202020204" pitchFamily="34" charset="0"/>
              </a:rPr>
              <a:t>Zvýšit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podíl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b="1" dirty="0">
                <a:latin typeface="Arial" panose="020B0604020202020204" pitchFamily="34" charset="0"/>
              </a:rPr>
              <a:t>post-</a:t>
            </a:r>
            <a:r>
              <a:rPr lang="en-GB" sz="800" b="1" dirty="0" err="1">
                <a:latin typeface="Arial" panose="020B0604020202020204" pitchFamily="34" charset="0"/>
              </a:rPr>
              <a:t>spotřebitelského</a:t>
            </a:r>
            <a:r>
              <a:rPr lang="en-GB" sz="800" b="1" dirty="0">
                <a:latin typeface="Arial" panose="020B0604020202020204" pitchFamily="34" charset="0"/>
              </a:rPr>
              <a:t> </a:t>
            </a:r>
            <a:r>
              <a:rPr lang="en-GB" sz="800" b="1" dirty="0" err="1">
                <a:latin typeface="Arial" panose="020B0604020202020204" pitchFamily="34" charset="0"/>
              </a:rPr>
              <a:t>recyklátu</a:t>
            </a:r>
            <a:r>
              <a:rPr lang="en-GB" sz="800" b="1" dirty="0">
                <a:latin typeface="Arial" panose="020B0604020202020204" pitchFamily="34" charset="0"/>
              </a:rPr>
              <a:t> </a:t>
            </a:r>
            <a:r>
              <a:rPr lang="en-GB" sz="800" b="1" noProof="0" dirty="0">
                <a:latin typeface="Arial" panose="020B0604020202020204" pitchFamily="34" charset="0"/>
              </a:rPr>
              <a:t>(PCR) </a:t>
            </a:r>
            <a:r>
              <a:rPr lang="en-GB" sz="800" dirty="0">
                <a:latin typeface="Arial" panose="020B0604020202020204" pitchFamily="34" charset="0"/>
              </a:rPr>
              <a:t>v </a:t>
            </a:r>
            <a:r>
              <a:rPr lang="en-GB" sz="800" dirty="0" err="1">
                <a:latin typeface="Arial" panose="020B0604020202020204" pitchFamily="34" charset="0"/>
              </a:rPr>
              <a:t>celkovém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objemu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plastového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materiálu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na</a:t>
            </a:r>
            <a:r>
              <a:rPr lang="en-GB" sz="800" noProof="0" dirty="0">
                <a:latin typeface="Arial" panose="020B0604020202020204" pitchFamily="34" charset="0"/>
              </a:rPr>
              <a:t> </a:t>
            </a:r>
            <a:r>
              <a:rPr lang="en-GB" sz="800" b="1" noProof="0" dirty="0">
                <a:latin typeface="Arial" panose="020B0604020202020204" pitchFamily="34" charset="0"/>
              </a:rPr>
              <a:t>30%.</a:t>
            </a:r>
            <a:r>
              <a:rPr lang="en-GB" sz="800" noProof="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3" name="Textfeld 859">
            <a:extLst>
              <a:ext uri="{FF2B5EF4-FFF2-40B4-BE49-F238E27FC236}">
                <a16:creationId xmlns:a16="http://schemas.microsoft.com/office/drawing/2014/main" id="{9CA6F60D-CD18-1327-F899-99311C2AA72D}"/>
              </a:ext>
            </a:extLst>
          </p:cNvPr>
          <p:cNvSpPr txBox="1">
            <a:spLocks/>
          </p:cNvSpPr>
          <p:nvPr/>
        </p:nvSpPr>
        <p:spPr bwMode="gray">
          <a:xfrm>
            <a:off x="1511291" y="2923258"/>
            <a:ext cx="149947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 err="1">
                <a:latin typeface="Arial" panose="020B0604020202020204" pitchFamily="34" charset="0"/>
              </a:rPr>
              <a:t>Dosáhnout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b="1" noProof="0" dirty="0">
                <a:latin typeface="Arial" panose="020B0604020202020204" pitchFamily="34" charset="0"/>
              </a:rPr>
              <a:t>95%</a:t>
            </a:r>
            <a:r>
              <a:rPr lang="en-GB" sz="800" noProof="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plastových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obalových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materiálů</a:t>
            </a:r>
            <a:r>
              <a:rPr lang="en-GB" sz="800" dirty="0">
                <a:latin typeface="Arial" panose="020B0604020202020204" pitchFamily="34" charset="0"/>
              </a:rPr>
              <a:t>, </a:t>
            </a:r>
            <a:r>
              <a:rPr lang="en-GB" sz="800" dirty="0" err="1">
                <a:latin typeface="Arial" panose="020B0604020202020204" pitchFamily="34" charset="0"/>
              </a:rPr>
              <a:t>které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splňují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b="1" dirty="0" err="1">
                <a:latin typeface="Arial" panose="020B0604020202020204" pitchFamily="34" charset="0"/>
              </a:rPr>
              <a:t>kritéria</a:t>
            </a:r>
            <a:r>
              <a:rPr lang="en-GB" sz="800" b="1" dirty="0">
                <a:latin typeface="Arial" panose="020B0604020202020204" pitchFamily="34" charset="0"/>
              </a:rPr>
              <a:t> </a:t>
            </a:r>
            <a:r>
              <a:rPr lang="en-GB" sz="800" b="1" dirty="0" err="1">
                <a:latin typeface="Arial" panose="020B0604020202020204" pitchFamily="34" charset="0"/>
              </a:rPr>
              <a:t>designu</a:t>
            </a:r>
            <a:r>
              <a:rPr lang="en-GB" sz="800" b="1" dirty="0">
                <a:latin typeface="Arial" panose="020B0604020202020204" pitchFamily="34" charset="0"/>
              </a:rPr>
              <a:t> pro </a:t>
            </a:r>
            <a:r>
              <a:rPr lang="en-GB" sz="800" b="1" dirty="0" err="1">
                <a:latin typeface="Arial" panose="020B0604020202020204" pitchFamily="34" charset="0"/>
              </a:rPr>
              <a:t>recyklaci</a:t>
            </a:r>
            <a:r>
              <a:rPr lang="en-GB" sz="800" b="1" dirty="0">
                <a:latin typeface="Arial" panose="020B0604020202020204" pitchFamily="34" charset="0"/>
              </a:rPr>
              <a:t>.</a:t>
            </a:r>
            <a:r>
              <a:rPr lang="en-GB" sz="800" b="1" noProof="0" dirty="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644806-FF7A-4212-B1C1-744E944CDFC2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37" name="Teilkreis 39">
              <a:extLst>
                <a:ext uri="{FF2B5EF4-FFF2-40B4-BE49-F238E27FC236}">
                  <a16:creationId xmlns:a16="http://schemas.microsoft.com/office/drawing/2014/main" id="{575DF50F-3C2D-4BC3-1BF5-4E5F748567EC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noProof="0">
                <a:solidFill>
                  <a:schemeClr val="tx1"/>
                </a:solidFill>
              </a:endParaRPr>
            </a:p>
          </p:txBody>
        </p:sp>
        <p:sp>
          <p:nvSpPr>
            <p:cNvPr id="38" name="Teilkreis 42">
              <a:extLst>
                <a:ext uri="{FF2B5EF4-FFF2-40B4-BE49-F238E27FC236}">
                  <a16:creationId xmlns:a16="http://schemas.microsoft.com/office/drawing/2014/main" id="{82921327-4731-600B-8E8E-6C4E17955DC4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noProof="0">
                <a:solidFill>
                  <a:schemeClr val="tx1"/>
                </a:solidFill>
              </a:endParaRPr>
            </a:p>
          </p:txBody>
        </p:sp>
        <p:sp>
          <p:nvSpPr>
            <p:cNvPr id="39" name="Teilkreis 43">
              <a:extLst>
                <a:ext uri="{FF2B5EF4-FFF2-40B4-BE49-F238E27FC236}">
                  <a16:creationId xmlns:a16="http://schemas.microsoft.com/office/drawing/2014/main" id="{37FE4A09-F0E0-0574-8CFD-C873D64850ED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noProof="0">
                <a:solidFill>
                  <a:schemeClr val="tx1"/>
                </a:solidFill>
              </a:endParaRPr>
            </a:p>
          </p:txBody>
        </p:sp>
        <p:sp>
          <p:nvSpPr>
            <p:cNvPr id="40" name="Teilkreis 44">
              <a:extLst>
                <a:ext uri="{FF2B5EF4-FFF2-40B4-BE49-F238E27FC236}">
                  <a16:creationId xmlns:a16="http://schemas.microsoft.com/office/drawing/2014/main" id="{BB2561A1-629D-3977-CC25-ECDB43AEAD0D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noProof="0">
                <a:solidFill>
                  <a:schemeClr val="tx1"/>
                </a:solidFill>
              </a:endParaRPr>
            </a:p>
          </p:txBody>
        </p:sp>
        <p:sp>
          <p:nvSpPr>
            <p:cNvPr id="41" name="Textfeld 45">
              <a:extLst>
                <a:ext uri="{FF2B5EF4-FFF2-40B4-BE49-F238E27FC236}">
                  <a16:creationId xmlns:a16="http://schemas.microsoft.com/office/drawing/2014/main" id="{C74394C2-4E36-A9DD-3820-8751C2E26DC3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GB" sz="400" b="1"/>
                <a:t>Omezit</a:t>
              </a:r>
              <a:endParaRPr lang="en-GB" sz="400" b="1" noProof="0"/>
            </a:p>
          </p:txBody>
        </p:sp>
        <p:sp>
          <p:nvSpPr>
            <p:cNvPr id="42" name="Textfeld 46">
              <a:extLst>
                <a:ext uri="{FF2B5EF4-FFF2-40B4-BE49-F238E27FC236}">
                  <a16:creationId xmlns:a16="http://schemas.microsoft.com/office/drawing/2014/main" id="{D58B542E-08C5-406D-A6EF-AFA2121C7185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GB" sz="400" b="1">
                  <a:solidFill>
                    <a:schemeClr val="bg1"/>
                  </a:solidFill>
                </a:rPr>
                <a:t>Recyklovat</a:t>
              </a:r>
              <a:endParaRPr lang="en-GB" sz="400" b="1" noProof="0">
                <a:solidFill>
                  <a:schemeClr val="bg1"/>
                </a:solidFill>
              </a:endParaRPr>
            </a:p>
          </p:txBody>
        </p:sp>
        <p:sp>
          <p:nvSpPr>
            <p:cNvPr id="43" name="Textfeld 47">
              <a:extLst>
                <a:ext uri="{FF2B5EF4-FFF2-40B4-BE49-F238E27FC236}">
                  <a16:creationId xmlns:a16="http://schemas.microsoft.com/office/drawing/2014/main" id="{313F53EE-D6D9-DE65-7ADC-AF2464D19C63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GB" sz="400" b="1"/>
                <a:t>Nahradit</a:t>
              </a:r>
              <a:endParaRPr lang="en-GB" sz="400" b="1" noProof="0"/>
            </a:p>
          </p:txBody>
        </p:sp>
        <p:sp>
          <p:nvSpPr>
            <p:cNvPr id="44" name="Textfeld 48">
              <a:extLst>
                <a:ext uri="{FF2B5EF4-FFF2-40B4-BE49-F238E27FC236}">
                  <a16:creationId xmlns:a16="http://schemas.microsoft.com/office/drawing/2014/main" id="{9E3F818A-5F0B-3C36-63E3-51F46CB96ED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GB" sz="400" b="1"/>
                <a:t>Znovu použít</a:t>
              </a:r>
              <a:endParaRPr lang="en-GB" sz="400" b="1" noProof="0"/>
            </a:p>
          </p:txBody>
        </p:sp>
        <p:grpSp>
          <p:nvGrpSpPr>
            <p:cNvPr id="45" name="Grafik 12">
              <a:extLst>
                <a:ext uri="{FF2B5EF4-FFF2-40B4-BE49-F238E27FC236}">
                  <a16:creationId xmlns:a16="http://schemas.microsoft.com/office/drawing/2014/main" id="{A90AF8F2-5835-1421-B603-E75480174D11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58" name="Freihandform: Form 50">
                <a:extLst>
                  <a:ext uri="{FF2B5EF4-FFF2-40B4-BE49-F238E27FC236}">
                    <a16:creationId xmlns:a16="http://schemas.microsoft.com/office/drawing/2014/main" id="{799A858B-D0E9-0154-E99E-0BBD737FEC40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59" name="Freihandform: Form 51">
                <a:extLst>
                  <a:ext uri="{FF2B5EF4-FFF2-40B4-BE49-F238E27FC236}">
                    <a16:creationId xmlns:a16="http://schemas.microsoft.com/office/drawing/2014/main" id="{53C8D1FA-633C-5238-406D-B36EE7B50FD7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60" name="Freihandform: Form 52">
                <a:extLst>
                  <a:ext uri="{FF2B5EF4-FFF2-40B4-BE49-F238E27FC236}">
                    <a16:creationId xmlns:a16="http://schemas.microsoft.com/office/drawing/2014/main" id="{CFD0A2EB-ACC3-81F3-7553-D7CF628F8C32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61" name="Freihandform: Form 53">
                <a:extLst>
                  <a:ext uri="{FF2B5EF4-FFF2-40B4-BE49-F238E27FC236}">
                    <a16:creationId xmlns:a16="http://schemas.microsoft.com/office/drawing/2014/main" id="{EAD43FD8-D795-12D8-BDBB-118BDB950117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62" name="Freihandform: Form 54">
                <a:extLst>
                  <a:ext uri="{FF2B5EF4-FFF2-40B4-BE49-F238E27FC236}">
                    <a16:creationId xmlns:a16="http://schemas.microsoft.com/office/drawing/2014/main" id="{174E09FB-7CA0-5344-A1C0-705A432FB4A7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63" name="Freihandform: Form 55">
                <a:extLst>
                  <a:ext uri="{FF2B5EF4-FFF2-40B4-BE49-F238E27FC236}">
                    <a16:creationId xmlns:a16="http://schemas.microsoft.com/office/drawing/2014/main" id="{BD9CEC91-1465-4B5E-1D13-809507FA9897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</p:grpSp>
        <p:grpSp>
          <p:nvGrpSpPr>
            <p:cNvPr id="46" name="Grafik 21">
              <a:extLst>
                <a:ext uri="{FF2B5EF4-FFF2-40B4-BE49-F238E27FC236}">
                  <a16:creationId xmlns:a16="http://schemas.microsoft.com/office/drawing/2014/main" id="{B0F175C7-4BE3-B0D6-6B80-BB2D2115FE8E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55" name="Freihandform: Form 65">
                <a:extLst>
                  <a:ext uri="{FF2B5EF4-FFF2-40B4-BE49-F238E27FC236}">
                    <a16:creationId xmlns:a16="http://schemas.microsoft.com/office/drawing/2014/main" id="{3160E9EF-A2C3-3FF4-F8AF-884CFEF32F1A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56" name="Freihandform: Form 66">
                <a:extLst>
                  <a:ext uri="{FF2B5EF4-FFF2-40B4-BE49-F238E27FC236}">
                    <a16:creationId xmlns:a16="http://schemas.microsoft.com/office/drawing/2014/main" id="{CB8D1741-B647-40D6-01D4-0FBA12207E17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  <p:sp>
            <p:nvSpPr>
              <p:cNvPr id="57" name="Freihandform: Form 67">
                <a:extLst>
                  <a:ext uri="{FF2B5EF4-FFF2-40B4-BE49-F238E27FC236}">
                    <a16:creationId xmlns:a16="http://schemas.microsoft.com/office/drawing/2014/main" id="{6440FA52-BF4A-75EE-8FFE-958359BC16F1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noProof="0">
                  <a:latin typeface="+mn-lt"/>
                </a:endParaRPr>
              </a:p>
            </p:txBody>
          </p:sp>
        </p:grpSp>
        <p:grpSp>
          <p:nvGrpSpPr>
            <p:cNvPr id="47" name="Group 9">
              <a:extLst>
                <a:ext uri="{FF2B5EF4-FFF2-40B4-BE49-F238E27FC236}">
                  <a16:creationId xmlns:a16="http://schemas.microsoft.com/office/drawing/2014/main" id="{036D5B2A-F201-9E77-9EBC-5E4DCACFCB9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38B7F37-8719-E243-1BC6-B7D322E3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noProof="0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529DC563-19B6-04C1-74A5-196B1AEC0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noProof="0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CE0E3B0A-2BF7-FE1F-62A9-139EC443D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noProof="0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0E3E1776-AF06-2BC1-A44E-DA121EE71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noProof="0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0CA92B93-5916-A237-8566-ABA8FFB4B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noProof="0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231D1F3C-8B34-6B1C-55E3-7826F64EA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noProof="0"/>
              </a:p>
            </p:txBody>
          </p:sp>
        </p:grpSp>
        <p:sp>
          <p:nvSpPr>
            <p:cNvPr id="48" name="Grafik 23">
              <a:extLst>
                <a:ext uri="{FF2B5EF4-FFF2-40B4-BE49-F238E27FC236}">
                  <a16:creationId xmlns:a16="http://schemas.microsoft.com/office/drawing/2014/main" id="{7E227249-C9DE-8CCB-A7B3-487EA82484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 noProof="0"/>
            </a:p>
          </p:txBody>
        </p:sp>
      </p:grpSp>
      <p:sp>
        <p:nvSpPr>
          <p:cNvPr id="223" name="Textfeld 861">
            <a:extLst>
              <a:ext uri="{FF2B5EF4-FFF2-40B4-BE49-F238E27FC236}">
                <a16:creationId xmlns:a16="http://schemas.microsoft.com/office/drawing/2014/main" id="{2A4FD12F-8012-2C96-B84E-30FEDA261954}"/>
              </a:ext>
            </a:extLst>
          </p:cNvPr>
          <p:cNvSpPr txBox="1">
            <a:spLocks/>
          </p:cNvSpPr>
          <p:nvPr/>
        </p:nvSpPr>
        <p:spPr bwMode="gray">
          <a:xfrm>
            <a:off x="1511291" y="4293551"/>
            <a:ext cx="14137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 err="1"/>
              <a:t>Investovat</a:t>
            </a:r>
            <a:r>
              <a:rPr lang="en-GB" sz="800" dirty="0"/>
              <a:t> </a:t>
            </a:r>
            <a:r>
              <a:rPr lang="en-GB" sz="800" b="1" noProof="0" dirty="0"/>
              <a:t>15 </a:t>
            </a:r>
            <a:r>
              <a:rPr lang="en-GB" sz="800" b="1" dirty="0" err="1"/>
              <a:t>milionů</a:t>
            </a:r>
            <a:r>
              <a:rPr lang="en-GB" sz="800" b="1" dirty="0"/>
              <a:t> </a:t>
            </a:r>
            <a:r>
              <a:rPr lang="en-GB" sz="800" b="1" noProof="0" dirty="0"/>
              <a:t>EUR </a:t>
            </a:r>
            <a:r>
              <a:rPr lang="en-GB" sz="800" dirty="0" err="1"/>
              <a:t>ročně</a:t>
            </a:r>
            <a:r>
              <a:rPr lang="en-GB" sz="800" dirty="0"/>
              <a:t> v </a:t>
            </a:r>
            <a:r>
              <a:rPr lang="en-GB" sz="800" dirty="0" err="1"/>
              <a:t>průměru</a:t>
            </a:r>
            <a:r>
              <a:rPr lang="en-GB" sz="800" dirty="0"/>
              <a:t> do </a:t>
            </a:r>
            <a:r>
              <a:rPr lang="en-GB" sz="800" b="1" dirty="0" err="1"/>
              <a:t>recyklace</a:t>
            </a:r>
            <a:r>
              <a:rPr lang="en-GB" sz="800" b="1" dirty="0"/>
              <a:t>.</a:t>
            </a:r>
            <a:endParaRPr lang="en-GB" sz="800" b="1" noProof="0" dirty="0"/>
          </a:p>
        </p:txBody>
      </p:sp>
      <p:pic>
        <p:nvPicPr>
          <p:cNvPr id="224" name="Graphic 223" descr="Coins outline">
            <a:extLst>
              <a:ext uri="{FF2B5EF4-FFF2-40B4-BE49-F238E27FC236}">
                <a16:creationId xmlns:a16="http://schemas.microsoft.com/office/drawing/2014/main" id="{07D691A9-23A2-FC0C-90C7-6AB1AFE1B3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801" y="4144589"/>
            <a:ext cx="559176" cy="559176"/>
          </a:xfrm>
          <a:prstGeom prst="rect">
            <a:avLst/>
          </a:prstGeom>
        </p:spPr>
      </p:pic>
      <p:grpSp>
        <p:nvGrpSpPr>
          <p:cNvPr id="225" name="Grafik 26">
            <a:extLst>
              <a:ext uri="{FF2B5EF4-FFF2-40B4-BE49-F238E27FC236}">
                <a16:creationId xmlns:a16="http://schemas.microsoft.com/office/drawing/2014/main" id="{A5C39C67-EA9B-87BA-4116-5FE3C1FA4A5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53548" y="2211388"/>
            <a:ext cx="436003" cy="424340"/>
            <a:chOff x="4827601" y="2697398"/>
            <a:chExt cx="430617" cy="419100"/>
          </a:xfrm>
          <a:noFill/>
        </p:grpSpPr>
        <p:sp>
          <p:nvSpPr>
            <p:cNvPr id="226" name="Freihandform: Form 79">
              <a:extLst>
                <a:ext uri="{FF2B5EF4-FFF2-40B4-BE49-F238E27FC236}">
                  <a16:creationId xmlns:a16="http://schemas.microsoft.com/office/drawing/2014/main" id="{E0E258EB-5740-0BF9-3BFE-1DD16C0E47DC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Freihandform: Form 80">
              <a:extLst>
                <a:ext uri="{FF2B5EF4-FFF2-40B4-BE49-F238E27FC236}">
                  <a16:creationId xmlns:a16="http://schemas.microsoft.com/office/drawing/2014/main" id="{9C8A5930-7DDF-209D-B66A-B809391EDC0B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ihandform: Form 81">
              <a:extLst>
                <a:ext uri="{FF2B5EF4-FFF2-40B4-BE49-F238E27FC236}">
                  <a16:creationId xmlns:a16="http://schemas.microsoft.com/office/drawing/2014/main" id="{DCC2DE92-8C2A-B424-D4CD-658A27509958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Freihandform: Form 82">
              <a:extLst>
                <a:ext uri="{FF2B5EF4-FFF2-40B4-BE49-F238E27FC236}">
                  <a16:creationId xmlns:a16="http://schemas.microsoft.com/office/drawing/2014/main" id="{4BCE3F9A-8C65-091E-2F22-DE9FD6154209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Freihandform: Form 83">
              <a:extLst>
                <a:ext uri="{FF2B5EF4-FFF2-40B4-BE49-F238E27FC236}">
                  <a16:creationId xmlns:a16="http://schemas.microsoft.com/office/drawing/2014/main" id="{FD34E508-A62C-A40C-2E62-7E02DE14279B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ihandform: Form 84">
              <a:extLst>
                <a:ext uri="{FF2B5EF4-FFF2-40B4-BE49-F238E27FC236}">
                  <a16:creationId xmlns:a16="http://schemas.microsoft.com/office/drawing/2014/main" id="{39A117B5-2E07-468E-E8FF-F3AC472520FD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19E6F77-F067-56C4-36BE-3E4CA1AFEEE8}"/>
              </a:ext>
            </a:extLst>
          </p:cNvPr>
          <p:cNvGrpSpPr/>
          <p:nvPr/>
        </p:nvGrpSpPr>
        <p:grpSpPr>
          <a:xfrm>
            <a:off x="697732" y="3545637"/>
            <a:ext cx="541018" cy="487305"/>
            <a:chOff x="6472764" y="1976749"/>
            <a:chExt cx="668065" cy="601738"/>
          </a:xfrm>
        </p:grpSpPr>
        <p:grpSp>
          <p:nvGrpSpPr>
            <p:cNvPr id="234" name="Gruppieren 12">
              <a:extLst>
                <a:ext uri="{FF2B5EF4-FFF2-40B4-BE49-F238E27FC236}">
                  <a16:creationId xmlns:a16="http://schemas.microsoft.com/office/drawing/2014/main" id="{28FCA5F1-C8D4-1322-8FEE-F31DAD09294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472764" y="2029184"/>
              <a:ext cx="280930" cy="287998"/>
              <a:chOff x="8083670" y="1760604"/>
              <a:chExt cx="351167" cy="360000"/>
            </a:xfrm>
          </p:grpSpPr>
          <p:sp>
            <p:nvSpPr>
              <p:cNvPr id="335" name="Ellipse 54">
                <a:extLst>
                  <a:ext uri="{FF2B5EF4-FFF2-40B4-BE49-F238E27FC236}">
                    <a16:creationId xmlns:a16="http://schemas.microsoft.com/office/drawing/2014/main" id="{DC9C107A-DAA3-D985-5191-FCE02CC76763}"/>
                  </a:ext>
                </a:extLst>
              </p:cNvPr>
              <p:cNvSpPr/>
              <p:nvPr/>
            </p:nvSpPr>
            <p:spPr bwMode="gray">
              <a:xfrm>
                <a:off x="8126117" y="1764889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6" name="Ellipse 55">
                <a:extLst>
                  <a:ext uri="{FF2B5EF4-FFF2-40B4-BE49-F238E27FC236}">
                    <a16:creationId xmlns:a16="http://schemas.microsoft.com/office/drawing/2014/main" id="{94A3742E-1411-B300-34B2-12DA97DA947C}"/>
                  </a:ext>
                </a:extLst>
              </p:cNvPr>
              <p:cNvSpPr/>
              <p:nvPr/>
            </p:nvSpPr>
            <p:spPr bwMode="gray">
              <a:xfrm>
                <a:off x="8228936" y="1811788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Ellipse 67">
                <a:extLst>
                  <a:ext uri="{FF2B5EF4-FFF2-40B4-BE49-F238E27FC236}">
                    <a16:creationId xmlns:a16="http://schemas.microsoft.com/office/drawing/2014/main" id="{6D2C956C-6430-B5E1-B242-5254B7050346}"/>
                  </a:ext>
                </a:extLst>
              </p:cNvPr>
              <p:cNvSpPr/>
              <p:nvPr/>
            </p:nvSpPr>
            <p:spPr bwMode="gray">
              <a:xfrm>
                <a:off x="8170913" y="1876431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3" name="Ellipse 68">
                <a:extLst>
                  <a:ext uri="{FF2B5EF4-FFF2-40B4-BE49-F238E27FC236}">
                    <a16:creationId xmlns:a16="http://schemas.microsoft.com/office/drawing/2014/main" id="{52046F09-08D2-4AFB-C3A0-B2774D97FE6B}"/>
                  </a:ext>
                </a:extLst>
              </p:cNvPr>
              <p:cNvSpPr/>
              <p:nvPr/>
            </p:nvSpPr>
            <p:spPr bwMode="gray">
              <a:xfrm>
                <a:off x="8083670" y="191977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4" name="Ellipse 69">
                <a:extLst>
                  <a:ext uri="{FF2B5EF4-FFF2-40B4-BE49-F238E27FC236}">
                    <a16:creationId xmlns:a16="http://schemas.microsoft.com/office/drawing/2014/main" id="{8E1F5A6A-5615-2B8A-0061-5CC8F427E6B1}"/>
                  </a:ext>
                </a:extLst>
              </p:cNvPr>
              <p:cNvSpPr/>
              <p:nvPr/>
            </p:nvSpPr>
            <p:spPr bwMode="gray">
              <a:xfrm>
                <a:off x="8273146" y="192712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Ellipse 70">
                <a:extLst>
                  <a:ext uri="{FF2B5EF4-FFF2-40B4-BE49-F238E27FC236}">
                    <a16:creationId xmlns:a16="http://schemas.microsoft.com/office/drawing/2014/main" id="{55CED6AB-2F9B-87EE-F511-8C5BF2C34B97}"/>
                  </a:ext>
                </a:extLst>
              </p:cNvPr>
              <p:cNvSpPr/>
              <p:nvPr/>
            </p:nvSpPr>
            <p:spPr bwMode="gray">
              <a:xfrm>
                <a:off x="8361795" y="1842999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Ellipse 71">
                <a:extLst>
                  <a:ext uri="{FF2B5EF4-FFF2-40B4-BE49-F238E27FC236}">
                    <a16:creationId xmlns:a16="http://schemas.microsoft.com/office/drawing/2014/main" id="{23C6552B-E9AF-A114-8D0B-DC7A84B869F8}"/>
                  </a:ext>
                </a:extLst>
              </p:cNvPr>
              <p:cNvSpPr/>
              <p:nvPr/>
            </p:nvSpPr>
            <p:spPr bwMode="gray">
              <a:xfrm>
                <a:off x="8157522" y="2062581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Ellipse 76">
                <a:extLst>
                  <a:ext uri="{FF2B5EF4-FFF2-40B4-BE49-F238E27FC236}">
                    <a16:creationId xmlns:a16="http://schemas.microsoft.com/office/drawing/2014/main" id="{C6E83531-C127-EF96-34FB-D4F8F6F3051E}"/>
                  </a:ext>
                </a:extLst>
              </p:cNvPr>
              <p:cNvSpPr/>
              <p:nvPr/>
            </p:nvSpPr>
            <p:spPr bwMode="gray">
              <a:xfrm>
                <a:off x="8331169" y="2043476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Ellipse 77">
                <a:extLst>
                  <a:ext uri="{FF2B5EF4-FFF2-40B4-BE49-F238E27FC236}">
                    <a16:creationId xmlns:a16="http://schemas.microsoft.com/office/drawing/2014/main" id="{F7DD5554-F093-5C03-90FD-8EFF490A99D3}"/>
                  </a:ext>
                </a:extLst>
              </p:cNvPr>
              <p:cNvSpPr/>
              <p:nvPr/>
            </p:nvSpPr>
            <p:spPr bwMode="gray">
              <a:xfrm>
                <a:off x="8128510" y="197730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Ellipse 78">
                <a:extLst>
                  <a:ext uri="{FF2B5EF4-FFF2-40B4-BE49-F238E27FC236}">
                    <a16:creationId xmlns:a16="http://schemas.microsoft.com/office/drawing/2014/main" id="{9AD94BEB-F38A-65DA-3651-D7210B6F2B5A}"/>
                  </a:ext>
                </a:extLst>
              </p:cNvPr>
              <p:cNvSpPr/>
              <p:nvPr/>
            </p:nvSpPr>
            <p:spPr bwMode="gray">
              <a:xfrm>
                <a:off x="8237725" y="200279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Ellipse 79">
                <a:extLst>
                  <a:ext uri="{FF2B5EF4-FFF2-40B4-BE49-F238E27FC236}">
                    <a16:creationId xmlns:a16="http://schemas.microsoft.com/office/drawing/2014/main" id="{1EC05A26-806B-34D5-9F77-0063A320236A}"/>
                  </a:ext>
                </a:extLst>
              </p:cNvPr>
              <p:cNvSpPr/>
              <p:nvPr/>
            </p:nvSpPr>
            <p:spPr bwMode="gray">
              <a:xfrm>
                <a:off x="8376814" y="1946892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Ellipse 80">
                <a:extLst>
                  <a:ext uri="{FF2B5EF4-FFF2-40B4-BE49-F238E27FC236}">
                    <a16:creationId xmlns:a16="http://schemas.microsoft.com/office/drawing/2014/main" id="{27F6C0B0-C5A3-FDB8-F02B-B572730CF406}"/>
                  </a:ext>
                </a:extLst>
              </p:cNvPr>
              <p:cNvSpPr/>
              <p:nvPr/>
            </p:nvSpPr>
            <p:spPr bwMode="gray">
              <a:xfrm>
                <a:off x="8329180" y="1760604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uppieren 12">
              <a:extLst>
                <a:ext uri="{FF2B5EF4-FFF2-40B4-BE49-F238E27FC236}">
                  <a16:creationId xmlns:a16="http://schemas.microsoft.com/office/drawing/2014/main" id="{9C346910-4DB7-CD84-92FE-40F2EB9E7A2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64187" y="1976749"/>
              <a:ext cx="280930" cy="287998"/>
              <a:chOff x="8083670" y="1760604"/>
              <a:chExt cx="351167" cy="360000"/>
            </a:xfrm>
          </p:grpSpPr>
          <p:sp>
            <p:nvSpPr>
              <p:cNvPr id="262" name="Ellipse 54">
                <a:extLst>
                  <a:ext uri="{FF2B5EF4-FFF2-40B4-BE49-F238E27FC236}">
                    <a16:creationId xmlns:a16="http://schemas.microsoft.com/office/drawing/2014/main" id="{840845E7-9D69-7841-7F6B-D18A9CEE87D6}"/>
                  </a:ext>
                </a:extLst>
              </p:cNvPr>
              <p:cNvSpPr/>
              <p:nvPr/>
            </p:nvSpPr>
            <p:spPr bwMode="gray">
              <a:xfrm>
                <a:off x="8126117" y="1764889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Ellipse 55">
                <a:extLst>
                  <a:ext uri="{FF2B5EF4-FFF2-40B4-BE49-F238E27FC236}">
                    <a16:creationId xmlns:a16="http://schemas.microsoft.com/office/drawing/2014/main" id="{229A9FA2-44FA-B7CD-2195-8073EDCA874F}"/>
                  </a:ext>
                </a:extLst>
              </p:cNvPr>
              <p:cNvSpPr/>
              <p:nvPr/>
            </p:nvSpPr>
            <p:spPr bwMode="gray">
              <a:xfrm>
                <a:off x="8228936" y="1811788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Ellipse 67">
                <a:extLst>
                  <a:ext uri="{FF2B5EF4-FFF2-40B4-BE49-F238E27FC236}">
                    <a16:creationId xmlns:a16="http://schemas.microsoft.com/office/drawing/2014/main" id="{9B488419-BF15-6ABE-2AC5-B0AF6D5256EF}"/>
                  </a:ext>
                </a:extLst>
              </p:cNvPr>
              <p:cNvSpPr/>
              <p:nvPr/>
            </p:nvSpPr>
            <p:spPr bwMode="gray">
              <a:xfrm>
                <a:off x="8170913" y="1876431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Ellipse 68">
                <a:extLst>
                  <a:ext uri="{FF2B5EF4-FFF2-40B4-BE49-F238E27FC236}">
                    <a16:creationId xmlns:a16="http://schemas.microsoft.com/office/drawing/2014/main" id="{91E206AE-9F84-7E34-0D62-3B93E17C5695}"/>
                  </a:ext>
                </a:extLst>
              </p:cNvPr>
              <p:cNvSpPr/>
              <p:nvPr/>
            </p:nvSpPr>
            <p:spPr bwMode="gray">
              <a:xfrm>
                <a:off x="8083670" y="191977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Ellipse 69">
                <a:extLst>
                  <a:ext uri="{FF2B5EF4-FFF2-40B4-BE49-F238E27FC236}">
                    <a16:creationId xmlns:a16="http://schemas.microsoft.com/office/drawing/2014/main" id="{DEE3BB08-F1EC-414E-A785-989CE00C8BC5}"/>
                  </a:ext>
                </a:extLst>
              </p:cNvPr>
              <p:cNvSpPr/>
              <p:nvPr/>
            </p:nvSpPr>
            <p:spPr bwMode="gray">
              <a:xfrm>
                <a:off x="8273146" y="192712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Ellipse 70">
                <a:extLst>
                  <a:ext uri="{FF2B5EF4-FFF2-40B4-BE49-F238E27FC236}">
                    <a16:creationId xmlns:a16="http://schemas.microsoft.com/office/drawing/2014/main" id="{21EE835D-AABE-8B5D-A1DA-7F0D6DB5C974}"/>
                  </a:ext>
                </a:extLst>
              </p:cNvPr>
              <p:cNvSpPr/>
              <p:nvPr/>
            </p:nvSpPr>
            <p:spPr bwMode="gray">
              <a:xfrm>
                <a:off x="8361795" y="1842999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Ellipse 71">
                <a:extLst>
                  <a:ext uri="{FF2B5EF4-FFF2-40B4-BE49-F238E27FC236}">
                    <a16:creationId xmlns:a16="http://schemas.microsoft.com/office/drawing/2014/main" id="{A382D646-EB25-5445-2FF4-48EBA08DA1BE}"/>
                  </a:ext>
                </a:extLst>
              </p:cNvPr>
              <p:cNvSpPr/>
              <p:nvPr/>
            </p:nvSpPr>
            <p:spPr bwMode="gray">
              <a:xfrm>
                <a:off x="8157522" y="2062581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Ellipse 76">
                <a:extLst>
                  <a:ext uri="{FF2B5EF4-FFF2-40B4-BE49-F238E27FC236}">
                    <a16:creationId xmlns:a16="http://schemas.microsoft.com/office/drawing/2014/main" id="{09E4D637-76A4-C3A2-4AF4-C9D4125A85DA}"/>
                  </a:ext>
                </a:extLst>
              </p:cNvPr>
              <p:cNvSpPr/>
              <p:nvPr/>
            </p:nvSpPr>
            <p:spPr bwMode="gray">
              <a:xfrm>
                <a:off x="8331169" y="2043476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Ellipse 77">
                <a:extLst>
                  <a:ext uri="{FF2B5EF4-FFF2-40B4-BE49-F238E27FC236}">
                    <a16:creationId xmlns:a16="http://schemas.microsoft.com/office/drawing/2014/main" id="{421D8BF6-132A-4A90-9EE2-BC7437E890D3}"/>
                  </a:ext>
                </a:extLst>
              </p:cNvPr>
              <p:cNvSpPr/>
              <p:nvPr/>
            </p:nvSpPr>
            <p:spPr bwMode="gray">
              <a:xfrm>
                <a:off x="8128510" y="197730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Ellipse 78">
                <a:extLst>
                  <a:ext uri="{FF2B5EF4-FFF2-40B4-BE49-F238E27FC236}">
                    <a16:creationId xmlns:a16="http://schemas.microsoft.com/office/drawing/2014/main" id="{070C8317-7DDF-3E71-B7E2-EE27903A8A1C}"/>
                  </a:ext>
                </a:extLst>
              </p:cNvPr>
              <p:cNvSpPr/>
              <p:nvPr/>
            </p:nvSpPr>
            <p:spPr bwMode="gray">
              <a:xfrm>
                <a:off x="8237725" y="200279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Ellipse 79">
                <a:extLst>
                  <a:ext uri="{FF2B5EF4-FFF2-40B4-BE49-F238E27FC236}">
                    <a16:creationId xmlns:a16="http://schemas.microsoft.com/office/drawing/2014/main" id="{AB2ED02E-D3DE-539D-16EA-0589A0384184}"/>
                  </a:ext>
                </a:extLst>
              </p:cNvPr>
              <p:cNvSpPr/>
              <p:nvPr/>
            </p:nvSpPr>
            <p:spPr bwMode="gray">
              <a:xfrm>
                <a:off x="8376814" y="1946892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4" name="Ellipse 80">
                <a:extLst>
                  <a:ext uri="{FF2B5EF4-FFF2-40B4-BE49-F238E27FC236}">
                    <a16:creationId xmlns:a16="http://schemas.microsoft.com/office/drawing/2014/main" id="{A7FEBD13-A56C-0176-632D-C5C489874303}"/>
                  </a:ext>
                </a:extLst>
              </p:cNvPr>
              <p:cNvSpPr/>
              <p:nvPr/>
            </p:nvSpPr>
            <p:spPr bwMode="gray">
              <a:xfrm>
                <a:off x="8329180" y="1760604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ruppieren 12">
              <a:extLst>
                <a:ext uri="{FF2B5EF4-FFF2-40B4-BE49-F238E27FC236}">
                  <a16:creationId xmlns:a16="http://schemas.microsoft.com/office/drawing/2014/main" id="{C20AD3BF-D09C-A3FF-715A-90E429F676F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859899" y="2240575"/>
              <a:ext cx="280930" cy="287998"/>
              <a:chOff x="8083670" y="1760604"/>
              <a:chExt cx="351167" cy="360000"/>
            </a:xfrm>
          </p:grpSpPr>
          <p:sp>
            <p:nvSpPr>
              <p:cNvPr id="250" name="Ellipse 54">
                <a:extLst>
                  <a:ext uri="{FF2B5EF4-FFF2-40B4-BE49-F238E27FC236}">
                    <a16:creationId xmlns:a16="http://schemas.microsoft.com/office/drawing/2014/main" id="{7B0024C0-A427-E0F0-C4F8-4C3E60EB4FB6}"/>
                  </a:ext>
                </a:extLst>
              </p:cNvPr>
              <p:cNvSpPr/>
              <p:nvPr/>
            </p:nvSpPr>
            <p:spPr bwMode="gray">
              <a:xfrm>
                <a:off x="8126117" y="1764889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Ellipse 55">
                <a:extLst>
                  <a:ext uri="{FF2B5EF4-FFF2-40B4-BE49-F238E27FC236}">
                    <a16:creationId xmlns:a16="http://schemas.microsoft.com/office/drawing/2014/main" id="{1A6511CB-8FEF-2422-DEFC-223ADEBDD46B}"/>
                  </a:ext>
                </a:extLst>
              </p:cNvPr>
              <p:cNvSpPr/>
              <p:nvPr/>
            </p:nvSpPr>
            <p:spPr bwMode="gray">
              <a:xfrm>
                <a:off x="8228936" y="1811788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Ellipse 67">
                <a:extLst>
                  <a:ext uri="{FF2B5EF4-FFF2-40B4-BE49-F238E27FC236}">
                    <a16:creationId xmlns:a16="http://schemas.microsoft.com/office/drawing/2014/main" id="{6E50ACC1-A066-C711-4902-99503BCFB0E3}"/>
                  </a:ext>
                </a:extLst>
              </p:cNvPr>
              <p:cNvSpPr/>
              <p:nvPr/>
            </p:nvSpPr>
            <p:spPr bwMode="gray">
              <a:xfrm>
                <a:off x="8170913" y="1876431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Ellipse 68">
                <a:extLst>
                  <a:ext uri="{FF2B5EF4-FFF2-40B4-BE49-F238E27FC236}">
                    <a16:creationId xmlns:a16="http://schemas.microsoft.com/office/drawing/2014/main" id="{2E7A44B8-9788-2E61-5AE8-19969E2CC4EC}"/>
                  </a:ext>
                </a:extLst>
              </p:cNvPr>
              <p:cNvSpPr/>
              <p:nvPr/>
            </p:nvSpPr>
            <p:spPr bwMode="gray">
              <a:xfrm>
                <a:off x="8083670" y="191977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Ellipse 69">
                <a:extLst>
                  <a:ext uri="{FF2B5EF4-FFF2-40B4-BE49-F238E27FC236}">
                    <a16:creationId xmlns:a16="http://schemas.microsoft.com/office/drawing/2014/main" id="{D041FB6E-D42A-2CA3-C601-FAA36E1229E6}"/>
                  </a:ext>
                </a:extLst>
              </p:cNvPr>
              <p:cNvSpPr/>
              <p:nvPr/>
            </p:nvSpPr>
            <p:spPr bwMode="gray">
              <a:xfrm>
                <a:off x="8273146" y="192712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Ellipse 70">
                <a:extLst>
                  <a:ext uri="{FF2B5EF4-FFF2-40B4-BE49-F238E27FC236}">
                    <a16:creationId xmlns:a16="http://schemas.microsoft.com/office/drawing/2014/main" id="{52665190-1009-DC82-2DB8-50120FA4AD68}"/>
                  </a:ext>
                </a:extLst>
              </p:cNvPr>
              <p:cNvSpPr/>
              <p:nvPr/>
            </p:nvSpPr>
            <p:spPr bwMode="gray">
              <a:xfrm>
                <a:off x="8361795" y="1842999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Ellipse 71">
                <a:extLst>
                  <a:ext uri="{FF2B5EF4-FFF2-40B4-BE49-F238E27FC236}">
                    <a16:creationId xmlns:a16="http://schemas.microsoft.com/office/drawing/2014/main" id="{BC938424-CD81-F5A1-523D-FE9F8F5EF316}"/>
                  </a:ext>
                </a:extLst>
              </p:cNvPr>
              <p:cNvSpPr/>
              <p:nvPr/>
            </p:nvSpPr>
            <p:spPr bwMode="gray">
              <a:xfrm>
                <a:off x="8157522" y="2062581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Ellipse 76">
                <a:extLst>
                  <a:ext uri="{FF2B5EF4-FFF2-40B4-BE49-F238E27FC236}">
                    <a16:creationId xmlns:a16="http://schemas.microsoft.com/office/drawing/2014/main" id="{CD7C0263-4758-44B6-DC2B-E721268DEF37}"/>
                  </a:ext>
                </a:extLst>
              </p:cNvPr>
              <p:cNvSpPr/>
              <p:nvPr/>
            </p:nvSpPr>
            <p:spPr bwMode="gray">
              <a:xfrm>
                <a:off x="8331169" y="2043476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Ellipse 77">
                <a:extLst>
                  <a:ext uri="{FF2B5EF4-FFF2-40B4-BE49-F238E27FC236}">
                    <a16:creationId xmlns:a16="http://schemas.microsoft.com/office/drawing/2014/main" id="{BD11CE0F-50BD-421B-416C-BB48CA3B285F}"/>
                  </a:ext>
                </a:extLst>
              </p:cNvPr>
              <p:cNvSpPr/>
              <p:nvPr/>
            </p:nvSpPr>
            <p:spPr bwMode="gray">
              <a:xfrm>
                <a:off x="8128510" y="197730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Ellipse 78">
                <a:extLst>
                  <a:ext uri="{FF2B5EF4-FFF2-40B4-BE49-F238E27FC236}">
                    <a16:creationId xmlns:a16="http://schemas.microsoft.com/office/drawing/2014/main" id="{E5B534EB-07AA-E350-199D-B06542A1C80E}"/>
                  </a:ext>
                </a:extLst>
              </p:cNvPr>
              <p:cNvSpPr/>
              <p:nvPr/>
            </p:nvSpPr>
            <p:spPr bwMode="gray">
              <a:xfrm>
                <a:off x="8237725" y="200279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Ellipse 79">
                <a:extLst>
                  <a:ext uri="{FF2B5EF4-FFF2-40B4-BE49-F238E27FC236}">
                    <a16:creationId xmlns:a16="http://schemas.microsoft.com/office/drawing/2014/main" id="{19A7BEEC-E9B4-7D0F-EDF4-7B2E91310B1B}"/>
                  </a:ext>
                </a:extLst>
              </p:cNvPr>
              <p:cNvSpPr/>
              <p:nvPr/>
            </p:nvSpPr>
            <p:spPr bwMode="gray">
              <a:xfrm>
                <a:off x="8376814" y="1946892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Ellipse 80">
                <a:extLst>
                  <a:ext uri="{FF2B5EF4-FFF2-40B4-BE49-F238E27FC236}">
                    <a16:creationId xmlns:a16="http://schemas.microsoft.com/office/drawing/2014/main" id="{EA55ADFD-D592-37DD-C864-9608092710C3}"/>
                  </a:ext>
                </a:extLst>
              </p:cNvPr>
              <p:cNvSpPr/>
              <p:nvPr/>
            </p:nvSpPr>
            <p:spPr bwMode="gray">
              <a:xfrm>
                <a:off x="8329180" y="1760604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7" name="Gruppieren 12">
              <a:extLst>
                <a:ext uri="{FF2B5EF4-FFF2-40B4-BE49-F238E27FC236}">
                  <a16:creationId xmlns:a16="http://schemas.microsoft.com/office/drawing/2014/main" id="{5B606DE9-1573-605D-FF11-98A948F45F5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554664" y="2290489"/>
              <a:ext cx="280930" cy="287998"/>
              <a:chOff x="8083670" y="1760604"/>
              <a:chExt cx="351167" cy="360000"/>
            </a:xfrm>
          </p:grpSpPr>
          <p:sp>
            <p:nvSpPr>
              <p:cNvPr id="238" name="Ellipse 54">
                <a:extLst>
                  <a:ext uri="{FF2B5EF4-FFF2-40B4-BE49-F238E27FC236}">
                    <a16:creationId xmlns:a16="http://schemas.microsoft.com/office/drawing/2014/main" id="{D8AE198A-ECE1-2A19-C761-5ACBC123ACF0}"/>
                  </a:ext>
                </a:extLst>
              </p:cNvPr>
              <p:cNvSpPr/>
              <p:nvPr/>
            </p:nvSpPr>
            <p:spPr bwMode="gray">
              <a:xfrm>
                <a:off x="8126117" y="1764889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Ellipse 55">
                <a:extLst>
                  <a:ext uri="{FF2B5EF4-FFF2-40B4-BE49-F238E27FC236}">
                    <a16:creationId xmlns:a16="http://schemas.microsoft.com/office/drawing/2014/main" id="{C5FDD722-50E1-757D-9833-E6E2641046CC}"/>
                  </a:ext>
                </a:extLst>
              </p:cNvPr>
              <p:cNvSpPr/>
              <p:nvPr/>
            </p:nvSpPr>
            <p:spPr bwMode="gray">
              <a:xfrm>
                <a:off x="8228936" y="1811788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Ellipse 67">
                <a:extLst>
                  <a:ext uri="{FF2B5EF4-FFF2-40B4-BE49-F238E27FC236}">
                    <a16:creationId xmlns:a16="http://schemas.microsoft.com/office/drawing/2014/main" id="{0C5BC9C5-DA39-6DDF-52AC-8BE1476AA17C}"/>
                  </a:ext>
                </a:extLst>
              </p:cNvPr>
              <p:cNvSpPr/>
              <p:nvPr/>
            </p:nvSpPr>
            <p:spPr bwMode="gray">
              <a:xfrm>
                <a:off x="8170913" y="1876431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Ellipse 68">
                <a:extLst>
                  <a:ext uri="{FF2B5EF4-FFF2-40B4-BE49-F238E27FC236}">
                    <a16:creationId xmlns:a16="http://schemas.microsoft.com/office/drawing/2014/main" id="{C559F3AD-7F45-5E60-DCB6-0CBE9BEB1809}"/>
                  </a:ext>
                </a:extLst>
              </p:cNvPr>
              <p:cNvSpPr/>
              <p:nvPr/>
            </p:nvSpPr>
            <p:spPr bwMode="gray">
              <a:xfrm>
                <a:off x="8083670" y="191977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Ellipse 69">
                <a:extLst>
                  <a:ext uri="{FF2B5EF4-FFF2-40B4-BE49-F238E27FC236}">
                    <a16:creationId xmlns:a16="http://schemas.microsoft.com/office/drawing/2014/main" id="{E4151E22-F86D-13FC-C28D-7D5A156279F8}"/>
                  </a:ext>
                </a:extLst>
              </p:cNvPr>
              <p:cNvSpPr/>
              <p:nvPr/>
            </p:nvSpPr>
            <p:spPr bwMode="gray">
              <a:xfrm>
                <a:off x="8273146" y="1927120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Ellipse 70">
                <a:extLst>
                  <a:ext uri="{FF2B5EF4-FFF2-40B4-BE49-F238E27FC236}">
                    <a16:creationId xmlns:a16="http://schemas.microsoft.com/office/drawing/2014/main" id="{F993EBE0-5517-5669-1606-3D2E4582EF08}"/>
                  </a:ext>
                </a:extLst>
              </p:cNvPr>
              <p:cNvSpPr/>
              <p:nvPr/>
            </p:nvSpPr>
            <p:spPr bwMode="gray">
              <a:xfrm>
                <a:off x="8361795" y="1842999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Ellipse 71">
                <a:extLst>
                  <a:ext uri="{FF2B5EF4-FFF2-40B4-BE49-F238E27FC236}">
                    <a16:creationId xmlns:a16="http://schemas.microsoft.com/office/drawing/2014/main" id="{46511013-DC13-ABC1-F222-977DE3905EA2}"/>
                  </a:ext>
                </a:extLst>
              </p:cNvPr>
              <p:cNvSpPr/>
              <p:nvPr/>
            </p:nvSpPr>
            <p:spPr bwMode="gray">
              <a:xfrm>
                <a:off x="8157522" y="2062581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Ellipse 76">
                <a:extLst>
                  <a:ext uri="{FF2B5EF4-FFF2-40B4-BE49-F238E27FC236}">
                    <a16:creationId xmlns:a16="http://schemas.microsoft.com/office/drawing/2014/main" id="{53B68171-E28B-8398-13B4-82ED2D1E7A06}"/>
                  </a:ext>
                </a:extLst>
              </p:cNvPr>
              <p:cNvSpPr/>
              <p:nvPr/>
            </p:nvSpPr>
            <p:spPr bwMode="gray">
              <a:xfrm>
                <a:off x="8331169" y="2043476"/>
                <a:ext cx="58023" cy="580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Ellipse 77">
                <a:extLst>
                  <a:ext uri="{FF2B5EF4-FFF2-40B4-BE49-F238E27FC236}">
                    <a16:creationId xmlns:a16="http://schemas.microsoft.com/office/drawing/2014/main" id="{84277E6B-31E0-B3B3-9223-F71FD1149E68}"/>
                  </a:ext>
                </a:extLst>
              </p:cNvPr>
              <p:cNvSpPr/>
              <p:nvPr/>
            </p:nvSpPr>
            <p:spPr bwMode="gray">
              <a:xfrm>
                <a:off x="8128510" y="197730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Ellipse 78">
                <a:extLst>
                  <a:ext uri="{FF2B5EF4-FFF2-40B4-BE49-F238E27FC236}">
                    <a16:creationId xmlns:a16="http://schemas.microsoft.com/office/drawing/2014/main" id="{93E76736-C505-FED2-8B9C-EBF9AEB9B8F6}"/>
                  </a:ext>
                </a:extLst>
              </p:cNvPr>
              <p:cNvSpPr/>
              <p:nvPr/>
            </p:nvSpPr>
            <p:spPr bwMode="gray">
              <a:xfrm>
                <a:off x="8237725" y="2002795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Ellipse 79">
                <a:extLst>
                  <a:ext uri="{FF2B5EF4-FFF2-40B4-BE49-F238E27FC236}">
                    <a16:creationId xmlns:a16="http://schemas.microsoft.com/office/drawing/2014/main" id="{F8030551-EB17-34AE-AB3F-97111EEBAC38}"/>
                  </a:ext>
                </a:extLst>
              </p:cNvPr>
              <p:cNvSpPr/>
              <p:nvPr/>
            </p:nvSpPr>
            <p:spPr bwMode="gray">
              <a:xfrm>
                <a:off x="8376814" y="1946892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Ellipse 80">
                <a:extLst>
                  <a:ext uri="{FF2B5EF4-FFF2-40B4-BE49-F238E27FC236}">
                    <a16:creationId xmlns:a16="http://schemas.microsoft.com/office/drawing/2014/main" id="{1960CC5B-9C96-2528-1DF4-B3D9A64E4CB0}"/>
                  </a:ext>
                </a:extLst>
              </p:cNvPr>
              <p:cNvSpPr/>
              <p:nvPr/>
            </p:nvSpPr>
            <p:spPr bwMode="gray">
              <a:xfrm>
                <a:off x="8329180" y="1760604"/>
                <a:ext cx="58023" cy="58023"/>
              </a:xfrm>
              <a:prstGeom prst="ellipse">
                <a:avLst/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2" name="Textfeld 859">
            <a:extLst>
              <a:ext uri="{FF2B5EF4-FFF2-40B4-BE49-F238E27FC236}">
                <a16:creationId xmlns:a16="http://schemas.microsoft.com/office/drawing/2014/main" id="{08397CC6-C8D7-A76A-AC03-B9A26DCA064C}"/>
              </a:ext>
            </a:extLst>
          </p:cNvPr>
          <p:cNvSpPr txBox="1">
            <a:spLocks/>
          </p:cNvSpPr>
          <p:nvPr/>
        </p:nvSpPr>
        <p:spPr bwMode="gray">
          <a:xfrm>
            <a:off x="1511291" y="3546849"/>
            <a:ext cx="149947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 err="1">
                <a:latin typeface="Arial" panose="020B0604020202020204" pitchFamily="34" charset="0"/>
              </a:rPr>
              <a:t>Zdvojnásobit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instalovanou</a:t>
            </a:r>
            <a:r>
              <a:rPr lang="en-GB" sz="800" dirty="0">
                <a:latin typeface="Arial" panose="020B0604020202020204" pitchFamily="34" charset="0"/>
              </a:rPr>
              <a:t> a </a:t>
            </a:r>
            <a:r>
              <a:rPr lang="en-GB" sz="800" dirty="0" err="1">
                <a:latin typeface="Arial" panose="020B0604020202020204" pitchFamily="34" charset="0"/>
              </a:rPr>
              <a:t>plánovanou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b="1" dirty="0" err="1">
                <a:latin typeface="Arial" panose="020B0604020202020204" pitchFamily="34" charset="0"/>
              </a:rPr>
              <a:t>výstupní</a:t>
            </a:r>
            <a:r>
              <a:rPr lang="en-GB" sz="800" b="1" dirty="0">
                <a:latin typeface="Arial" panose="020B0604020202020204" pitchFamily="34" charset="0"/>
              </a:rPr>
              <a:t> </a:t>
            </a:r>
            <a:r>
              <a:rPr lang="en-GB" sz="800" b="1" dirty="0" err="1">
                <a:latin typeface="Arial" panose="020B0604020202020204" pitchFamily="34" charset="0"/>
              </a:rPr>
              <a:t>kapacitu</a:t>
            </a:r>
            <a:r>
              <a:rPr lang="en-GB" sz="800" b="1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na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b="1" dirty="0">
                <a:latin typeface="Arial" panose="020B0604020202020204" pitchFamily="34" charset="0"/>
              </a:rPr>
              <a:t>700 000 tun </a:t>
            </a:r>
            <a:r>
              <a:rPr lang="en-GB" sz="800" dirty="0" err="1">
                <a:latin typeface="Arial" panose="020B0604020202020204" pitchFamily="34" charset="0"/>
              </a:rPr>
              <a:t>recyklovaného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materiálu</a:t>
            </a:r>
            <a:r>
              <a:rPr lang="en-GB" sz="800" dirty="0">
                <a:latin typeface="Arial" panose="020B0604020202020204" pitchFamily="34" charset="0"/>
              </a:rPr>
              <a:t> do </a:t>
            </a:r>
            <a:r>
              <a:rPr lang="en-GB" sz="800" dirty="0" err="1">
                <a:latin typeface="Arial" panose="020B0604020202020204" pitchFamily="34" charset="0"/>
              </a:rPr>
              <a:t>roku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noProof="0" dirty="0">
                <a:latin typeface="Arial" panose="020B0604020202020204" pitchFamily="34" charset="0"/>
              </a:rPr>
              <a:t>2030 </a:t>
            </a:r>
            <a:r>
              <a:rPr lang="en-GB" sz="800" dirty="0" err="1">
                <a:latin typeface="Arial" panose="020B0604020202020204" pitchFamily="34" charset="0"/>
              </a:rPr>
              <a:t>ve</a:t>
            </a:r>
            <a:r>
              <a:rPr lang="en-GB" sz="800" dirty="0">
                <a:latin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</a:rPr>
              <a:t>srovnání</a:t>
            </a:r>
            <a:r>
              <a:rPr lang="en-GB" sz="800" dirty="0">
                <a:latin typeface="Arial" panose="020B0604020202020204" pitchFamily="34" charset="0"/>
              </a:rPr>
              <a:t> s </a:t>
            </a:r>
            <a:r>
              <a:rPr lang="en-GB" sz="800" dirty="0" err="1">
                <a:latin typeface="Arial" panose="020B0604020202020204" pitchFamily="34" charset="0"/>
              </a:rPr>
              <a:t>rokem</a:t>
            </a:r>
            <a:r>
              <a:rPr lang="en-GB" sz="800" noProof="0" dirty="0">
                <a:latin typeface="Arial" panose="020B0604020202020204" pitchFamily="34" charset="0"/>
              </a:rPr>
              <a:t> 2024. </a:t>
            </a:r>
            <a:endParaRPr lang="en-GB" sz="800" b="1" noProof="0" dirty="0">
              <a:latin typeface="Arial" panose="020B0604020202020204" pitchFamily="34" charset="0"/>
            </a:endParaRPr>
          </a:p>
        </p:txBody>
      </p:sp>
      <p:graphicFrame>
        <p:nvGraphicFramePr>
          <p:cNvPr id="540" name="Table 5">
            <a:extLst>
              <a:ext uri="{FF2B5EF4-FFF2-40B4-BE49-F238E27FC236}">
                <a16:creationId xmlns:a16="http://schemas.microsoft.com/office/drawing/2014/main" id="{2B03235E-FC1B-9F7C-2B0B-FE0D279B04D0}"/>
              </a:ext>
            </a:extLst>
          </p:cNvPr>
          <p:cNvGraphicFramePr>
            <a:graphicFrameLocks noGrp="1"/>
          </p:cNvGraphicFramePr>
          <p:nvPr/>
        </p:nvGraphicFramePr>
        <p:xfrm>
          <a:off x="3673505" y="1492250"/>
          <a:ext cx="4320000" cy="324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460">
                  <a:extLst>
                    <a:ext uri="{9D8B030D-6E8A-4147-A177-3AD203B41FA5}">
                      <a16:colId xmlns:a16="http://schemas.microsoft.com/office/drawing/2014/main" val="284069679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407241988"/>
                    </a:ext>
                  </a:extLst>
                </a:gridCol>
                <a:gridCol w="1388840">
                  <a:extLst>
                    <a:ext uri="{9D8B030D-6E8A-4147-A177-3AD203B41FA5}">
                      <a16:colId xmlns:a16="http://schemas.microsoft.com/office/drawing/2014/main" val="1715454720"/>
                    </a:ext>
                  </a:extLst>
                </a:gridCol>
              </a:tblGrid>
              <a:tr h="648018">
                <a:tc>
                  <a:txBody>
                    <a:bodyPr/>
                    <a:lstStyle/>
                    <a:p>
                      <a:pPr marL="0" marR="0" lvl="0" indent="-365760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4D9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4D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72000" marR="72000" marT="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4D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Target 2025</a:t>
                      </a:r>
                    </a:p>
                  </a:txBody>
                  <a:tcPr marL="72000" marR="72000" marT="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4D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323181"/>
                  </a:ext>
                </a:extLst>
              </a:tr>
              <a:tr h="648018">
                <a:tc>
                  <a:txBody>
                    <a:bodyPr/>
                    <a:lstStyle/>
                    <a:p>
                      <a:pPr marL="0" marR="0" lvl="0" indent="-365760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Share of PCR content (%)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D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21.9%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D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D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524521"/>
                  </a:ext>
                </a:extLst>
              </a:tr>
              <a:tr h="648018">
                <a:tc>
                  <a:txBody>
                    <a:bodyPr/>
                    <a:lstStyle/>
                    <a:p>
                      <a:pPr marL="0" marR="0" lvl="0" indent="-365760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Packaging material </a:t>
                      </a:r>
                      <a:b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fulfilling </a:t>
                      </a:r>
                      <a:r>
                        <a:rPr kumimoji="0" lang="en-GB" sz="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DfR</a:t>
                      </a: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criteria (%)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92.0%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778918"/>
                  </a:ext>
                </a:extLst>
              </a:tr>
              <a:tr h="648018">
                <a:tc>
                  <a:txBody>
                    <a:bodyPr/>
                    <a:lstStyle/>
                    <a:p>
                      <a:pPr marL="0" marR="0" lvl="0" indent="-365760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Installed &amp; planned </a:t>
                      </a:r>
                      <a:b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output capacity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350,000t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130,000t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565986"/>
                  </a:ext>
                </a:extLst>
              </a:tr>
              <a:tr h="648018">
                <a:tc>
                  <a:txBody>
                    <a:bodyPr/>
                    <a:lstStyle/>
                    <a:p>
                      <a:pPr marL="0" marR="0" lvl="0" indent="-365760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Investment in recycling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€50M/year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65760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93C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€50M/year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C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522434"/>
                  </a:ext>
                </a:extLst>
              </a:tr>
            </a:tbl>
          </a:graphicData>
        </a:graphic>
      </p:graphicFrame>
      <p:sp>
        <p:nvSpPr>
          <p:cNvPr id="2" name="Rectangle 36">
            <a:extLst>
              <a:ext uri="{FF2B5EF4-FFF2-40B4-BE49-F238E27FC236}">
                <a16:creationId xmlns:a16="http://schemas.microsoft.com/office/drawing/2014/main" id="{2551DD98-2BE9-6DFF-63A6-10DE0D5385B4}"/>
              </a:ext>
            </a:extLst>
          </p:cNvPr>
          <p:cNvSpPr/>
          <p:nvPr/>
        </p:nvSpPr>
        <p:spPr bwMode="gray">
          <a:xfrm rot="18900000" flipV="1">
            <a:off x="3338927" y="1781066"/>
            <a:ext cx="128595" cy="128595"/>
          </a:xfrm>
          <a:custGeom>
            <a:avLst/>
            <a:gdLst>
              <a:gd name="connsiteX0" fmla="*/ 0 w 360475"/>
              <a:gd name="connsiteY0" fmla="*/ 0 h 360475"/>
              <a:gd name="connsiteX1" fmla="*/ 360475 w 360475"/>
              <a:gd name="connsiteY1" fmla="*/ 0 h 360475"/>
              <a:gd name="connsiteX2" fmla="*/ 360475 w 360475"/>
              <a:gd name="connsiteY2" fmla="*/ 360475 h 360475"/>
              <a:gd name="connsiteX3" fmla="*/ 0 w 360475"/>
              <a:gd name="connsiteY3" fmla="*/ 360475 h 360475"/>
              <a:gd name="connsiteX4" fmla="*/ 0 w 360475"/>
              <a:gd name="connsiteY4" fmla="*/ 0 h 360475"/>
              <a:gd name="connsiteX0" fmla="*/ 0 w 360475"/>
              <a:gd name="connsiteY0" fmla="*/ 360475 h 451915"/>
              <a:gd name="connsiteX1" fmla="*/ 0 w 360475"/>
              <a:gd name="connsiteY1" fmla="*/ 0 h 451915"/>
              <a:gd name="connsiteX2" fmla="*/ 360475 w 360475"/>
              <a:gd name="connsiteY2" fmla="*/ 0 h 451915"/>
              <a:gd name="connsiteX3" fmla="*/ 360475 w 360475"/>
              <a:gd name="connsiteY3" fmla="*/ 360475 h 451915"/>
              <a:gd name="connsiteX4" fmla="*/ 91440 w 360475"/>
              <a:gd name="connsiteY4" fmla="*/ 451915 h 451915"/>
              <a:gd name="connsiteX0" fmla="*/ 0 w 360475"/>
              <a:gd name="connsiteY0" fmla="*/ 360475 h 360475"/>
              <a:gd name="connsiteX1" fmla="*/ 0 w 360475"/>
              <a:gd name="connsiteY1" fmla="*/ 0 h 360475"/>
              <a:gd name="connsiteX2" fmla="*/ 360475 w 360475"/>
              <a:gd name="connsiteY2" fmla="*/ 0 h 360475"/>
              <a:gd name="connsiteX3" fmla="*/ 360475 w 360475"/>
              <a:gd name="connsiteY3" fmla="*/ 360475 h 360475"/>
              <a:gd name="connsiteX0" fmla="*/ 0 w 360475"/>
              <a:gd name="connsiteY0" fmla="*/ 0 h 360475"/>
              <a:gd name="connsiteX1" fmla="*/ 360475 w 360475"/>
              <a:gd name="connsiteY1" fmla="*/ 0 h 360475"/>
              <a:gd name="connsiteX2" fmla="*/ 360475 w 360475"/>
              <a:gd name="connsiteY2" fmla="*/ 360475 h 3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475" h="360475">
                <a:moveTo>
                  <a:pt x="0" y="0"/>
                </a:moveTo>
                <a:lnTo>
                  <a:pt x="360475" y="0"/>
                </a:lnTo>
                <a:lnTo>
                  <a:pt x="360475" y="360475"/>
                </a:lnTo>
              </a:path>
            </a:pathLst>
          </a:cu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60022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9050-ACFE-45FE-3553-A0A9B940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Holistický přístup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09F5A-055A-84C2-EF96-3A017A770DB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2CDA-3816-411D-9A68-35991F69D612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BD12F-2DDF-0776-9C75-A32607FCE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4D90"/>
                </a:solidFill>
                <a:latin typeface="Arial"/>
              </a:rPr>
              <a:t>Cirkulární ekonomika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hteck 34">
            <a:extLst>
              <a:ext uri="{FF2B5EF4-FFF2-40B4-BE49-F238E27FC236}">
                <a16:creationId xmlns:a16="http://schemas.microsoft.com/office/drawing/2014/main" id="{3F6F0CC3-5FC6-410C-B864-82BFE6B3F88B}"/>
              </a:ext>
            </a:extLst>
          </p:cNvPr>
          <p:cNvSpPr/>
          <p:nvPr/>
        </p:nvSpPr>
        <p:spPr bwMode="gray">
          <a:xfrm>
            <a:off x="5472113" y="591748"/>
            <a:ext cx="3239299" cy="1360715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108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hteck 129">
            <a:extLst>
              <a:ext uri="{FF2B5EF4-FFF2-40B4-BE49-F238E27FC236}">
                <a16:creationId xmlns:a16="http://schemas.microsoft.com/office/drawing/2014/main" id="{54E3243C-F648-8144-CF61-7017DC9766B8}"/>
              </a:ext>
            </a:extLst>
          </p:cNvPr>
          <p:cNvSpPr/>
          <p:nvPr/>
        </p:nvSpPr>
        <p:spPr bwMode="gray">
          <a:xfrm>
            <a:off x="5464790" y="2075376"/>
            <a:ext cx="3246622" cy="1360715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108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hteck 139">
            <a:extLst>
              <a:ext uri="{FF2B5EF4-FFF2-40B4-BE49-F238E27FC236}">
                <a16:creationId xmlns:a16="http://schemas.microsoft.com/office/drawing/2014/main" id="{C52A750B-0F4C-341E-58A0-4BF4BC3140C4}"/>
              </a:ext>
            </a:extLst>
          </p:cNvPr>
          <p:cNvSpPr/>
          <p:nvPr/>
        </p:nvSpPr>
        <p:spPr bwMode="gray">
          <a:xfrm>
            <a:off x="7201010" y="741961"/>
            <a:ext cx="1291541" cy="84868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000" b="1">
                <a:solidFill>
                  <a:srgbClr val="004D90"/>
                </a:solidFill>
                <a:latin typeface="Arial"/>
              </a:rPr>
              <a:t>BEZ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D4R</a:t>
            </a:r>
          </a:p>
          <a:p>
            <a:pPr marL="108000" lvl="2" indent="-1080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srgbClr val="004D90"/>
                </a:solidFill>
                <a:latin typeface="Arial" panose="020B0604020202020204" pitchFamily="34" charset="0"/>
              </a:rPr>
              <a:t>Primární</a:t>
            </a:r>
            <a:r>
              <a:rPr lang="en-US" sz="800">
                <a:solidFill>
                  <a:srgbClr val="004D90"/>
                </a:solidFill>
                <a:latin typeface="Arial"/>
              </a:rPr>
              <a:t> </a:t>
            </a:r>
            <a:r>
              <a:rPr lang="en-US" sz="800">
                <a:solidFill>
                  <a:srgbClr val="004D90"/>
                </a:solidFill>
                <a:latin typeface="Arial" panose="020B0604020202020204" pitchFamily="34" charset="0"/>
              </a:rPr>
              <a:t>materiál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000" lvl="2" indent="-1080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srgbClr val="004D90"/>
                </a:solidFill>
                <a:latin typeface="Arial" panose="020B0604020202020204" pitchFamily="34" charset="0"/>
              </a:rPr>
              <a:t>Barvy</a:t>
            </a:r>
            <a:r>
              <a:rPr lang="en-US" sz="800">
                <a:solidFill>
                  <a:srgbClr val="004D90"/>
                </a:solidFill>
                <a:latin typeface="Arial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 masterbatch</a:t>
            </a:r>
          </a:p>
          <a:p>
            <a:pPr marL="108000" lvl="2" indent="-1080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srgbClr val="004D90"/>
                </a:solidFill>
                <a:latin typeface="Arial" panose="020B0604020202020204" pitchFamily="34" charset="0"/>
              </a:rPr>
              <a:t>Směsné</a:t>
            </a:r>
            <a:r>
              <a:rPr lang="en-US" sz="800">
                <a:solidFill>
                  <a:srgbClr val="004D90"/>
                </a:solidFill>
                <a:latin typeface="Arial"/>
              </a:rPr>
              <a:t> plasty</a:t>
            </a:r>
            <a:endParaRPr lang="en-US">
              <a:effectLst/>
            </a:endParaRPr>
          </a:p>
        </p:txBody>
      </p:sp>
      <p:sp>
        <p:nvSpPr>
          <p:cNvPr id="12" name="Rechteck 140">
            <a:extLst>
              <a:ext uri="{FF2B5EF4-FFF2-40B4-BE49-F238E27FC236}">
                <a16:creationId xmlns:a16="http://schemas.microsoft.com/office/drawing/2014/main" id="{9F97F17B-5539-85B4-376B-9107BF678EE3}"/>
              </a:ext>
            </a:extLst>
          </p:cNvPr>
          <p:cNvSpPr>
            <a:spLocks/>
          </p:cNvSpPr>
          <p:nvPr/>
        </p:nvSpPr>
        <p:spPr bwMode="gray">
          <a:xfrm>
            <a:off x="7201010" y="2245252"/>
            <a:ext cx="995987" cy="9863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00" b="1">
                <a:solidFill>
                  <a:srgbClr val="004D90"/>
                </a:solidFill>
                <a:latin typeface="Arial"/>
              </a:rPr>
              <a:t>S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D4R</a:t>
            </a:r>
          </a:p>
          <a:p>
            <a:pPr marL="108000" marR="0" lvl="2" indent="-108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 </a:t>
            </a:r>
            <a:r>
              <a:rPr lang="en-US" sz="800">
                <a:solidFill>
                  <a:srgbClr val="004D90"/>
                </a:solidFill>
                <a:latin typeface="Arial"/>
              </a:rPr>
              <a:t>recyklace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000" lvl="2" indent="-1080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srgbClr val="004D90"/>
                </a:solidFill>
                <a:latin typeface="Arial" panose="020B0604020202020204" pitchFamily="34" charset="0"/>
              </a:rPr>
              <a:t>Bez </a:t>
            </a:r>
            <a:r>
              <a:rPr lang="en-US" sz="800">
                <a:solidFill>
                  <a:srgbClr val="004D90"/>
                </a:solidFill>
                <a:latin typeface="Arial"/>
              </a:rPr>
              <a:t>masterbatche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uppieren 144">
            <a:extLst>
              <a:ext uri="{FF2B5EF4-FFF2-40B4-BE49-F238E27FC236}">
                <a16:creationId xmlns:a16="http://schemas.microsoft.com/office/drawing/2014/main" id="{F6326663-3A62-3273-8407-0095BF65EA47}"/>
              </a:ext>
            </a:extLst>
          </p:cNvPr>
          <p:cNvGrpSpPr/>
          <p:nvPr/>
        </p:nvGrpSpPr>
        <p:grpSpPr bwMode="ltGray">
          <a:xfrm>
            <a:off x="6015218" y="685299"/>
            <a:ext cx="624772" cy="1311909"/>
            <a:chOff x="7141740" y="1950671"/>
            <a:chExt cx="440587" cy="925153"/>
          </a:xfrm>
        </p:grpSpPr>
        <p:pic>
          <p:nvPicPr>
            <p:cNvPr id="17" name="Grafik 11" descr="Ein Bild, das Unterwäsche enthält.&#10;&#10;Automatisch generierte Beschreibung">
              <a:extLst>
                <a:ext uri="{FF2B5EF4-FFF2-40B4-BE49-F238E27FC236}">
                  <a16:creationId xmlns:a16="http://schemas.microsoft.com/office/drawing/2014/main" id="{E025F973-6FD8-8570-30BB-81C6D1FFB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97" b="89161" l="9804" r="100000">
                          <a14:foregroundMark x1="52941" y1="7692" x2="52941" y2="7692"/>
                          <a14:foregroundMark x1="58824" y1="3846" x2="58824" y2="3846"/>
                          <a14:foregroundMark x1="53922" y1="47902" x2="53922" y2="47902"/>
                          <a14:foregroundMark x1="45098" y1="40909" x2="69608" y2="50000"/>
                          <a14:foregroundMark x1="66667" y1="39161" x2="68627" y2="40210"/>
                          <a14:foregroundMark x1="47059" y1="39860" x2="62745" y2="39161"/>
                          <a14:foregroundMark x1="71569" y1="40210" x2="38235" y2="51049"/>
                          <a14:foregroundMark x1="37255" y1="43357" x2="37255" y2="513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830"/>
            <a:stretch/>
          </p:blipFill>
          <p:spPr bwMode="ltGray">
            <a:xfrm>
              <a:off x="7141740" y="1950671"/>
              <a:ext cx="333789" cy="925153"/>
            </a:xfrm>
            <a:prstGeom prst="rect">
              <a:avLst/>
            </a:prstGeom>
          </p:spPr>
        </p:pic>
        <p:pic>
          <p:nvPicPr>
            <p:cNvPr id="18" name="Grafik 92">
              <a:extLst>
                <a:ext uri="{FF2B5EF4-FFF2-40B4-BE49-F238E27FC236}">
                  <a16:creationId xmlns:a16="http://schemas.microsoft.com/office/drawing/2014/main" id="{24AC6EDB-A722-AA3D-E138-13F910857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7226338" y="2734631"/>
              <a:ext cx="355989" cy="58446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82FAC3-1B61-1254-9BBA-C7953C116457}"/>
              </a:ext>
            </a:extLst>
          </p:cNvPr>
          <p:cNvCxnSpPr>
            <a:cxnSpLocks/>
          </p:cNvCxnSpPr>
          <p:nvPr/>
        </p:nvCxnSpPr>
        <p:spPr bwMode="gray">
          <a:xfrm flipV="1">
            <a:off x="6009550" y="810804"/>
            <a:ext cx="512290" cy="9861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FA1BBD-F509-484C-6144-CC423C82C03E}"/>
              </a:ext>
            </a:extLst>
          </p:cNvPr>
          <p:cNvCxnSpPr>
            <a:cxnSpLocks/>
          </p:cNvCxnSpPr>
          <p:nvPr/>
        </p:nvCxnSpPr>
        <p:spPr bwMode="gray">
          <a:xfrm>
            <a:off x="6009550" y="810804"/>
            <a:ext cx="512290" cy="98618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129">
            <a:extLst>
              <a:ext uri="{FF2B5EF4-FFF2-40B4-BE49-F238E27FC236}">
                <a16:creationId xmlns:a16="http://schemas.microsoft.com/office/drawing/2014/main" id="{8298FCE2-0F6D-E2C4-15B2-7F97CB2C5CCB}"/>
              </a:ext>
            </a:extLst>
          </p:cNvPr>
          <p:cNvSpPr/>
          <p:nvPr/>
        </p:nvSpPr>
        <p:spPr bwMode="gray">
          <a:xfrm>
            <a:off x="5472113" y="3553797"/>
            <a:ext cx="3240087" cy="1360714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1080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hteck 140">
            <a:extLst>
              <a:ext uri="{FF2B5EF4-FFF2-40B4-BE49-F238E27FC236}">
                <a16:creationId xmlns:a16="http://schemas.microsoft.com/office/drawing/2014/main" id="{3FB50A62-99EA-56DC-FAC2-BFF006E1EC33}"/>
              </a:ext>
            </a:extLst>
          </p:cNvPr>
          <p:cNvSpPr>
            <a:spLocks/>
          </p:cNvSpPr>
          <p:nvPr/>
        </p:nvSpPr>
        <p:spPr bwMode="gray">
          <a:xfrm>
            <a:off x="7201010" y="3721569"/>
            <a:ext cx="995987" cy="9863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00" b="1">
                <a:solidFill>
                  <a:srgbClr val="004D90"/>
                </a:solidFill>
                <a:latin typeface="Arial"/>
              </a:rPr>
              <a:t>S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D4R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000" lvl="2" indent="-1080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srgbClr val="004D90"/>
                </a:solidFill>
                <a:latin typeface="Arial" panose="020B0604020202020204" pitchFamily="34" charset="0"/>
              </a:rPr>
              <a:t>Bez </a:t>
            </a:r>
            <a:r>
              <a:rPr lang="en-US" sz="800">
                <a:solidFill>
                  <a:srgbClr val="004D90"/>
                </a:solidFill>
                <a:latin typeface="Arial"/>
              </a:rPr>
              <a:t>dekorace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Kerstin Leibold on LinkedIn: “Naked For Now”: Coca-Cola trials label-free  Sprite bottles in the UK to…">
            <a:extLst>
              <a:ext uri="{FF2B5EF4-FFF2-40B4-BE49-F238E27FC236}">
                <a16:creationId xmlns:a16="http://schemas.microsoft.com/office/drawing/2014/main" id="{F17A5FCD-AAD7-55F2-7175-7F7793C43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5" b="92625" l="10000" r="90000">
                        <a14:foregroundMark x1="49500" y1="8875" x2="47125" y2="88625"/>
                        <a14:foregroundMark x1="47125" y1="88625" x2="56875" y2="41000"/>
                        <a14:foregroundMark x1="56875" y1="41000" x2="54000" y2="10875"/>
                        <a14:foregroundMark x1="60875" y1="33875" x2="60875" y2="33875"/>
                        <a14:foregroundMark x1="44125" y1="47625" x2="44125" y2="47625"/>
                        <a14:foregroundMark x1="43250" y1="39750" x2="43250" y2="39750"/>
                        <a14:foregroundMark x1="45625" y1="23125" x2="43625" y2="51500"/>
                        <a14:foregroundMark x1="60875" y1="77000" x2="44125" y2="89750"/>
                        <a14:foregroundMark x1="18750" y1="92625" x2="18750" y2="9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128" y="3593112"/>
            <a:ext cx="129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rite Ditches Its Famous Green Bottle for Environmental Reasons - CNET">
            <a:extLst>
              <a:ext uri="{FF2B5EF4-FFF2-40B4-BE49-F238E27FC236}">
                <a16:creationId xmlns:a16="http://schemas.microsoft.com/office/drawing/2014/main" id="{39D92FB8-2EB3-961E-73FB-F39557F36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6889" l="9626" r="89840">
                        <a14:foregroundMark x1="50267" y1="4593" x2="41444" y2="85037"/>
                        <a14:foregroundMark x1="41444" y1="85037" x2="68182" y2="92741"/>
                        <a14:foregroundMark x1="42513" y1="5185" x2="42513" y2="5185"/>
                        <a14:foregroundMark x1="64171" y1="95852" x2="64171" y2="95852"/>
                        <a14:foregroundMark x1="50267" y1="96889" x2="50267" y2="96889"/>
                        <a14:foregroundMark x1="26738" y1="96593" x2="26738" y2="96593"/>
                        <a14:backgroundMark x1="27540" y1="98963" x2="64973" y2="99704"/>
                        <a14:backgroundMark x1="53476" y1="98667" x2="53476" y2="98667"/>
                        <a14:backgroundMark x1="36898" y1="98815" x2="36898" y2="98815"/>
                        <a14:backgroundMark x1="39037" y1="98963" x2="39037" y2="9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4019" y="2166097"/>
            <a:ext cx="58312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7C1948-4A76-7CD0-7819-EB1552F33621}"/>
              </a:ext>
            </a:extLst>
          </p:cNvPr>
          <p:cNvGrpSpPr/>
          <p:nvPr/>
        </p:nvGrpSpPr>
        <p:grpSpPr>
          <a:xfrm>
            <a:off x="324011" y="1581739"/>
            <a:ext cx="4871605" cy="3463179"/>
            <a:chOff x="324011" y="1581739"/>
            <a:chExt cx="4871605" cy="3463179"/>
          </a:xfrm>
        </p:grpSpPr>
        <p:sp>
          <p:nvSpPr>
            <p:cNvPr id="43" name="Rechteck 8">
              <a:extLst>
                <a:ext uri="{FF2B5EF4-FFF2-40B4-BE49-F238E27FC236}">
                  <a16:creationId xmlns:a16="http://schemas.microsoft.com/office/drawing/2014/main" id="{8E300950-28DE-4F5F-8261-A1E99124A226}"/>
                </a:ext>
              </a:extLst>
            </p:cNvPr>
            <p:cNvSpPr/>
            <p:nvPr/>
          </p:nvSpPr>
          <p:spPr bwMode="gray">
            <a:xfrm>
              <a:off x="324011" y="1667243"/>
              <a:ext cx="4871605" cy="309562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uppieren 125">
              <a:extLst>
                <a:ext uri="{FF2B5EF4-FFF2-40B4-BE49-F238E27FC236}">
                  <a16:creationId xmlns:a16="http://schemas.microsoft.com/office/drawing/2014/main" id="{84F4AAA1-0C79-5501-34E0-39FC35959F37}"/>
                </a:ext>
              </a:extLst>
            </p:cNvPr>
            <p:cNvGrpSpPr/>
            <p:nvPr/>
          </p:nvGrpSpPr>
          <p:grpSpPr>
            <a:xfrm>
              <a:off x="881959" y="1581739"/>
              <a:ext cx="3692715" cy="3061053"/>
              <a:chOff x="913134" y="1893931"/>
              <a:chExt cx="3692715" cy="3061053"/>
            </a:xfrm>
          </p:grpSpPr>
          <p:grpSp>
            <p:nvGrpSpPr>
              <p:cNvPr id="23" name="Gruppieren 119">
                <a:extLst>
                  <a:ext uri="{FF2B5EF4-FFF2-40B4-BE49-F238E27FC236}">
                    <a16:creationId xmlns:a16="http://schemas.microsoft.com/office/drawing/2014/main" id="{22108FE4-87D2-70C7-C25D-85E504D69874}"/>
                  </a:ext>
                </a:extLst>
              </p:cNvPr>
              <p:cNvGrpSpPr/>
              <p:nvPr/>
            </p:nvGrpSpPr>
            <p:grpSpPr>
              <a:xfrm>
                <a:off x="913134" y="1893931"/>
                <a:ext cx="3692715" cy="3061053"/>
                <a:chOff x="531355" y="1893931"/>
                <a:chExt cx="3692715" cy="3061053"/>
              </a:xfrm>
            </p:grpSpPr>
            <p:grpSp>
              <p:nvGrpSpPr>
                <p:cNvPr id="25" name="Gruppieren 98">
                  <a:extLst>
                    <a:ext uri="{FF2B5EF4-FFF2-40B4-BE49-F238E27FC236}">
                      <a16:creationId xmlns:a16="http://schemas.microsoft.com/office/drawing/2014/main" id="{764F7F00-7327-58DD-E47D-21AEAB7FBC9B}"/>
                    </a:ext>
                  </a:extLst>
                </p:cNvPr>
                <p:cNvGrpSpPr/>
                <p:nvPr/>
              </p:nvGrpSpPr>
              <p:grpSpPr bwMode="gray">
                <a:xfrm>
                  <a:off x="1542352" y="1966982"/>
                  <a:ext cx="1442491" cy="2988002"/>
                  <a:chOff x="1702153" y="2126583"/>
                  <a:chExt cx="1444539" cy="2992245"/>
                </a:xfrm>
              </p:grpSpPr>
              <p:pic>
                <p:nvPicPr>
                  <p:cNvPr id="39" name="Grafik 92">
                    <a:extLst>
                      <a:ext uri="{FF2B5EF4-FFF2-40B4-BE49-F238E27FC236}">
                        <a16:creationId xmlns:a16="http://schemas.microsoft.com/office/drawing/2014/main" id="{DD5B373D-937E-BAF1-95F3-F4351A160F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alphaModFix amt="15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 bwMode="gray">
                  <a:xfrm>
                    <a:off x="2226486" y="4752975"/>
                    <a:ext cx="874764" cy="103658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B584F71B-6E3A-C6D5-63D8-28CD0810D4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hqprint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7013" b="90000" l="9214" r="89973">
                                <a14:foregroundMark x1="51220" y1="10260" x2="51220" y2="10260"/>
                                <a14:foregroundMark x1="49322" y1="12987" x2="49322" y2="12987"/>
                                <a14:foregroundMark x1="61789" y1="89221" x2="61789" y2="89221"/>
                                <a14:foregroundMark x1="45257" y1="11429" x2="45257" y2="11429"/>
                                <a14:foregroundMark x1="59892" y1="11299" x2="59892" y2="11299"/>
                                <a14:foregroundMark x1="53388" y1="7662" x2="53388" y2="7662"/>
                                <a14:foregroundMark x1="55556" y1="7143" x2="55556" y2="7143"/>
                                <a14:foregroundMark x1="49322" y1="7273" x2="49322" y2="7273"/>
                                <a14:foregroundMark x1="52846" y1="7273" x2="52846" y2="7273"/>
                                <a14:foregroundMark x1="55827" y1="7143" x2="55827" y2="7143"/>
                                <a14:foregroundMark x1="55014" y1="7143" x2="46612" y2="7792"/>
                                <a14:foregroundMark x1="57182" y1="7273" x2="57182" y2="7273"/>
                                <a14:foregroundMark x1="51491" y1="7013" x2="51491" y2="7013"/>
                                <a14:foregroundMark x1="53659" y1="7273" x2="53659" y2="7273"/>
                                <a14:foregroundMark x1="52575" y1="7143" x2="52575" y2="7143"/>
                                <a14:foregroundMark x1="53930" y1="7013" x2="53930" y2="7013"/>
                                <a14:foregroundMark x1="47154" y1="7273" x2="47154" y2="7273"/>
                                <a14:foregroundMark x1="60976" y1="11429" x2="60976" y2="11429"/>
                                <a14:backgroundMark x1="48509" y1="91299" x2="48509" y2="9129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gray">
                  <a:xfrm>
                    <a:off x="1702153" y="2126583"/>
                    <a:ext cx="1444539" cy="29922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" name="Gruppieren 117">
                  <a:extLst>
                    <a:ext uri="{FF2B5EF4-FFF2-40B4-BE49-F238E27FC236}">
                      <a16:creationId xmlns:a16="http://schemas.microsoft.com/office/drawing/2014/main" id="{3F09A5B6-2AD3-B5AD-F542-99D869681A2C}"/>
                    </a:ext>
                  </a:extLst>
                </p:cNvPr>
                <p:cNvGrpSpPr/>
                <p:nvPr/>
              </p:nvGrpSpPr>
              <p:grpSpPr>
                <a:xfrm>
                  <a:off x="531355" y="1893931"/>
                  <a:ext cx="3692715" cy="2546810"/>
                  <a:chOff x="531355" y="1893931"/>
                  <a:chExt cx="3692715" cy="2546810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451FD2AD-EA83-522B-6B6C-33EDC3718F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gray">
                  <a:xfrm>
                    <a:off x="2004502" y="1893931"/>
                    <a:ext cx="574757" cy="189548"/>
                  </a:xfrm>
                  <a:prstGeom prst="rect">
                    <a:avLst/>
                  </a:prstGeom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7B2376D9-A4A7-3DBD-D05A-69B078F86178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013668" y="3217896"/>
                    <a:ext cx="579256" cy="554424"/>
                  </a:xfrm>
                  <a:prstGeom prst="rect">
                    <a:avLst/>
                  </a:prstGeom>
                  <a:solidFill>
                    <a:schemeClr val="accent2"/>
                  </a:solidFill>
                  <a:ln w="3175">
                    <a:solidFill>
                      <a:schemeClr val="accent2"/>
                    </a:solidFill>
                  </a:ln>
                  <a:effectLst>
                    <a:softEdge rad="254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GB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AT" sz="500" b="1">
                        <a:solidFill>
                          <a:schemeClr val="tx1"/>
                        </a:solidFill>
                        <a:latin typeface="Arial"/>
                      </a:rPr>
                      <a:t>DEKORACE</a:t>
                    </a:r>
                    <a:endParaRPr kumimoji="0" 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Rechteck 88">
                    <a:extLst>
                      <a:ext uri="{FF2B5EF4-FFF2-40B4-BE49-F238E27FC236}">
                        <a16:creationId xmlns:a16="http://schemas.microsoft.com/office/drawing/2014/main" id="{2F5A192A-C923-52A4-9AB5-07B6D33B6192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871296" y="2838177"/>
                    <a:ext cx="1042935" cy="986337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GB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1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GB" sz="1000" b="1" dirty="0" err="1">
                        <a:solidFill>
                          <a:srgbClr val="004D90"/>
                        </a:solidFill>
                        <a:latin typeface="Arial"/>
                      </a:rPr>
                      <a:t>Lahev</a:t>
                    </a: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marR="0" lvl="2" indent="-108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D9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Design</a:t>
                    </a:r>
                  </a:p>
                  <a:p>
                    <a:pPr marL="108000" marR="0" lvl="2" indent="-108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lang="en-GB" sz="800" dirty="0" err="1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Materiál</a:t>
                    </a: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marR="0" lvl="2" indent="-108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lang="en-GB" sz="800" dirty="0" err="1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Barvy</a:t>
                    </a: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lvl="2" indent="-108000">
                      <a:spcBef>
                        <a:spcPts val="300"/>
                      </a:spcBef>
                      <a:spcAft>
                        <a:spcPts val="300"/>
                      </a:spcAft>
                      <a:buFont typeface="Wingdings" panose="05000000000000000000" pitchFamily="2" charset="2"/>
                      <a:buChar char="§"/>
                      <a:defRPr/>
                    </a:pPr>
                    <a:r>
                      <a:rPr lang="en-GB" sz="800" dirty="0" err="1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Bariérové</a:t>
                    </a:r>
                    <a:r>
                      <a:rPr lang="en-GB" sz="800" dirty="0">
                        <a:solidFill>
                          <a:srgbClr val="004D90"/>
                        </a:solidFill>
                        <a:latin typeface="Arial"/>
                      </a:rPr>
                      <a:t> </a:t>
                    </a:r>
                    <a:r>
                      <a:rPr lang="en-GB" sz="800" dirty="0" err="1">
                        <a:solidFill>
                          <a:srgbClr val="004D90"/>
                        </a:solidFill>
                        <a:latin typeface="Arial"/>
                      </a:rPr>
                      <a:t>přísady</a:t>
                    </a: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Rechteck 90">
                    <a:extLst>
                      <a:ext uri="{FF2B5EF4-FFF2-40B4-BE49-F238E27FC236}">
                        <a16:creationId xmlns:a16="http://schemas.microsoft.com/office/drawing/2014/main" id="{2C2DF68D-F2E1-B692-9A54-B23CF6E88F78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084280" y="2122479"/>
                    <a:ext cx="1108283" cy="848682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GB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1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GB" sz="1000" b="1">
                        <a:solidFill>
                          <a:srgbClr val="004D90"/>
                        </a:solidFill>
                        <a:latin typeface="Arial"/>
                      </a:rPr>
                      <a:t>Uzávěr</a:t>
                    </a: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marR="0" lvl="2" indent="-108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lang="en-GB" sz="800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Materiály</a:t>
                    </a:r>
                    <a:endParaRPr kumimoji="0" lang="en-GB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marR="0" lvl="2" indent="-10800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lang="en-GB" sz="800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Barvy</a:t>
                    </a:r>
                    <a:endParaRPr kumimoji="0" lang="en-GB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1" name="Gerader Verbinder 106">
                    <a:extLst>
                      <a:ext uri="{FF2B5EF4-FFF2-40B4-BE49-F238E27FC236}">
                        <a16:creationId xmlns:a16="http://schemas.microsoft.com/office/drawing/2014/main" id="{B3D14890-63B3-06E0-DDE9-381173807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531355" y="2735460"/>
                    <a:ext cx="1382876" cy="0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uppieren 110">
                    <a:extLst>
                      <a:ext uri="{FF2B5EF4-FFF2-40B4-BE49-F238E27FC236}">
                        <a16:creationId xmlns:a16="http://schemas.microsoft.com/office/drawing/2014/main" id="{F6C90A3E-A236-5C11-39C4-52317DC8AD70}"/>
                      </a:ext>
                    </a:extLst>
                  </p:cNvPr>
                  <p:cNvGrpSpPr/>
                  <p:nvPr/>
                </p:nvGrpSpPr>
                <p:grpSpPr>
                  <a:xfrm>
                    <a:off x="2670364" y="3347416"/>
                    <a:ext cx="1553706" cy="205434"/>
                    <a:chOff x="3279063" y="2735459"/>
                    <a:chExt cx="1553706" cy="205434"/>
                  </a:xfrm>
                </p:grpSpPr>
                <p:sp>
                  <p:nvSpPr>
                    <p:cNvPr id="37" name="Rechteck 108">
                      <a:extLst>
                        <a:ext uri="{FF2B5EF4-FFF2-40B4-BE49-F238E27FC236}">
                          <a16:creationId xmlns:a16="http://schemas.microsoft.com/office/drawing/2014/main" id="{F142BA35-E78E-529B-6A87-4B8B12773340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4628249" y="2735459"/>
                      <a:ext cx="204520" cy="205434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3175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GB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</a:p>
                  </p:txBody>
                </p:sp>
                <p:cxnSp>
                  <p:nvCxnSpPr>
                    <p:cNvPr id="38" name="Gerader Verbinder 109">
                      <a:extLst>
                        <a:ext uri="{FF2B5EF4-FFF2-40B4-BE49-F238E27FC236}">
                          <a16:creationId xmlns:a16="http://schemas.microsoft.com/office/drawing/2014/main" id="{C036F441-8C8E-7A4D-B1B0-0CEAFC1A85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gray">
                    <a:xfrm>
                      <a:off x="3279063" y="2735460"/>
                      <a:ext cx="1553706" cy="0"/>
                    </a:xfrm>
                    <a:prstGeom prst="line">
                      <a:avLst/>
                    </a:prstGeom>
                    <a:ln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Gruppieren 113">
                    <a:extLst>
                      <a:ext uri="{FF2B5EF4-FFF2-40B4-BE49-F238E27FC236}">
                        <a16:creationId xmlns:a16="http://schemas.microsoft.com/office/drawing/2014/main" id="{3A5A410A-43BB-F595-8799-038557B30082}"/>
                      </a:ext>
                    </a:extLst>
                  </p:cNvPr>
                  <p:cNvGrpSpPr/>
                  <p:nvPr/>
                </p:nvGrpSpPr>
                <p:grpSpPr>
                  <a:xfrm>
                    <a:off x="2670364" y="2015492"/>
                    <a:ext cx="1553706" cy="205434"/>
                    <a:chOff x="3279063" y="2735459"/>
                    <a:chExt cx="1553706" cy="205434"/>
                  </a:xfrm>
                </p:grpSpPr>
                <p:sp>
                  <p:nvSpPr>
                    <p:cNvPr id="35" name="Rechteck 114">
                      <a:extLst>
                        <a:ext uri="{FF2B5EF4-FFF2-40B4-BE49-F238E27FC236}">
                          <a16:creationId xmlns:a16="http://schemas.microsoft.com/office/drawing/2014/main" id="{7DB49222-6469-037A-C511-0DAC3B1E2FBB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4628249" y="2735459"/>
                      <a:ext cx="204520" cy="205434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3175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GB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p:txBody>
                </p:sp>
                <p:cxnSp>
                  <p:nvCxnSpPr>
                    <p:cNvPr id="36" name="Gerader Verbinder 115">
                      <a:extLst>
                        <a:ext uri="{FF2B5EF4-FFF2-40B4-BE49-F238E27FC236}">
                          <a16:creationId xmlns:a16="http://schemas.microsoft.com/office/drawing/2014/main" id="{2A3DA65F-A0EA-0FE8-B7FC-DFB6117A74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gray">
                    <a:xfrm>
                      <a:off x="3279063" y="2735460"/>
                      <a:ext cx="1553706" cy="0"/>
                    </a:xfrm>
                    <a:prstGeom prst="line">
                      <a:avLst/>
                    </a:prstGeom>
                    <a:ln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4" name="Rechteck 116">
                    <a:extLst>
                      <a:ext uri="{FF2B5EF4-FFF2-40B4-BE49-F238E27FC236}">
                        <a16:creationId xmlns:a16="http://schemas.microsoft.com/office/drawing/2014/main" id="{06260A58-8662-8A87-7289-2BCA27B8F0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084280" y="3454403"/>
                    <a:ext cx="995987" cy="986338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GB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1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GB" sz="1000" b="1">
                        <a:solidFill>
                          <a:srgbClr val="004D90"/>
                        </a:solidFill>
                        <a:latin typeface="Arial"/>
                      </a:rPr>
                      <a:t>Dekorace</a:t>
                    </a:r>
                    <a:endParaRPr kumimoji="0" lang="en-GB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lvl="2" indent="-108000">
                      <a:spcBef>
                        <a:spcPts val="300"/>
                      </a:spcBef>
                      <a:spcAft>
                        <a:spcPts val="300"/>
                      </a:spcAft>
                      <a:buFont typeface="Wingdings" panose="05000000000000000000" pitchFamily="2" charset="2"/>
                      <a:buChar char="§"/>
                      <a:defRPr/>
                    </a:pPr>
                    <a:r>
                      <a:rPr lang="en-GB" sz="800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Materiály</a:t>
                    </a:r>
                    <a:r>
                      <a:rPr lang="en-GB" sz="800">
                        <a:solidFill>
                          <a:srgbClr val="004D90"/>
                        </a:solidFill>
                        <a:latin typeface="Arial"/>
                      </a:rPr>
                      <a:t> dekorace</a:t>
                    </a:r>
                    <a:endParaRPr kumimoji="0" lang="en-GB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lvl="2" indent="-108000">
                      <a:spcBef>
                        <a:spcPts val="300"/>
                      </a:spcBef>
                      <a:spcAft>
                        <a:spcPts val="300"/>
                      </a:spcAft>
                      <a:buFont typeface="Wingdings" panose="05000000000000000000" pitchFamily="2" charset="2"/>
                      <a:buChar char="§"/>
                      <a:defRPr/>
                    </a:pPr>
                    <a:r>
                      <a:rPr lang="en-GB" sz="800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Dekorační</a:t>
                    </a:r>
                    <a:r>
                      <a:rPr lang="en-GB" sz="800">
                        <a:solidFill>
                          <a:srgbClr val="004D90"/>
                        </a:solidFill>
                        <a:latin typeface="Arial"/>
                      </a:rPr>
                      <a:t> inkoust</a:t>
                    </a:r>
                    <a:endParaRPr kumimoji="0" lang="en-GB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  <a:p>
                    <a:pPr marL="108000" lvl="2" indent="-108000">
                      <a:spcBef>
                        <a:spcPts val="300"/>
                      </a:spcBef>
                      <a:spcAft>
                        <a:spcPts val="300"/>
                      </a:spcAft>
                      <a:buFont typeface="Wingdings" panose="05000000000000000000" pitchFamily="2" charset="2"/>
                      <a:buChar char="§"/>
                      <a:defRPr/>
                    </a:pPr>
                    <a:r>
                      <a:rPr lang="en-GB" sz="800">
                        <a:solidFill>
                          <a:srgbClr val="004D90"/>
                        </a:solidFill>
                        <a:latin typeface="Arial" panose="020B0604020202020204" pitchFamily="34" charset="0"/>
                      </a:rPr>
                      <a:t>Dekorační</a:t>
                    </a:r>
                    <a:r>
                      <a:rPr lang="en-GB" sz="800">
                        <a:solidFill>
                          <a:srgbClr val="004D90"/>
                        </a:solidFill>
                        <a:latin typeface="Arial"/>
                      </a:rPr>
                      <a:t> lepidla</a:t>
                    </a:r>
                    <a:br>
                      <a:rPr lang="en-GB" sz="800">
                        <a:solidFill>
                          <a:srgbClr val="004D90"/>
                        </a:solidFill>
                        <a:latin typeface="Arial"/>
                      </a:rPr>
                    </a:br>
                    <a:r>
                      <a:rPr kumimoji="0" lang="en-GB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4D9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vs. (</a:t>
                    </a:r>
                    <a:r>
                      <a:rPr lang="en-GB" sz="800">
                        <a:solidFill>
                          <a:srgbClr val="004D90"/>
                        </a:solidFill>
                        <a:latin typeface="Arial"/>
                      </a:rPr>
                      <a:t>plné</a:t>
                    </a:r>
                    <a:r>
                      <a:rPr kumimoji="0" lang="en-GB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4D9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) </a:t>
                    </a:r>
                    <a:r>
                      <a:rPr lang="en-GB" sz="800">
                        <a:solidFill>
                          <a:srgbClr val="004D90"/>
                        </a:solidFill>
                        <a:latin typeface="Arial"/>
                      </a:rPr>
                      <a:t>návleky</a:t>
                    </a:r>
                    <a:endParaRPr kumimoji="0" lang="en-GB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4D9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Rechteck 123">
                <a:extLst>
                  <a:ext uri="{FF2B5EF4-FFF2-40B4-BE49-F238E27FC236}">
                    <a16:creationId xmlns:a16="http://schemas.microsoft.com/office/drawing/2014/main" id="{D28CBECE-3201-329F-4124-C5767F9F4DF2}"/>
                  </a:ext>
                </a:extLst>
              </p:cNvPr>
              <p:cNvSpPr/>
              <p:nvPr/>
            </p:nvSpPr>
            <p:spPr bwMode="gray">
              <a:xfrm>
                <a:off x="913134" y="2735460"/>
                <a:ext cx="204520" cy="205434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51" name="Rechteck 88">
              <a:extLst>
                <a:ext uri="{FF2B5EF4-FFF2-40B4-BE49-F238E27FC236}">
                  <a16:creationId xmlns:a16="http://schemas.microsoft.com/office/drawing/2014/main" id="{7DD3D0AA-D1C8-E860-51DC-DA8F0E3F8479}"/>
                </a:ext>
              </a:extLst>
            </p:cNvPr>
            <p:cNvSpPr/>
            <p:nvPr/>
          </p:nvSpPr>
          <p:spPr bwMode="gray">
            <a:xfrm>
              <a:off x="1221755" y="4058581"/>
              <a:ext cx="1042935" cy="986337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GB" sz="1000" b="1">
                  <a:solidFill>
                    <a:srgbClr val="004D90"/>
                  </a:solidFill>
                  <a:latin typeface="Arial"/>
                </a:rPr>
                <a:t>Snadné vyprázdnění</a:t>
              </a: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2" name="Gerader Verbinder 106">
              <a:extLst>
                <a:ext uri="{FF2B5EF4-FFF2-40B4-BE49-F238E27FC236}">
                  <a16:creationId xmlns:a16="http://schemas.microsoft.com/office/drawing/2014/main" id="{56935F7E-A889-4223-793C-02489F38A75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81814" y="3955864"/>
              <a:ext cx="1382876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hteck 123">
              <a:extLst>
                <a:ext uri="{FF2B5EF4-FFF2-40B4-BE49-F238E27FC236}">
                  <a16:creationId xmlns:a16="http://schemas.microsoft.com/office/drawing/2014/main" id="{391776AC-E787-48C0-382F-14A1E58974DC}"/>
                </a:ext>
              </a:extLst>
            </p:cNvPr>
            <p:cNvSpPr/>
            <p:nvPr/>
          </p:nvSpPr>
          <p:spPr bwMode="gray">
            <a:xfrm>
              <a:off x="881814" y="3955864"/>
              <a:ext cx="204520" cy="205434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D9BAC-568B-AB66-6E2C-5F442215BD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19</a:t>
            </a:fld>
            <a:endParaRPr lang="en-GB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2FC421-71AA-461D-27D0-4E41FC1A4A2E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10" name="Teilkreis 39">
              <a:extLst>
                <a:ext uri="{FF2B5EF4-FFF2-40B4-BE49-F238E27FC236}">
                  <a16:creationId xmlns:a16="http://schemas.microsoft.com/office/drawing/2014/main" id="{2A17E903-A782-85A4-F15E-E268C0AC99BE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3" name="Teilkreis 42">
              <a:extLst>
                <a:ext uri="{FF2B5EF4-FFF2-40B4-BE49-F238E27FC236}">
                  <a16:creationId xmlns:a16="http://schemas.microsoft.com/office/drawing/2014/main" id="{19B5E577-0EE4-E0BE-A134-719D1623CBB8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9" name="Teilkreis 43">
              <a:extLst>
                <a:ext uri="{FF2B5EF4-FFF2-40B4-BE49-F238E27FC236}">
                  <a16:creationId xmlns:a16="http://schemas.microsoft.com/office/drawing/2014/main" id="{7E77C56B-0366-FF7B-D5FB-C4024AEA6C03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20" name="Teilkreis 44">
              <a:extLst>
                <a:ext uri="{FF2B5EF4-FFF2-40B4-BE49-F238E27FC236}">
                  <a16:creationId xmlns:a16="http://schemas.microsoft.com/office/drawing/2014/main" id="{FCB26A88-B190-4BCB-082E-DF45A6703DA7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22" name="Textfeld 45">
              <a:extLst>
                <a:ext uri="{FF2B5EF4-FFF2-40B4-BE49-F238E27FC236}">
                  <a16:creationId xmlns:a16="http://schemas.microsoft.com/office/drawing/2014/main" id="{660C49D7-17BD-154F-4532-2C165A893215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42" name="Textfeld 46">
              <a:extLst>
                <a:ext uri="{FF2B5EF4-FFF2-40B4-BE49-F238E27FC236}">
                  <a16:creationId xmlns:a16="http://schemas.microsoft.com/office/drawing/2014/main" id="{FDC85962-3FEB-A1E7-D4E8-DB876E1ADDE1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44" name="Textfeld 47">
              <a:extLst>
                <a:ext uri="{FF2B5EF4-FFF2-40B4-BE49-F238E27FC236}">
                  <a16:creationId xmlns:a16="http://schemas.microsoft.com/office/drawing/2014/main" id="{86BCD945-67A2-DF9A-EE25-9BE2D2A2417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46" name="Textfeld 48">
              <a:extLst>
                <a:ext uri="{FF2B5EF4-FFF2-40B4-BE49-F238E27FC236}">
                  <a16:creationId xmlns:a16="http://schemas.microsoft.com/office/drawing/2014/main" id="{5441F522-8E67-04F2-B5EB-EC25D739933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48" name="Grafik 12">
              <a:extLst>
                <a:ext uri="{FF2B5EF4-FFF2-40B4-BE49-F238E27FC236}">
                  <a16:creationId xmlns:a16="http://schemas.microsoft.com/office/drawing/2014/main" id="{E95DA56C-4088-72E0-62D1-6A24E7FCC74F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1024" name="Freihandform: Form 50">
                <a:extLst>
                  <a:ext uri="{FF2B5EF4-FFF2-40B4-BE49-F238E27FC236}">
                    <a16:creationId xmlns:a16="http://schemas.microsoft.com/office/drawing/2014/main" id="{E0CA2AAF-8D5B-83B7-839A-FFC4E2C29011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5" name="Freihandform: Form 51">
                <a:extLst>
                  <a:ext uri="{FF2B5EF4-FFF2-40B4-BE49-F238E27FC236}">
                    <a16:creationId xmlns:a16="http://schemas.microsoft.com/office/drawing/2014/main" id="{850F7FED-E029-A0A9-8AF0-9305F2092EFA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7" name="Freihandform: Form 52">
                <a:extLst>
                  <a:ext uri="{FF2B5EF4-FFF2-40B4-BE49-F238E27FC236}">
                    <a16:creationId xmlns:a16="http://schemas.microsoft.com/office/drawing/2014/main" id="{EB7E3108-C878-96B8-FF69-95CA6F6A3F84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8" name="Freihandform: Form 53">
                <a:extLst>
                  <a:ext uri="{FF2B5EF4-FFF2-40B4-BE49-F238E27FC236}">
                    <a16:creationId xmlns:a16="http://schemas.microsoft.com/office/drawing/2014/main" id="{A3F4D5D8-AEB8-9FAA-38BB-8F2791F176E7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9" name="Freihandform: Form 54">
                <a:extLst>
                  <a:ext uri="{FF2B5EF4-FFF2-40B4-BE49-F238E27FC236}">
                    <a16:creationId xmlns:a16="http://schemas.microsoft.com/office/drawing/2014/main" id="{FC716E7B-B31F-A619-CDEC-03B0E7D81052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31" name="Freihandform: Form 55">
                <a:extLst>
                  <a:ext uri="{FF2B5EF4-FFF2-40B4-BE49-F238E27FC236}">
                    <a16:creationId xmlns:a16="http://schemas.microsoft.com/office/drawing/2014/main" id="{CA60C53A-CF9D-626D-4459-6F87EA140B66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49" name="Grafik 21">
              <a:extLst>
                <a:ext uri="{FF2B5EF4-FFF2-40B4-BE49-F238E27FC236}">
                  <a16:creationId xmlns:a16="http://schemas.microsoft.com/office/drawing/2014/main" id="{9FF3F134-C3DB-2732-7B46-261814E56817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61" name="Freihandform: Form 65">
                <a:extLst>
                  <a:ext uri="{FF2B5EF4-FFF2-40B4-BE49-F238E27FC236}">
                    <a16:creationId xmlns:a16="http://schemas.microsoft.com/office/drawing/2014/main" id="{F36EE2CA-88DD-51C1-7455-7BFF524FBEBB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2" name="Freihandform: Form 66">
                <a:extLst>
                  <a:ext uri="{FF2B5EF4-FFF2-40B4-BE49-F238E27FC236}">
                    <a16:creationId xmlns:a16="http://schemas.microsoft.com/office/drawing/2014/main" id="{5FD0264B-EAE1-7608-47EC-CA5D076D978C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3" name="Freihandform: Form 67">
                <a:extLst>
                  <a:ext uri="{FF2B5EF4-FFF2-40B4-BE49-F238E27FC236}">
                    <a16:creationId xmlns:a16="http://schemas.microsoft.com/office/drawing/2014/main" id="{109A6370-FB02-EE86-8E42-0C8460A8E9D9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D62572D2-2D37-23A2-A600-8618FC82D0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65ED2456-42CD-0768-1272-4135B2878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993717DC-9EB4-1F35-4FF9-EDE78A3C2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07899D0E-D07C-C059-8B49-EBD34694D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3F4BB12B-ADE9-F026-AA30-E89B41D51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01FDBB72-EDED-1BDA-BA07-E8DD84349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58C28E3D-CDE5-BD0A-CD9A-B6D7568E7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4" name="Grafik 23">
              <a:extLst>
                <a:ext uri="{FF2B5EF4-FFF2-40B4-BE49-F238E27FC236}">
                  <a16:creationId xmlns:a16="http://schemas.microsoft.com/office/drawing/2014/main" id="{39646C89-749A-1BFC-6624-BD87EA90D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113544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65208-2E21-358D-8C69-985B8DA87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793C9"/>
                </a:solidFill>
                <a:effectLst/>
                <a:uLnTx/>
                <a:uFillTx/>
                <a:ea typeface="+mn-ea"/>
                <a:cs typeface="+mn-cs"/>
              </a:rPr>
              <a:t>ALPLA </a:t>
            </a:r>
            <a:r>
              <a:rPr lang="en-US" sz="1050">
                <a:solidFill>
                  <a:srgbClr val="2793C9"/>
                </a:solidFill>
              </a:rPr>
              <a:t>si klade za cíl stát se nejudržitelnějším výrobcem obalů a je silně angažovaná v naplňování 4R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793C9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2793C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619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50" b="1">
                <a:solidFill>
                  <a:srgbClr val="004D90"/>
                </a:solidFill>
                <a:latin typeface="Arial" panose="020B0604020202020204" pitchFamily="34" charset="0"/>
              </a:rPr>
              <a:t>Omezit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619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050" b="1">
                <a:solidFill>
                  <a:srgbClr val="004D90"/>
                </a:solidFill>
                <a:latin typeface="Arial" panose="020B0604020202020204" pitchFamily="34" charset="0"/>
              </a:rPr>
              <a:t>Znovu použít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619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050" b="1">
                <a:solidFill>
                  <a:srgbClr val="004D90"/>
                </a:solidFill>
                <a:latin typeface="Arial" panose="020B0604020202020204" pitchFamily="34" charset="0"/>
              </a:rPr>
              <a:t>Recyklovat 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619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050" b="1">
                <a:solidFill>
                  <a:srgbClr val="004D90"/>
                </a:solidFill>
                <a:latin typeface="Arial" panose="020B0604020202020204" pitchFamily="34" charset="0"/>
              </a:rPr>
              <a:t>Nahradit 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5C7E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793C9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lang="en-US" sz="1050">
                <a:solidFill>
                  <a:srgbClr val="2793C9"/>
                </a:solidFill>
              </a:rPr>
              <a:t>plasty na bázi fosilních surovin</a:t>
            </a:r>
            <a:endParaRPr lang="de-AT" sz="1050">
              <a:solidFill>
                <a:srgbClr val="2793C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923F8-C7CA-B75A-EA2E-415DA000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004D90"/>
                </a:solidFill>
              </a:rPr>
              <a:t>Cirkulární </a:t>
            </a:r>
            <a:br>
              <a:rPr lang="de-DE" altLang="de-DE">
                <a:solidFill>
                  <a:srgbClr val="004D90"/>
                </a:solidFill>
              </a:rPr>
            </a:br>
            <a:r>
              <a:rPr lang="de-DE" altLang="de-DE">
                <a:solidFill>
                  <a:srgbClr val="004D90"/>
                </a:solidFill>
              </a:rPr>
              <a:t>ekonomika </a:t>
            </a:r>
            <a:br>
              <a:rPr lang="de-DE" altLang="de-DE">
                <a:solidFill>
                  <a:srgbClr val="004D90"/>
                </a:solidFill>
              </a:rPr>
            </a:br>
            <a:r>
              <a:rPr lang="de-DE" altLang="de-DE">
                <a:solidFill>
                  <a:srgbClr val="004D90"/>
                </a:solidFill>
              </a:rPr>
              <a:t>v</a:t>
            </a:r>
            <a:r>
              <a:rPr lang="de-DE" altLang="de-DE" b="0">
                <a:solidFill>
                  <a:srgbClr val="004D90"/>
                </a:solidFill>
              </a:rPr>
              <a:t> </a:t>
            </a:r>
            <a:r>
              <a:rPr lang="de-DE" altLang="de-DE">
                <a:solidFill>
                  <a:srgbClr val="004D90"/>
                </a:solidFill>
              </a:rPr>
              <a:t>ALPLA</a:t>
            </a:r>
            <a:endParaRPr lang="de-AT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F97D0-B238-B0B5-5BBA-56EE054057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87FA31-3300-488C-8F7D-D3B3F8C4D992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9A6E1-994A-7CD0-9DD7-6B444F57D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1A2B-E72F-106A-E1FD-D32B3398A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B0771-D59F-2AC2-8CA2-F903729F93EF}"/>
              </a:ext>
            </a:extLst>
          </p:cNvPr>
          <p:cNvSpPr>
            <a:spLocks/>
          </p:cNvSpPr>
          <p:nvPr/>
        </p:nvSpPr>
        <p:spPr>
          <a:xfrm>
            <a:off x="3672000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37D62-8224-C83A-1D2A-03398D54F419}"/>
              </a:ext>
            </a:extLst>
          </p:cNvPr>
          <p:cNvSpPr>
            <a:spLocks/>
          </p:cNvSpPr>
          <p:nvPr/>
        </p:nvSpPr>
        <p:spPr>
          <a:xfrm>
            <a:off x="6372001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492A5-0E1A-28FB-DED8-593383FDC02C}"/>
              </a:ext>
            </a:extLst>
          </p:cNvPr>
          <p:cNvSpPr txBox="1">
            <a:spLocks/>
          </p:cNvSpPr>
          <p:nvPr/>
        </p:nvSpPr>
        <p:spPr>
          <a:xfrm>
            <a:off x="43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558F2-25BF-B021-3F2E-BDB7A475EC8F}"/>
              </a:ext>
            </a:extLst>
          </p:cNvPr>
          <p:cNvSpPr txBox="1">
            <a:spLocks/>
          </p:cNvSpPr>
          <p:nvPr/>
        </p:nvSpPr>
        <p:spPr>
          <a:xfrm>
            <a:off x="70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Znovu použít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9C50C8-71D5-0CB8-EB31-0B7218B9A1A9}"/>
              </a:ext>
            </a:extLst>
          </p:cNvPr>
          <p:cNvGrpSpPr/>
          <p:nvPr/>
        </p:nvGrpSpPr>
        <p:grpSpPr>
          <a:xfrm>
            <a:off x="3851275" y="755848"/>
            <a:ext cx="299720" cy="360000"/>
            <a:chOff x="3851275" y="771750"/>
            <a:chExt cx="309374" cy="360000"/>
          </a:xfrm>
        </p:grpSpPr>
        <p:sp>
          <p:nvSpPr>
            <p:cNvPr id="28" name="Freihandform: Form 49">
              <a:extLst>
                <a:ext uri="{FF2B5EF4-FFF2-40B4-BE49-F238E27FC236}">
                  <a16:creationId xmlns:a16="http://schemas.microsoft.com/office/drawing/2014/main" id="{32511CDB-075F-1FBD-044B-4C46002C88A1}"/>
                </a:ext>
              </a:extLst>
            </p:cNvPr>
            <p:cNvSpPr/>
            <p:nvPr/>
          </p:nvSpPr>
          <p:spPr bwMode="gray">
            <a:xfrm>
              <a:off x="4005962" y="842185"/>
              <a:ext cx="154687" cy="219130"/>
            </a:xfrm>
            <a:custGeom>
              <a:avLst/>
              <a:gdLst>
                <a:gd name="connsiteX0" fmla="*/ 914400 w 1219200"/>
                <a:gd name="connsiteY0" fmla="*/ 685800 h 2133600"/>
                <a:gd name="connsiteX1" fmla="*/ 914400 w 1219200"/>
                <a:gd name="connsiteY1" fmla="*/ 1219200 h 2133600"/>
                <a:gd name="connsiteX2" fmla="*/ 1219200 w 1219200"/>
                <a:gd name="connsiteY2" fmla="*/ 1219200 h 2133600"/>
                <a:gd name="connsiteX3" fmla="*/ 609600 w 1219200"/>
                <a:gd name="connsiteY3" fmla="*/ 2133600 h 2133600"/>
                <a:gd name="connsiteX4" fmla="*/ 0 w 1219200"/>
                <a:gd name="connsiteY4" fmla="*/ 1219200 h 2133600"/>
                <a:gd name="connsiteX5" fmla="*/ 304800 w 1219200"/>
                <a:gd name="connsiteY5" fmla="*/ 1219200 h 2133600"/>
                <a:gd name="connsiteX6" fmla="*/ 304800 w 1219200"/>
                <a:gd name="connsiteY6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2133600">
                  <a:moveTo>
                    <a:pt x="914400" y="685800"/>
                  </a:moveTo>
                  <a:lnTo>
                    <a:pt x="914400" y="1219200"/>
                  </a:lnTo>
                  <a:lnTo>
                    <a:pt x="1219200" y="1219200"/>
                  </a:lnTo>
                  <a:lnTo>
                    <a:pt x="609600" y="2133600"/>
                  </a:lnTo>
                  <a:lnTo>
                    <a:pt x="0" y="1219200"/>
                  </a:lnTo>
                  <a:lnTo>
                    <a:pt x="304800" y="1219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ihandform: Form 50">
              <a:extLst>
                <a:ext uri="{FF2B5EF4-FFF2-40B4-BE49-F238E27FC236}">
                  <a16:creationId xmlns:a16="http://schemas.microsoft.com/office/drawing/2014/main" id="{52BBE479-D4FF-2729-E6C6-568081DF29F8}"/>
                </a:ext>
              </a:extLst>
            </p:cNvPr>
            <p:cNvSpPr/>
            <p:nvPr/>
          </p:nvSpPr>
          <p:spPr bwMode="gray">
            <a:xfrm>
              <a:off x="3851275" y="990880"/>
              <a:ext cx="154685" cy="140870"/>
            </a:xfrm>
            <a:custGeom>
              <a:avLst/>
              <a:gdLst>
                <a:gd name="connsiteX0" fmla="*/ 914400 w 1219199"/>
                <a:gd name="connsiteY0" fmla="*/ 76200 h 1371600"/>
                <a:gd name="connsiteX1" fmla="*/ 914400 w 1219199"/>
                <a:gd name="connsiteY1" fmla="*/ 457200 h 1371600"/>
                <a:gd name="connsiteX2" fmla="*/ 1219200 w 1219199"/>
                <a:gd name="connsiteY2" fmla="*/ 457200 h 1371600"/>
                <a:gd name="connsiteX3" fmla="*/ 609600 w 1219199"/>
                <a:gd name="connsiteY3" fmla="*/ 1371600 h 1371600"/>
                <a:gd name="connsiteX4" fmla="*/ 0 w 1219199"/>
                <a:gd name="connsiteY4" fmla="*/ 457200 h 1371600"/>
                <a:gd name="connsiteX5" fmla="*/ 304800 w 1219199"/>
                <a:gd name="connsiteY5" fmla="*/ 457200 h 1371600"/>
                <a:gd name="connsiteX6" fmla="*/ 304800 w 1219199"/>
                <a:gd name="connsiteY6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99" h="1371600">
                  <a:moveTo>
                    <a:pt x="914400" y="76200"/>
                  </a:moveTo>
                  <a:lnTo>
                    <a:pt x="914400" y="457200"/>
                  </a:lnTo>
                  <a:lnTo>
                    <a:pt x="1219200" y="457200"/>
                  </a:lnTo>
                  <a:lnTo>
                    <a:pt x="609600" y="1371600"/>
                  </a:lnTo>
                  <a:lnTo>
                    <a:pt x="0" y="457200"/>
                  </a:lnTo>
                  <a:lnTo>
                    <a:pt x="304800" y="457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ihandform: Form 51">
              <a:extLst>
                <a:ext uri="{FF2B5EF4-FFF2-40B4-BE49-F238E27FC236}">
                  <a16:creationId xmlns:a16="http://schemas.microsoft.com/office/drawing/2014/main" id="{33B8C015-185C-0510-3DDD-5D8962EE5BF8}"/>
                </a:ext>
              </a:extLst>
            </p:cNvPr>
            <p:cNvSpPr/>
            <p:nvPr/>
          </p:nvSpPr>
          <p:spPr bwMode="gray">
            <a:xfrm>
              <a:off x="3870610" y="771750"/>
              <a:ext cx="135350" cy="203478"/>
            </a:xfrm>
            <a:custGeom>
              <a:avLst/>
              <a:gdLst>
                <a:gd name="connsiteX0" fmla="*/ 1066800 w 1066799"/>
                <a:gd name="connsiteY0" fmla="*/ 1295400 h 1981200"/>
                <a:gd name="connsiteX1" fmla="*/ 609600 w 1066799"/>
                <a:gd name="connsiteY1" fmla="*/ 1981200 h 1981200"/>
                <a:gd name="connsiteX2" fmla="*/ 0 w 1066799"/>
                <a:gd name="connsiteY2" fmla="*/ 1066800 h 1981200"/>
                <a:gd name="connsiteX3" fmla="*/ 304800 w 1066799"/>
                <a:gd name="connsiteY3" fmla="*/ 1066800 h 1981200"/>
                <a:gd name="connsiteX4" fmla="*/ 304800 w 1066799"/>
                <a:gd name="connsiteY4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799" h="1981200">
                  <a:moveTo>
                    <a:pt x="1066800" y="1295400"/>
                  </a:moveTo>
                  <a:lnTo>
                    <a:pt x="609600" y="1981200"/>
                  </a:lnTo>
                  <a:lnTo>
                    <a:pt x="0" y="1066800"/>
                  </a:lnTo>
                  <a:lnTo>
                    <a:pt x="304800" y="10668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ihandform: Form 72">
              <a:extLst>
                <a:ext uri="{FF2B5EF4-FFF2-40B4-BE49-F238E27FC236}">
                  <a16:creationId xmlns:a16="http://schemas.microsoft.com/office/drawing/2014/main" id="{E178E333-6C87-4DBE-1BC1-469CDA401F15}"/>
                </a:ext>
              </a:extLst>
            </p:cNvPr>
            <p:cNvSpPr/>
            <p:nvPr/>
          </p:nvSpPr>
          <p:spPr bwMode="gray">
            <a:xfrm>
              <a:off x="4121975" y="867775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ihandform: Form 73">
              <a:extLst>
                <a:ext uri="{FF2B5EF4-FFF2-40B4-BE49-F238E27FC236}">
                  <a16:creationId xmlns:a16="http://schemas.microsoft.com/office/drawing/2014/main" id="{642F18F1-3A84-CE11-A6B7-F18012711A65}"/>
                </a:ext>
              </a:extLst>
            </p:cNvPr>
            <p:cNvSpPr/>
            <p:nvPr/>
          </p:nvSpPr>
          <p:spPr bwMode="gray">
            <a:xfrm>
              <a:off x="4044632" y="797340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ihandform: Form 74">
              <a:extLst>
                <a:ext uri="{FF2B5EF4-FFF2-40B4-BE49-F238E27FC236}">
                  <a16:creationId xmlns:a16="http://schemas.microsoft.com/office/drawing/2014/main" id="{0266FF6D-A62A-D9CF-D6E8-83D948EDDCC3}"/>
                </a:ext>
              </a:extLst>
            </p:cNvPr>
            <p:cNvSpPr/>
            <p:nvPr/>
          </p:nvSpPr>
          <p:spPr bwMode="gray">
            <a:xfrm>
              <a:off x="3889945" y="946036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afik 21">
            <a:extLst>
              <a:ext uri="{FF2B5EF4-FFF2-40B4-BE49-F238E27FC236}">
                <a16:creationId xmlns:a16="http://schemas.microsoft.com/office/drawing/2014/main" id="{E50A1A30-7418-A218-BC48-EE74C5108A4A}"/>
              </a:ext>
            </a:extLst>
          </p:cNvPr>
          <p:cNvGrpSpPr>
            <a:grpSpLocks/>
          </p:cNvGrpSpPr>
          <p:nvPr/>
        </p:nvGrpSpPr>
        <p:grpSpPr bwMode="black">
          <a:xfrm>
            <a:off x="6552000" y="789277"/>
            <a:ext cx="286631" cy="293145"/>
            <a:chOff x="3792845" y="2745581"/>
            <a:chExt cx="419100" cy="428625"/>
          </a:xfrm>
          <a:noFill/>
        </p:grpSpPr>
        <p:sp>
          <p:nvSpPr>
            <p:cNvPr id="43" name="Freihandform: Form 65">
              <a:extLst>
                <a:ext uri="{FF2B5EF4-FFF2-40B4-BE49-F238E27FC236}">
                  <a16:creationId xmlns:a16="http://schemas.microsoft.com/office/drawing/2014/main" id="{8D15FE51-F98D-AB9F-5707-0E0C31C57F36}"/>
                </a:ext>
              </a:extLst>
            </p:cNvPr>
            <p:cNvSpPr/>
            <p:nvPr/>
          </p:nvSpPr>
          <p:spPr bwMode="black">
            <a:xfrm>
              <a:off x="3792845" y="2821781"/>
              <a:ext cx="419100" cy="352425"/>
            </a:xfrm>
            <a:custGeom>
              <a:avLst/>
              <a:gdLst>
                <a:gd name="connsiteX0" fmla="*/ 362903 w 419100"/>
                <a:gd name="connsiteY0" fmla="*/ 0 h 352425"/>
                <a:gd name="connsiteX1" fmla="*/ 419100 w 419100"/>
                <a:gd name="connsiteY1" fmla="*/ 142875 h 352425"/>
                <a:gd name="connsiteX2" fmla="*/ 209550 w 419100"/>
                <a:gd name="connsiteY2" fmla="*/ 352425 h 352425"/>
                <a:gd name="connsiteX3" fmla="*/ 0 w 419100"/>
                <a:gd name="connsiteY3" fmla="*/ 14287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52425">
                  <a:moveTo>
                    <a:pt x="362903" y="0"/>
                  </a:moveTo>
                  <a:cubicBezTo>
                    <a:pt x="398145" y="37147"/>
                    <a:pt x="419100" y="87630"/>
                    <a:pt x="419100" y="142875"/>
                  </a:cubicBezTo>
                  <a:cubicBezTo>
                    <a:pt x="419100" y="259080"/>
                    <a:pt x="325755" y="352425"/>
                    <a:pt x="209550" y="352425"/>
                  </a:cubicBezTo>
                  <a:cubicBezTo>
                    <a:pt x="93345" y="352425"/>
                    <a:pt x="0" y="259080"/>
                    <a:pt x="0" y="1428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ihandform: Form 66">
              <a:extLst>
                <a:ext uri="{FF2B5EF4-FFF2-40B4-BE49-F238E27FC236}">
                  <a16:creationId xmlns:a16="http://schemas.microsoft.com/office/drawing/2014/main" id="{43093DDD-B88F-FC30-7468-04B422DD5F4C}"/>
                </a:ext>
              </a:extLst>
            </p:cNvPr>
            <p:cNvSpPr/>
            <p:nvPr/>
          </p:nvSpPr>
          <p:spPr bwMode="black">
            <a:xfrm>
              <a:off x="3830945" y="2745581"/>
              <a:ext cx="342900" cy="390525"/>
            </a:xfrm>
            <a:custGeom>
              <a:avLst/>
              <a:gdLst>
                <a:gd name="connsiteX0" fmla="*/ 171450 w 342900"/>
                <a:gd name="connsiteY0" fmla="*/ 333375 h 390525"/>
                <a:gd name="connsiteX1" fmla="*/ 57150 w 342900"/>
                <a:gd name="connsiteY1" fmla="*/ 219075 h 390525"/>
                <a:gd name="connsiteX2" fmla="*/ 171450 w 342900"/>
                <a:gd name="connsiteY2" fmla="*/ 104775 h 390525"/>
                <a:gd name="connsiteX3" fmla="*/ 171450 w 342900"/>
                <a:gd name="connsiteY3" fmla="*/ 152400 h 390525"/>
                <a:gd name="connsiteX4" fmla="*/ 285750 w 342900"/>
                <a:gd name="connsiteY4" fmla="*/ 76200 h 390525"/>
                <a:gd name="connsiteX5" fmla="*/ 171450 w 342900"/>
                <a:gd name="connsiteY5" fmla="*/ 0 h 390525"/>
                <a:gd name="connsiteX6" fmla="*/ 171450 w 342900"/>
                <a:gd name="connsiteY6" fmla="*/ 47625 h 390525"/>
                <a:gd name="connsiteX7" fmla="*/ 0 w 342900"/>
                <a:gd name="connsiteY7" fmla="*/ 219075 h 390525"/>
                <a:gd name="connsiteX8" fmla="*/ 171450 w 342900"/>
                <a:gd name="connsiteY8" fmla="*/ 390525 h 390525"/>
                <a:gd name="connsiteX9" fmla="*/ 342900 w 342900"/>
                <a:gd name="connsiteY9" fmla="*/ 21907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90525">
                  <a:moveTo>
                    <a:pt x="171450" y="333375"/>
                  </a:moveTo>
                  <a:cubicBezTo>
                    <a:pt x="108585" y="333375"/>
                    <a:pt x="57150" y="281940"/>
                    <a:pt x="57150" y="219075"/>
                  </a:cubicBezTo>
                  <a:cubicBezTo>
                    <a:pt x="57150" y="156210"/>
                    <a:pt x="108585" y="104775"/>
                    <a:pt x="171450" y="104775"/>
                  </a:cubicBezTo>
                  <a:lnTo>
                    <a:pt x="171450" y="152400"/>
                  </a:lnTo>
                  <a:lnTo>
                    <a:pt x="285750" y="76200"/>
                  </a:lnTo>
                  <a:lnTo>
                    <a:pt x="171450" y="0"/>
                  </a:lnTo>
                  <a:lnTo>
                    <a:pt x="171450" y="47625"/>
                  </a:lnTo>
                  <a:cubicBezTo>
                    <a:pt x="77153" y="47625"/>
                    <a:pt x="0" y="124778"/>
                    <a:pt x="0" y="219075"/>
                  </a:cubicBezTo>
                  <a:cubicBezTo>
                    <a:pt x="0" y="313373"/>
                    <a:pt x="77153" y="390525"/>
                    <a:pt x="171450" y="390525"/>
                  </a:cubicBezTo>
                  <a:cubicBezTo>
                    <a:pt x="265748" y="390525"/>
                    <a:pt x="342900" y="313373"/>
                    <a:pt x="342900" y="2190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ihandform: Form 67">
              <a:extLst>
                <a:ext uri="{FF2B5EF4-FFF2-40B4-BE49-F238E27FC236}">
                  <a16:creationId xmlns:a16="http://schemas.microsoft.com/office/drawing/2014/main" id="{8923140D-A08D-FBE4-B0A0-447D34A15B18}"/>
                </a:ext>
              </a:extLst>
            </p:cNvPr>
            <p:cNvSpPr/>
            <p:nvPr/>
          </p:nvSpPr>
          <p:spPr bwMode="black">
            <a:xfrm>
              <a:off x="3926199" y="2897028"/>
              <a:ext cx="47626" cy="105727"/>
            </a:xfrm>
            <a:custGeom>
              <a:avLst/>
              <a:gdLst>
                <a:gd name="connsiteX0" fmla="*/ 18097 w 47625"/>
                <a:gd name="connsiteY0" fmla="*/ 105728 h 105727"/>
                <a:gd name="connsiteX1" fmla="*/ 0 w 47625"/>
                <a:gd name="connsiteY1" fmla="*/ 61913 h 105727"/>
                <a:gd name="connsiteX2" fmla="*/ 47625 w 47625"/>
                <a:gd name="connsiteY2" fmla="*/ 0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5727">
                  <a:moveTo>
                    <a:pt x="18097" y="105728"/>
                  </a:moveTo>
                  <a:cubicBezTo>
                    <a:pt x="6667" y="94298"/>
                    <a:pt x="0" y="79058"/>
                    <a:pt x="0" y="61913"/>
                  </a:cubicBezTo>
                  <a:cubicBezTo>
                    <a:pt x="0" y="33338"/>
                    <a:pt x="20003" y="8572"/>
                    <a:pt x="47625" y="0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0FEF6AF-641C-903F-0DD3-B173C4508E21}"/>
              </a:ext>
            </a:extLst>
          </p:cNvPr>
          <p:cNvSpPr>
            <a:spLocks/>
          </p:cNvSpPr>
          <p:nvPr/>
        </p:nvSpPr>
        <p:spPr>
          <a:xfrm>
            <a:off x="6371378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92697A-66AD-80ED-A3E7-592BBD18B14F}"/>
              </a:ext>
            </a:extLst>
          </p:cNvPr>
          <p:cNvSpPr txBox="1">
            <a:spLocks/>
          </p:cNvSpPr>
          <p:nvPr/>
        </p:nvSpPr>
        <p:spPr>
          <a:xfrm>
            <a:off x="7091378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Recyklovat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888CC1-C8DB-1459-0F46-3AE6C64BCBF0}"/>
              </a:ext>
            </a:extLst>
          </p:cNvPr>
          <p:cNvSpPr txBox="1">
            <a:spLocks/>
          </p:cNvSpPr>
          <p:nvPr/>
        </p:nvSpPr>
        <p:spPr>
          <a:xfrm>
            <a:off x="7091378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 ALPLA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63970B-A39A-AB67-0F25-1EDFC56F7718}"/>
              </a:ext>
            </a:extLst>
          </p:cNvPr>
          <p:cNvSpPr txBox="1">
            <a:spLocks/>
          </p:cNvSpPr>
          <p:nvPr/>
        </p:nvSpPr>
        <p:spPr>
          <a:xfrm>
            <a:off x="7091378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recyklaci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B7F1C3-CC2C-3351-EF73-51D6337BE951}"/>
              </a:ext>
            </a:extLst>
          </p:cNvPr>
          <p:cNvSpPr txBox="1">
            <a:spLocks/>
          </p:cNvSpPr>
          <p:nvPr/>
        </p:nvSpPr>
        <p:spPr>
          <a:xfrm>
            <a:off x="7091378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Uzavřené smyčkové systémy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4" name="Grafik 26">
            <a:extLst>
              <a:ext uri="{FF2B5EF4-FFF2-40B4-BE49-F238E27FC236}">
                <a16:creationId xmlns:a16="http://schemas.microsoft.com/office/drawing/2014/main" id="{1F1F95A1-0024-A8EA-2383-A65319C8852C}"/>
              </a:ext>
            </a:extLst>
          </p:cNvPr>
          <p:cNvGrpSpPr>
            <a:grpSpLocks/>
          </p:cNvGrpSpPr>
          <p:nvPr/>
        </p:nvGrpSpPr>
        <p:grpSpPr bwMode="gray">
          <a:xfrm>
            <a:off x="6551389" y="3145154"/>
            <a:ext cx="286631" cy="293146"/>
            <a:chOff x="4827601" y="2697398"/>
            <a:chExt cx="430617" cy="419100"/>
          </a:xfrm>
          <a:noFill/>
        </p:grpSpPr>
        <p:sp>
          <p:nvSpPr>
            <p:cNvPr id="65" name="Freihandform: Form 85">
              <a:extLst>
                <a:ext uri="{FF2B5EF4-FFF2-40B4-BE49-F238E27FC236}">
                  <a16:creationId xmlns:a16="http://schemas.microsoft.com/office/drawing/2014/main" id="{04F1CE1F-FB2F-04D0-C4D6-3BE10A095B6E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ihandform: Form 86">
              <a:extLst>
                <a:ext uri="{FF2B5EF4-FFF2-40B4-BE49-F238E27FC236}">
                  <a16:creationId xmlns:a16="http://schemas.microsoft.com/office/drawing/2014/main" id="{FE457955-56C8-BFD2-22C9-FC6424920086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ihandform: Form 87">
              <a:extLst>
                <a:ext uri="{FF2B5EF4-FFF2-40B4-BE49-F238E27FC236}">
                  <a16:creationId xmlns:a16="http://schemas.microsoft.com/office/drawing/2014/main" id="{32E52427-C986-A69A-F3AC-0418A00F52FC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ihandform: Form 88">
              <a:extLst>
                <a:ext uri="{FF2B5EF4-FFF2-40B4-BE49-F238E27FC236}">
                  <a16:creationId xmlns:a16="http://schemas.microsoft.com/office/drawing/2014/main" id="{AD703090-9D42-C02C-0A43-89CE9728A636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ihandform: Form 89">
              <a:extLst>
                <a:ext uri="{FF2B5EF4-FFF2-40B4-BE49-F238E27FC236}">
                  <a16:creationId xmlns:a16="http://schemas.microsoft.com/office/drawing/2014/main" id="{7719E497-DD2C-6C50-31A6-CE795E9E91EC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ihandform: Form 90">
              <a:extLst>
                <a:ext uri="{FF2B5EF4-FFF2-40B4-BE49-F238E27FC236}">
                  <a16:creationId xmlns:a16="http://schemas.microsoft.com/office/drawing/2014/main" id="{6ECC6E0D-0D43-C420-88E6-5435EDC923D5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DBDDEF-2C7B-C2B1-C627-6DD9C93A4FD1}"/>
              </a:ext>
            </a:extLst>
          </p:cNvPr>
          <p:cNvSpPr txBox="1">
            <a:spLocks/>
          </p:cNvSpPr>
          <p:nvPr/>
        </p:nvSpPr>
        <p:spPr>
          <a:xfrm>
            <a:off x="4392613" y="129042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-house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B16BA-C011-8BB7-A65D-05E92860DD03}"/>
              </a:ext>
            </a:extLst>
          </p:cNvPr>
          <p:cNvSpPr txBox="1">
            <a:spLocks/>
          </p:cNvSpPr>
          <p:nvPr/>
        </p:nvSpPr>
        <p:spPr>
          <a:xfrm>
            <a:off x="4392613" y="165046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Snižování hmotnosti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E2574-58F3-9892-1CB4-08DE74324CF0}"/>
              </a:ext>
            </a:extLst>
          </p:cNvPr>
          <p:cNvSpPr txBox="1">
            <a:spLocks/>
          </p:cNvSpPr>
          <p:nvPr/>
        </p:nvSpPr>
        <p:spPr>
          <a:xfrm>
            <a:off x="4392613" y="2016098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Posouzení životního cyklu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6325D-735C-09B2-5DEF-B74E92B12A3C}"/>
              </a:ext>
            </a:extLst>
          </p:cNvPr>
          <p:cNvSpPr txBox="1">
            <a:spLocks/>
          </p:cNvSpPr>
          <p:nvPr/>
        </p:nvSpPr>
        <p:spPr>
          <a:xfrm>
            <a:off x="7091838" y="1289971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Znovupoužitelné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lahve pro nápoje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199E2-6C5D-DCE7-E7AA-D1FFF3E5898A}"/>
              </a:ext>
            </a:extLst>
          </p:cNvPr>
          <p:cNvSpPr txBox="1">
            <a:spLocks/>
          </p:cNvSpPr>
          <p:nvPr/>
        </p:nvSpPr>
        <p:spPr>
          <a:xfrm>
            <a:off x="7091838" y="1647853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Znovupoužitelné PET lahve pro kosmetiku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93797-5D97-1870-025F-99C0604312AA}"/>
              </a:ext>
            </a:extLst>
          </p:cNvPr>
          <p:cNvSpPr txBox="1">
            <a:spLocks/>
          </p:cNvSpPr>
          <p:nvPr/>
        </p:nvSpPr>
        <p:spPr>
          <a:xfrm>
            <a:off x="7091838" y="2015486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cs-CZ" sz="900" dirty="0" err="1"/>
              <a:t>Refill</a:t>
            </a:r>
            <a:r>
              <a:rPr lang="en-US" sz="900" dirty="0"/>
              <a:t> </a:t>
            </a:r>
            <a:r>
              <a:rPr lang="en-US" sz="900" dirty="0" err="1"/>
              <a:t>řešení</a:t>
            </a:r>
            <a:endParaRPr lang="en-US" sz="9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F9D56F-48B4-BD28-996D-A6E672264466}"/>
              </a:ext>
            </a:extLst>
          </p:cNvPr>
          <p:cNvSpPr>
            <a:spLocks/>
          </p:cNvSpPr>
          <p:nvPr/>
        </p:nvSpPr>
        <p:spPr>
          <a:xfrm>
            <a:off x="3671380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E1F23-1D0A-3B14-EF06-5DF4920F5881}"/>
              </a:ext>
            </a:extLst>
          </p:cNvPr>
          <p:cNvSpPr txBox="1">
            <a:spLocks/>
          </p:cNvSpPr>
          <p:nvPr/>
        </p:nvSpPr>
        <p:spPr>
          <a:xfrm>
            <a:off x="4391379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Nahradit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CBE15B-686B-1B81-D321-F289C4E22E0E}"/>
              </a:ext>
            </a:extLst>
          </p:cNvPr>
          <p:cNvSpPr txBox="1">
            <a:spLocks/>
          </p:cNvSpPr>
          <p:nvPr/>
        </p:nvSpPr>
        <p:spPr>
          <a:xfrm>
            <a:off x="4391379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bázi papíru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A3A9FA-EB5A-DB44-DA36-D54DEEBE7931}"/>
              </a:ext>
            </a:extLst>
          </p:cNvPr>
          <p:cNvSpPr txBox="1">
            <a:spLocks/>
          </p:cNvSpPr>
          <p:nvPr/>
        </p:nvSpPr>
        <p:spPr>
          <a:xfrm>
            <a:off x="4391379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biologické bázi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A1A46F-7055-107B-D785-FBB67F0FECDE}"/>
              </a:ext>
            </a:extLst>
          </p:cNvPr>
          <p:cNvSpPr txBox="1">
            <a:spLocks/>
          </p:cNvSpPr>
          <p:nvPr/>
        </p:nvSpPr>
        <p:spPr>
          <a:xfrm>
            <a:off x="4391379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rozložitelné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Grafik 23">
            <a:extLst>
              <a:ext uri="{FF2B5EF4-FFF2-40B4-BE49-F238E27FC236}">
                <a16:creationId xmlns:a16="http://schemas.microsoft.com/office/drawing/2014/main" id="{A6F17703-8878-B6AE-6C4D-A231DCF33CD6}"/>
              </a:ext>
            </a:extLst>
          </p:cNvPr>
          <p:cNvSpPr>
            <a:spLocks/>
          </p:cNvSpPr>
          <p:nvPr/>
        </p:nvSpPr>
        <p:spPr bwMode="gray">
          <a:xfrm>
            <a:off x="3851379" y="3145152"/>
            <a:ext cx="286630" cy="293145"/>
          </a:xfrm>
          <a:custGeom>
            <a:avLst/>
            <a:gdLst>
              <a:gd name="connsiteX0" fmla="*/ 28575 w 419099"/>
              <a:gd name="connsiteY0" fmla="*/ 314325 h 371474"/>
              <a:gd name="connsiteX1" fmla="*/ 266700 w 419099"/>
              <a:gd name="connsiteY1" fmla="*/ 314325 h 371474"/>
              <a:gd name="connsiteX2" fmla="*/ 266700 w 419099"/>
              <a:gd name="connsiteY2" fmla="*/ 371475 h 371474"/>
              <a:gd name="connsiteX3" fmla="*/ 419100 w 419099"/>
              <a:gd name="connsiteY3" fmla="*/ 247650 h 371474"/>
              <a:gd name="connsiteX4" fmla="*/ 266700 w 419099"/>
              <a:gd name="connsiteY4" fmla="*/ 123825 h 371474"/>
              <a:gd name="connsiteX5" fmla="*/ 266700 w 419099"/>
              <a:gd name="connsiteY5" fmla="*/ 190500 h 371474"/>
              <a:gd name="connsiteX6" fmla="*/ 152400 w 419099"/>
              <a:gd name="connsiteY6" fmla="*/ 190500 h 371474"/>
              <a:gd name="connsiteX7" fmla="*/ 152400 w 419099"/>
              <a:gd name="connsiteY7" fmla="*/ 247650 h 371474"/>
              <a:gd name="connsiteX8" fmla="*/ 0 w 419099"/>
              <a:gd name="connsiteY8" fmla="*/ 123825 h 371474"/>
              <a:gd name="connsiteX9" fmla="*/ 152400 w 419099"/>
              <a:gd name="connsiteY9" fmla="*/ 0 h 371474"/>
              <a:gd name="connsiteX10" fmla="*/ 152400 w 419099"/>
              <a:gd name="connsiteY10" fmla="*/ 57150 h 371474"/>
              <a:gd name="connsiteX11" fmla="*/ 390525 w 419099"/>
              <a:gd name="connsiteY11" fmla="*/ 57150 h 37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099" h="371474">
                <a:moveTo>
                  <a:pt x="28575" y="314325"/>
                </a:moveTo>
                <a:lnTo>
                  <a:pt x="266700" y="314325"/>
                </a:lnTo>
                <a:lnTo>
                  <a:pt x="266700" y="371475"/>
                </a:lnTo>
                <a:lnTo>
                  <a:pt x="419100" y="247650"/>
                </a:lnTo>
                <a:lnTo>
                  <a:pt x="266700" y="123825"/>
                </a:lnTo>
                <a:lnTo>
                  <a:pt x="266700" y="190500"/>
                </a:lnTo>
                <a:lnTo>
                  <a:pt x="152400" y="190500"/>
                </a:lnTo>
                <a:lnTo>
                  <a:pt x="152400" y="247650"/>
                </a:lnTo>
                <a:lnTo>
                  <a:pt x="0" y="123825"/>
                </a:lnTo>
                <a:lnTo>
                  <a:pt x="152400" y="0"/>
                </a:lnTo>
                <a:lnTo>
                  <a:pt x="152400" y="57150"/>
                </a:lnTo>
                <a:lnTo>
                  <a:pt x="390525" y="57150"/>
                </a:lnTo>
              </a:path>
            </a:pathLst>
          </a:custGeom>
          <a:noFill/>
          <a:ln w="9525" cap="rnd">
            <a:solidFill>
              <a:srgbClr val="004D9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" name="Group 22">
            <a:extLst>
              <a:ext uri="{FF2B5EF4-FFF2-40B4-BE49-F238E27FC236}">
                <a16:creationId xmlns:a16="http://schemas.microsoft.com/office/drawing/2014/main" id="{1F9A2B94-82D3-F6BD-07CE-A9915362774C}"/>
              </a:ext>
            </a:extLst>
          </p:cNvPr>
          <p:cNvGrpSpPr>
            <a:grpSpLocks noChangeAspect="1"/>
          </p:cNvGrpSpPr>
          <p:nvPr/>
        </p:nvGrpSpPr>
        <p:grpSpPr bwMode="gray">
          <a:xfrm rot="14575401" flipH="1">
            <a:off x="5937974" y="2497736"/>
            <a:ext cx="506807" cy="506807"/>
            <a:chOff x="1269" y="11"/>
            <a:chExt cx="3220" cy="3220"/>
          </a:xfrm>
        </p:grpSpPr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942DD9F-5ADA-3881-CE4D-8B1548B36A2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6" y="241"/>
              <a:ext cx="460" cy="460"/>
            </a:xfrm>
            <a:custGeom>
              <a:avLst/>
              <a:gdLst>
                <a:gd name="T0" fmla="*/ 460 w 460"/>
                <a:gd name="T1" fmla="*/ 460 h 460"/>
                <a:gd name="T2" fmla="*/ 0 w 460"/>
                <a:gd name="T3" fmla="*/ 460 h 460"/>
                <a:gd name="T4" fmla="*/ 0 w 460"/>
                <a:gd name="T5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0" h="460">
                  <a:moveTo>
                    <a:pt x="460" y="460"/>
                  </a:moveTo>
                  <a:lnTo>
                    <a:pt x="0" y="46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9C6D0C93-7EB3-0641-27B6-A0BB686DC05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9" y="11"/>
              <a:ext cx="3220" cy="3220"/>
            </a:xfrm>
            <a:custGeom>
              <a:avLst/>
              <a:gdLst>
                <a:gd name="T0" fmla="*/ 136 w 1428"/>
                <a:gd name="T1" fmla="*/ 306 h 1428"/>
                <a:gd name="T2" fmla="*/ 714 w 1428"/>
                <a:gd name="T3" fmla="*/ 0 h 1428"/>
                <a:gd name="T4" fmla="*/ 1428 w 1428"/>
                <a:gd name="T5" fmla="*/ 714 h 1428"/>
                <a:gd name="T6" fmla="*/ 714 w 1428"/>
                <a:gd name="T7" fmla="*/ 1428 h 1428"/>
                <a:gd name="T8" fmla="*/ 0 w 1428"/>
                <a:gd name="T9" fmla="*/ 714 h 1428"/>
                <a:gd name="T10" fmla="*/ 28 w 1428"/>
                <a:gd name="T11" fmla="*/ 51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8">
                  <a:moveTo>
                    <a:pt x="136" y="306"/>
                  </a:moveTo>
                  <a:cubicBezTo>
                    <a:pt x="265" y="121"/>
                    <a:pt x="471" y="0"/>
                    <a:pt x="714" y="0"/>
                  </a:cubicBezTo>
                  <a:cubicBezTo>
                    <a:pt x="1108" y="0"/>
                    <a:pt x="1428" y="320"/>
                    <a:pt x="1428" y="714"/>
                  </a:cubicBezTo>
                  <a:cubicBezTo>
                    <a:pt x="1428" y="1108"/>
                    <a:pt x="1108" y="1428"/>
                    <a:pt x="714" y="1428"/>
                  </a:cubicBezTo>
                  <a:cubicBezTo>
                    <a:pt x="320" y="1428"/>
                    <a:pt x="0" y="1108"/>
                    <a:pt x="0" y="714"/>
                  </a:cubicBezTo>
                  <a:cubicBezTo>
                    <a:pt x="0" y="645"/>
                    <a:pt x="10" y="577"/>
                    <a:pt x="28" y="51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47876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D0E1D-69D7-2235-4E38-B1DC8FF25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Placeholder 1026" descr="A white plastic pump with a white cap&#10;&#10;Description automatically generated">
            <a:extLst>
              <a:ext uri="{FF2B5EF4-FFF2-40B4-BE49-F238E27FC236}">
                <a16:creationId xmlns:a16="http://schemas.microsoft.com/office/drawing/2014/main" id="{0FCFDC21-BA73-4F2E-AD0A-3DF4AF4814F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"/>
          <a:stretch/>
        </p:blipFill>
        <p:spPr>
          <a:xfrm>
            <a:off x="4572000" y="592138"/>
            <a:ext cx="1979613" cy="41402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FCA29-2C3E-CEF9-5F08-1E248C1D7B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29EEB-CFEE-4081-A66B-D6EA3857178E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AA627-A8AD-292A-169D-7CE985384D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4D90"/>
                </a:solidFill>
                <a:latin typeface="Arial"/>
              </a:rPr>
              <a:t>Cirkulární ekonomika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46478-6112-BFC4-5DB6-E39756F9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Design pro recyklaci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5BD4919-E79D-ED00-C11C-51774E439E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Osvědčený postup 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A98ACC25-52DC-031A-DB02-1986AD2CC426}"/>
              </a:ext>
            </a:extLst>
          </p:cNvPr>
          <p:cNvSpPr txBox="1">
            <a:spLocks/>
          </p:cNvSpPr>
          <p:nvPr/>
        </p:nvSpPr>
        <p:spPr bwMode="gray">
          <a:xfrm>
            <a:off x="431999" y="1851750"/>
            <a:ext cx="3959026" cy="359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Jednomateriálový uzamykatelný dávkovač</a:t>
            </a:r>
          </a:p>
        </p:txBody>
      </p:sp>
      <p:pic>
        <p:nvPicPr>
          <p:cNvPr id="1029" name="Picture Placeholder 1028" descr="A person using a hand sanitizer&#10;&#10;Description automatically generated">
            <a:extLst>
              <a:ext uri="{FF2B5EF4-FFF2-40B4-BE49-F238E27FC236}">
                <a16:creationId xmlns:a16="http://schemas.microsoft.com/office/drawing/2014/main" id="{B0F04318-DBB0-D877-D659-F0CD2F38571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588" y="592138"/>
            <a:ext cx="1979612" cy="41402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7BE7-A6DB-5070-E2BD-D221247B97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20</a:t>
            </a:fld>
            <a:endParaRPr lang="en-GB" noProof="0"/>
          </a:p>
        </p:txBody>
      </p:sp>
      <p:sp>
        <p:nvSpPr>
          <p:cNvPr id="1037" name="Text Placeholder 45">
            <a:extLst>
              <a:ext uri="{FF2B5EF4-FFF2-40B4-BE49-F238E27FC236}">
                <a16:creationId xmlns:a16="http://schemas.microsoft.com/office/drawing/2014/main" id="{CF690BB9-A7AE-2BC9-246F-BC22321640CD}"/>
              </a:ext>
            </a:extLst>
          </p:cNvPr>
          <p:cNvSpPr txBox="1">
            <a:spLocks/>
          </p:cNvSpPr>
          <p:nvPr/>
        </p:nvSpPr>
        <p:spPr bwMode="gray">
          <a:xfrm>
            <a:off x="429312" y="2210527"/>
            <a:ext cx="4682438" cy="2634189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latin typeface="+mj-lt"/>
            </a:endParaRPr>
          </a:p>
        </p:txBody>
      </p:sp>
      <p:sp>
        <p:nvSpPr>
          <p:cNvPr id="1052" name="Textplatzhalter 2">
            <a:extLst>
              <a:ext uri="{FF2B5EF4-FFF2-40B4-BE49-F238E27FC236}">
                <a16:creationId xmlns:a16="http://schemas.microsoft.com/office/drawing/2014/main" id="{B0C79E8E-A846-E2E3-6343-51E923C5A6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341" y="4192454"/>
            <a:ext cx="1415726" cy="426615"/>
          </a:xfrm>
        </p:spPr>
        <p:txBody>
          <a:bodyPr/>
          <a:lstStyle/>
          <a:p>
            <a:pPr marL="0" lvl="2" indent="0">
              <a:spcBef>
                <a:spcPts val="0"/>
              </a:spcBef>
              <a:buNone/>
              <a:defRPr/>
            </a:pPr>
            <a:r>
              <a:rPr lang="en-GB" b="1" dirty="0" err="1"/>
              <a:t>Méně</a:t>
            </a:r>
            <a:r>
              <a:rPr lang="en-GB" b="1" dirty="0"/>
              <a:t> </a:t>
            </a:r>
            <a:r>
              <a:rPr lang="en-GB" b="1" dirty="0" err="1"/>
              <a:t>komponent</a:t>
            </a:r>
            <a:r>
              <a:rPr lang="en-GB" b="1" dirty="0"/>
              <a:t>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GB" dirty="0"/>
              <a:t>pro </a:t>
            </a:r>
            <a:r>
              <a:rPr lang="en-GB" dirty="0" err="1"/>
              <a:t>snazší</a:t>
            </a:r>
            <a:r>
              <a:rPr lang="en-GB" dirty="0"/>
              <a:t> </a:t>
            </a:r>
            <a:r>
              <a:rPr lang="en-GB" dirty="0" err="1"/>
              <a:t>recyklaci</a:t>
            </a:r>
            <a:r>
              <a:rPr lang="en-GB" dirty="0"/>
              <a:t>.</a:t>
            </a:r>
            <a:endParaRPr lang="en-GB" sz="1000" dirty="0"/>
          </a:p>
        </p:txBody>
      </p:sp>
      <p:sp>
        <p:nvSpPr>
          <p:cNvPr id="1089" name="Textplatzhalter 2">
            <a:extLst>
              <a:ext uri="{FF2B5EF4-FFF2-40B4-BE49-F238E27FC236}">
                <a16:creationId xmlns:a16="http://schemas.microsoft.com/office/drawing/2014/main" id="{3C1D0BAB-96CA-FC35-845C-8AD1CECA4DFB}"/>
              </a:ext>
            </a:extLst>
          </p:cNvPr>
          <p:cNvSpPr txBox="1">
            <a:spLocks/>
          </p:cNvSpPr>
          <p:nvPr/>
        </p:nvSpPr>
        <p:spPr bwMode="gray">
          <a:xfrm>
            <a:off x="3313345" y="2484453"/>
            <a:ext cx="1602403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GB" dirty="0" err="1"/>
              <a:t>Lze</a:t>
            </a:r>
            <a:r>
              <a:rPr lang="en-GB" dirty="0"/>
              <a:t> </a:t>
            </a:r>
            <a:r>
              <a:rPr lang="en-GB" dirty="0" err="1"/>
              <a:t>vyrobit</a:t>
            </a:r>
            <a:r>
              <a:rPr lang="en-GB" dirty="0"/>
              <a:t>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GB" dirty="0"/>
              <a:t>z </a:t>
            </a:r>
            <a:r>
              <a:rPr lang="en-GB" b="1" dirty="0" err="1"/>
              <a:t>recyklovaného</a:t>
            </a:r>
            <a:r>
              <a:rPr lang="en-GB" b="1" dirty="0"/>
              <a:t> </a:t>
            </a:r>
            <a:r>
              <a:rPr lang="en-GB" b="1" dirty="0" err="1"/>
              <a:t>materiálu</a:t>
            </a:r>
            <a:r>
              <a:rPr lang="en-GB" b="1" dirty="0"/>
              <a:t> od </a:t>
            </a:r>
            <a:r>
              <a:rPr lang="en-GB" b="1" dirty="0" err="1"/>
              <a:t>spotřebitelů</a:t>
            </a:r>
            <a:r>
              <a:rPr lang="en-GB" sz="1000" b="1" dirty="0"/>
              <a:t> </a:t>
            </a:r>
            <a:r>
              <a:rPr lang="en-GB" sz="1000" dirty="0"/>
              <a:t>(PCR).</a:t>
            </a:r>
          </a:p>
        </p:txBody>
      </p:sp>
      <p:sp>
        <p:nvSpPr>
          <p:cNvPr id="1090" name="Textplatzhalter 2">
            <a:extLst>
              <a:ext uri="{FF2B5EF4-FFF2-40B4-BE49-F238E27FC236}">
                <a16:creationId xmlns:a16="http://schemas.microsoft.com/office/drawing/2014/main" id="{6F17082B-E189-7ADD-D186-FA6E6E1982C7}"/>
              </a:ext>
            </a:extLst>
          </p:cNvPr>
          <p:cNvSpPr txBox="1">
            <a:spLocks/>
          </p:cNvSpPr>
          <p:nvPr/>
        </p:nvSpPr>
        <p:spPr bwMode="gray">
          <a:xfrm>
            <a:off x="1162093" y="2488055"/>
            <a:ext cx="1378976" cy="446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GB" dirty="0" err="1"/>
              <a:t>Vyrobeno</a:t>
            </a:r>
            <a:r>
              <a:rPr lang="en-GB" dirty="0"/>
              <a:t> ze </a:t>
            </a:r>
            <a:r>
              <a:rPr lang="en-GB" sz="1000" b="1" dirty="0"/>
              <a:t>100% </a:t>
            </a:r>
            <a:r>
              <a:rPr lang="en-GB" b="1" dirty="0" err="1"/>
              <a:t>recyklovatelného</a:t>
            </a:r>
            <a:r>
              <a:rPr lang="en-GB" b="1" dirty="0"/>
              <a:t> </a:t>
            </a:r>
            <a:r>
              <a:rPr lang="en-GB" dirty="0" err="1"/>
              <a:t>polypropylenu</a:t>
            </a:r>
            <a:r>
              <a:rPr lang="en-GB" sz="1000" dirty="0"/>
              <a:t> (PP).</a:t>
            </a:r>
          </a:p>
        </p:txBody>
      </p:sp>
      <p:sp>
        <p:nvSpPr>
          <p:cNvPr id="1091" name="Textplatzhalter 2">
            <a:extLst>
              <a:ext uri="{FF2B5EF4-FFF2-40B4-BE49-F238E27FC236}">
                <a16:creationId xmlns:a16="http://schemas.microsoft.com/office/drawing/2014/main" id="{E1EC686D-FDAE-75F1-095B-80233442CC73}"/>
              </a:ext>
            </a:extLst>
          </p:cNvPr>
          <p:cNvSpPr txBox="1">
            <a:spLocks/>
          </p:cNvSpPr>
          <p:nvPr/>
        </p:nvSpPr>
        <p:spPr bwMode="gray">
          <a:xfrm>
            <a:off x="1163341" y="3420307"/>
            <a:ext cx="1290432" cy="230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GB" b="1" dirty="0"/>
              <a:t>Bez </a:t>
            </a:r>
            <a:r>
              <a:rPr lang="en-GB" b="1" dirty="0" err="1"/>
              <a:t>kovových</a:t>
            </a:r>
            <a:r>
              <a:rPr lang="en-GB" b="1" dirty="0"/>
              <a:t> </a:t>
            </a:r>
            <a:r>
              <a:rPr lang="en-GB" b="1" dirty="0" err="1"/>
              <a:t>pružin</a:t>
            </a:r>
            <a:r>
              <a:rPr lang="en-GB" sz="1000" dirty="0"/>
              <a:t>, </a:t>
            </a:r>
            <a:r>
              <a:rPr lang="en-GB" dirty="0" err="1"/>
              <a:t>což</a:t>
            </a:r>
            <a:r>
              <a:rPr lang="en-GB" dirty="0"/>
              <a:t> </a:t>
            </a:r>
            <a:r>
              <a:rPr lang="en-GB" dirty="0" err="1"/>
              <a:t>zlepšuje</a:t>
            </a:r>
            <a:r>
              <a:rPr lang="en-GB" dirty="0"/>
              <a:t> </a:t>
            </a:r>
            <a:r>
              <a:rPr lang="en-GB" dirty="0" err="1"/>
              <a:t>recyklovatelnost</a:t>
            </a:r>
            <a:r>
              <a:rPr lang="en-GB" dirty="0"/>
              <a:t>.</a:t>
            </a:r>
            <a:endParaRPr lang="en-GB" sz="1000" dirty="0"/>
          </a:p>
        </p:txBody>
      </p:sp>
      <p:sp>
        <p:nvSpPr>
          <p:cNvPr id="1092" name="Textplatzhalter 2">
            <a:extLst>
              <a:ext uri="{FF2B5EF4-FFF2-40B4-BE49-F238E27FC236}">
                <a16:creationId xmlns:a16="http://schemas.microsoft.com/office/drawing/2014/main" id="{75C464B0-484E-1CE2-089B-B17BB01CE6E5}"/>
              </a:ext>
            </a:extLst>
          </p:cNvPr>
          <p:cNvSpPr txBox="1">
            <a:spLocks/>
          </p:cNvSpPr>
          <p:nvPr/>
        </p:nvSpPr>
        <p:spPr bwMode="gray">
          <a:xfrm>
            <a:off x="3319065" y="3411080"/>
            <a:ext cx="1866336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GB" b="1" dirty="0" err="1"/>
              <a:t>Nízká</a:t>
            </a:r>
            <a:r>
              <a:rPr lang="en-GB" b="1" dirty="0"/>
              <a:t> </a:t>
            </a:r>
            <a:r>
              <a:rPr lang="en-GB" b="1" dirty="0" err="1"/>
              <a:t>hmotnost</a:t>
            </a:r>
            <a:r>
              <a:rPr lang="en-GB" b="1" dirty="0"/>
              <a:t> </a:t>
            </a:r>
            <a:r>
              <a:rPr lang="en-GB" dirty="0"/>
              <a:t>pro </a:t>
            </a:r>
            <a:r>
              <a:rPr lang="en-GB" dirty="0" err="1"/>
              <a:t>efektivní</a:t>
            </a:r>
            <a:r>
              <a:rPr lang="en-GB" dirty="0"/>
              <a:t> </a:t>
            </a:r>
            <a:r>
              <a:rPr lang="en-GB" dirty="0" err="1"/>
              <a:t>využití</a:t>
            </a:r>
            <a:r>
              <a:rPr lang="en-GB" dirty="0"/>
              <a:t> </a:t>
            </a:r>
            <a:r>
              <a:rPr lang="en-GB" dirty="0" err="1"/>
              <a:t>zdrojů</a:t>
            </a:r>
            <a:r>
              <a:rPr lang="en-GB" dirty="0"/>
              <a:t>.</a:t>
            </a:r>
            <a:endParaRPr lang="en-GB" sz="1000" dirty="0"/>
          </a:p>
        </p:txBody>
      </p:sp>
      <p:sp>
        <p:nvSpPr>
          <p:cNvPr id="1093" name="Textplatzhalter 2">
            <a:extLst>
              <a:ext uri="{FF2B5EF4-FFF2-40B4-BE49-F238E27FC236}">
                <a16:creationId xmlns:a16="http://schemas.microsoft.com/office/drawing/2014/main" id="{9A246B32-87AD-69A0-768C-CA80AF30F69A}"/>
              </a:ext>
            </a:extLst>
          </p:cNvPr>
          <p:cNvSpPr txBox="1">
            <a:spLocks/>
          </p:cNvSpPr>
          <p:nvPr/>
        </p:nvSpPr>
        <p:spPr bwMode="gray">
          <a:xfrm>
            <a:off x="3309430" y="4194280"/>
            <a:ext cx="1611357" cy="424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GB" dirty="0" err="1"/>
              <a:t>Optimalizováno</a:t>
            </a:r>
            <a:r>
              <a:rPr lang="en-GB" dirty="0"/>
              <a:t> pro </a:t>
            </a:r>
            <a:r>
              <a:rPr lang="en-GB" b="1" dirty="0" err="1"/>
              <a:t>místo</a:t>
            </a:r>
            <a:r>
              <a:rPr lang="en-GB" b="1" dirty="0"/>
              <a:t>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GB" b="1" dirty="0"/>
              <a:t>v </a:t>
            </a:r>
            <a:r>
              <a:rPr lang="en-GB" b="1" dirty="0" err="1"/>
              <a:t>regálu</a:t>
            </a:r>
            <a:r>
              <a:rPr lang="en-GB" b="1" dirty="0"/>
              <a:t> </a:t>
            </a:r>
            <a:r>
              <a:rPr lang="en-GB" dirty="0" err="1"/>
              <a:t>díky</a:t>
            </a:r>
            <a:r>
              <a:rPr lang="en-GB" dirty="0"/>
              <a:t> </a:t>
            </a:r>
            <a:r>
              <a:rPr lang="en-GB" dirty="0" err="1"/>
              <a:t>uzamykací</a:t>
            </a:r>
            <a:r>
              <a:rPr lang="en-GB" dirty="0"/>
              <a:t> </a:t>
            </a:r>
            <a:r>
              <a:rPr lang="en-GB" dirty="0" err="1"/>
              <a:t>funkci</a:t>
            </a:r>
            <a:r>
              <a:rPr lang="en-GB" dirty="0"/>
              <a:t> </a:t>
            </a:r>
            <a:r>
              <a:rPr lang="en-GB" dirty="0" err="1"/>
              <a:t>směrem</a:t>
            </a:r>
            <a:r>
              <a:rPr lang="en-GB" dirty="0"/>
              <a:t> </a:t>
            </a:r>
            <a:r>
              <a:rPr lang="en-GB" dirty="0" err="1"/>
              <a:t>dolů</a:t>
            </a:r>
            <a:r>
              <a:rPr lang="en-GB" dirty="0"/>
              <a:t>.</a:t>
            </a:r>
            <a:endParaRPr lang="en-GB" sz="1000" dirty="0"/>
          </a:p>
        </p:txBody>
      </p: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2E661CD9-00F4-2F9F-A4B1-6AF8841071D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51033" y="4176330"/>
            <a:ext cx="366363" cy="348480"/>
            <a:chOff x="2672834" y="4435931"/>
            <a:chExt cx="378471" cy="360000"/>
          </a:xfrm>
        </p:grpSpPr>
        <p:sp>
          <p:nvSpPr>
            <p:cNvPr id="1095" name="Grafik 81">
              <a:extLst>
                <a:ext uri="{FF2B5EF4-FFF2-40B4-BE49-F238E27FC236}">
                  <a16:creationId xmlns:a16="http://schemas.microsoft.com/office/drawing/2014/main" id="{FE632381-593D-9317-FAE1-F4D20DF16DC2}"/>
                </a:ext>
              </a:extLst>
            </p:cNvPr>
            <p:cNvSpPr/>
            <p:nvPr/>
          </p:nvSpPr>
          <p:spPr bwMode="gray">
            <a:xfrm flipH="1">
              <a:off x="2738082" y="4435931"/>
              <a:ext cx="313223" cy="65255"/>
            </a:xfrm>
            <a:custGeom>
              <a:avLst/>
              <a:gdLst>
                <a:gd name="connsiteX0" fmla="*/ 0 w 4331969"/>
                <a:gd name="connsiteY0" fmla="*/ 902494 h 902493"/>
                <a:gd name="connsiteX1" fmla="*/ 503015 w 4331969"/>
                <a:gd name="connsiteY1" fmla="*/ 490252 h 902493"/>
                <a:gd name="connsiteX2" fmla="*/ 902494 w 4331969"/>
                <a:gd name="connsiteY2" fmla="*/ 360998 h 902493"/>
                <a:gd name="connsiteX3" fmla="*/ 2526983 w 4331969"/>
                <a:gd name="connsiteY3" fmla="*/ 360998 h 902493"/>
                <a:gd name="connsiteX4" fmla="*/ 2887980 w 4331969"/>
                <a:gd name="connsiteY4" fmla="*/ 0 h 902493"/>
                <a:gd name="connsiteX5" fmla="*/ 3970973 w 4331969"/>
                <a:gd name="connsiteY5" fmla="*/ 0 h 902493"/>
                <a:gd name="connsiteX6" fmla="*/ 4331970 w 4331969"/>
                <a:gd name="connsiteY6" fmla="*/ 360998 h 9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1969" h="902493">
                  <a:moveTo>
                    <a:pt x="0" y="902494"/>
                  </a:moveTo>
                  <a:lnTo>
                    <a:pt x="503015" y="490252"/>
                  </a:lnTo>
                  <a:cubicBezTo>
                    <a:pt x="610457" y="408623"/>
                    <a:pt x="767620" y="360998"/>
                    <a:pt x="902494" y="360998"/>
                  </a:cubicBezTo>
                  <a:lnTo>
                    <a:pt x="2526983" y="360998"/>
                  </a:lnTo>
                  <a:lnTo>
                    <a:pt x="2887980" y="0"/>
                  </a:lnTo>
                  <a:lnTo>
                    <a:pt x="3970973" y="0"/>
                  </a:lnTo>
                  <a:lnTo>
                    <a:pt x="4331970" y="36099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rafik 81">
              <a:extLst>
                <a:ext uri="{FF2B5EF4-FFF2-40B4-BE49-F238E27FC236}">
                  <a16:creationId xmlns:a16="http://schemas.microsoft.com/office/drawing/2014/main" id="{F62E7851-9FAD-5D76-E5F2-F32DDCEFD0EF}"/>
                </a:ext>
              </a:extLst>
            </p:cNvPr>
            <p:cNvSpPr/>
            <p:nvPr/>
          </p:nvSpPr>
          <p:spPr bwMode="gray">
            <a:xfrm flipH="1">
              <a:off x="2751133" y="4488135"/>
              <a:ext cx="104373" cy="117459"/>
            </a:xfrm>
            <a:custGeom>
              <a:avLst/>
              <a:gdLst>
                <a:gd name="connsiteX0" fmla="*/ 1263015 w 1443513"/>
                <a:gd name="connsiteY0" fmla="*/ 0 h 1624488"/>
                <a:gd name="connsiteX1" fmla="*/ 1082517 w 1443513"/>
                <a:gd name="connsiteY1" fmla="*/ 0 h 1624488"/>
                <a:gd name="connsiteX2" fmla="*/ 1082517 w 1443513"/>
                <a:gd name="connsiteY2" fmla="*/ 721995 h 1624488"/>
                <a:gd name="connsiteX3" fmla="*/ 1443514 w 1443513"/>
                <a:gd name="connsiteY3" fmla="*/ 1082993 h 1624488"/>
                <a:gd name="connsiteX4" fmla="*/ 1443514 w 1443513"/>
                <a:gd name="connsiteY4" fmla="*/ 1443990 h 1624488"/>
                <a:gd name="connsiteX5" fmla="*/ 1263015 w 1443513"/>
                <a:gd name="connsiteY5" fmla="*/ 1624489 h 1624488"/>
                <a:gd name="connsiteX6" fmla="*/ 180499 w 1443513"/>
                <a:gd name="connsiteY6" fmla="*/ 1624489 h 1624488"/>
                <a:gd name="connsiteX7" fmla="*/ 0 w 1443513"/>
                <a:gd name="connsiteY7" fmla="*/ 1443990 h 1624488"/>
                <a:gd name="connsiteX8" fmla="*/ 0 w 1443513"/>
                <a:gd name="connsiteY8" fmla="*/ 1082993 h 1624488"/>
                <a:gd name="connsiteX9" fmla="*/ 360521 w 1443513"/>
                <a:gd name="connsiteY9" fmla="*/ 721995 h 1624488"/>
                <a:gd name="connsiteX10" fmla="*/ 360521 w 1443513"/>
                <a:gd name="connsiteY10" fmla="*/ 0 h 1624488"/>
                <a:gd name="connsiteX11" fmla="*/ 180023 w 1443513"/>
                <a:gd name="connsiteY11" fmla="*/ 0 h 162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3513" h="1624488">
                  <a:moveTo>
                    <a:pt x="1263015" y="0"/>
                  </a:moveTo>
                  <a:lnTo>
                    <a:pt x="1082517" y="0"/>
                  </a:lnTo>
                  <a:lnTo>
                    <a:pt x="1082517" y="721995"/>
                  </a:lnTo>
                  <a:lnTo>
                    <a:pt x="1443514" y="1082993"/>
                  </a:lnTo>
                  <a:lnTo>
                    <a:pt x="1443514" y="1443990"/>
                  </a:lnTo>
                  <a:cubicBezTo>
                    <a:pt x="1443514" y="1543717"/>
                    <a:pt x="1362742" y="1624489"/>
                    <a:pt x="1263015" y="1624489"/>
                  </a:cubicBezTo>
                  <a:lnTo>
                    <a:pt x="180499" y="1624489"/>
                  </a:lnTo>
                  <a:cubicBezTo>
                    <a:pt x="80772" y="1624489"/>
                    <a:pt x="0" y="1543717"/>
                    <a:pt x="0" y="1443990"/>
                  </a:cubicBezTo>
                  <a:lnTo>
                    <a:pt x="0" y="1082993"/>
                  </a:lnTo>
                  <a:lnTo>
                    <a:pt x="360521" y="721995"/>
                  </a:lnTo>
                  <a:lnTo>
                    <a:pt x="360521" y="0"/>
                  </a:lnTo>
                  <a:lnTo>
                    <a:pt x="180023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rafik 81">
              <a:extLst>
                <a:ext uri="{FF2B5EF4-FFF2-40B4-BE49-F238E27FC236}">
                  <a16:creationId xmlns:a16="http://schemas.microsoft.com/office/drawing/2014/main" id="{9FC7C64C-5459-D993-C15D-1BB44C12C62C}"/>
                </a:ext>
              </a:extLst>
            </p:cNvPr>
            <p:cNvSpPr/>
            <p:nvPr/>
          </p:nvSpPr>
          <p:spPr bwMode="gray">
            <a:xfrm flipH="1">
              <a:off x="2672834" y="4710001"/>
              <a:ext cx="261012" cy="689"/>
            </a:xfrm>
            <a:custGeom>
              <a:avLst/>
              <a:gdLst>
                <a:gd name="connsiteX0" fmla="*/ 0 w 3609879"/>
                <a:gd name="connsiteY0" fmla="*/ 0 h 9525"/>
                <a:gd name="connsiteX1" fmla="*/ 3609880 w 360987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9879" h="9525">
                  <a:moveTo>
                    <a:pt x="0" y="0"/>
                  </a:moveTo>
                  <a:lnTo>
                    <a:pt x="3609880" y="0"/>
                  </a:lnTo>
                </a:path>
              </a:pathLst>
            </a:custGeom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rafik 81">
              <a:extLst>
                <a:ext uri="{FF2B5EF4-FFF2-40B4-BE49-F238E27FC236}">
                  <a16:creationId xmlns:a16="http://schemas.microsoft.com/office/drawing/2014/main" id="{2FC03B60-2568-FB01-F52D-E1747E8BE16C}"/>
                </a:ext>
              </a:extLst>
            </p:cNvPr>
            <p:cNvSpPr/>
            <p:nvPr/>
          </p:nvSpPr>
          <p:spPr bwMode="gray">
            <a:xfrm flipH="1">
              <a:off x="2855541" y="4592543"/>
              <a:ext cx="78306" cy="203175"/>
            </a:xfrm>
            <a:custGeom>
              <a:avLst/>
              <a:gdLst>
                <a:gd name="connsiteX0" fmla="*/ 0 w 1082992"/>
                <a:gd name="connsiteY0" fmla="*/ 2809970 h 2809970"/>
                <a:gd name="connsiteX1" fmla="*/ 0 w 1082992"/>
                <a:gd name="connsiteY1" fmla="*/ 1443990 h 2809970"/>
                <a:gd name="connsiteX2" fmla="*/ 1082993 w 1082992"/>
                <a:gd name="connsiteY2" fmla="*/ 180499 h 2809970"/>
                <a:gd name="connsiteX3" fmla="*/ 1082993 w 1082992"/>
                <a:gd name="connsiteY3" fmla="*/ 0 h 2809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992" h="2809970">
                  <a:moveTo>
                    <a:pt x="0" y="2809970"/>
                  </a:moveTo>
                  <a:lnTo>
                    <a:pt x="0" y="1443990"/>
                  </a:lnTo>
                  <a:cubicBezTo>
                    <a:pt x="0" y="721995"/>
                    <a:pt x="1082993" y="541496"/>
                    <a:pt x="1082993" y="180499"/>
                  </a:cubicBezTo>
                  <a:lnTo>
                    <a:pt x="1082993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rafik 81">
              <a:extLst>
                <a:ext uri="{FF2B5EF4-FFF2-40B4-BE49-F238E27FC236}">
                  <a16:creationId xmlns:a16="http://schemas.microsoft.com/office/drawing/2014/main" id="{EA156924-8998-C175-8FBF-CF21A18904CE}"/>
                </a:ext>
              </a:extLst>
            </p:cNvPr>
            <p:cNvSpPr/>
            <p:nvPr/>
          </p:nvSpPr>
          <p:spPr bwMode="gray">
            <a:xfrm flipH="1">
              <a:off x="2672834" y="4592543"/>
              <a:ext cx="78306" cy="203388"/>
            </a:xfrm>
            <a:custGeom>
              <a:avLst/>
              <a:gdLst>
                <a:gd name="connsiteX0" fmla="*/ 0 w 1082992"/>
                <a:gd name="connsiteY0" fmla="*/ 0 h 2812922"/>
                <a:gd name="connsiteX1" fmla="*/ 0 w 1082992"/>
                <a:gd name="connsiteY1" fmla="*/ 180499 h 2812922"/>
                <a:gd name="connsiteX2" fmla="*/ 1082992 w 1082992"/>
                <a:gd name="connsiteY2" fmla="*/ 1443990 h 2812922"/>
                <a:gd name="connsiteX3" fmla="*/ 1082992 w 1082992"/>
                <a:gd name="connsiteY3" fmla="*/ 2812923 h 28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992" h="2812922">
                  <a:moveTo>
                    <a:pt x="0" y="0"/>
                  </a:moveTo>
                  <a:lnTo>
                    <a:pt x="0" y="180499"/>
                  </a:lnTo>
                  <a:cubicBezTo>
                    <a:pt x="0" y="541496"/>
                    <a:pt x="1082992" y="721995"/>
                    <a:pt x="1082992" y="1443990"/>
                  </a:cubicBezTo>
                  <a:lnTo>
                    <a:pt x="1082992" y="2812923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0" name="Group 4">
            <a:extLst>
              <a:ext uri="{FF2B5EF4-FFF2-40B4-BE49-F238E27FC236}">
                <a16:creationId xmlns:a16="http://schemas.microsoft.com/office/drawing/2014/main" id="{B85DC0F0-91A0-70F6-8DF4-BEBD6B354BE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05178" y="3467633"/>
            <a:ext cx="310254" cy="235187"/>
            <a:chOff x="1262" y="440"/>
            <a:chExt cx="3236" cy="2453"/>
          </a:xfrm>
        </p:grpSpPr>
        <p:sp>
          <p:nvSpPr>
            <p:cNvPr id="1101" name="Freeform 5">
              <a:extLst>
                <a:ext uri="{FF2B5EF4-FFF2-40B4-BE49-F238E27FC236}">
                  <a16:creationId xmlns:a16="http://schemas.microsoft.com/office/drawing/2014/main" id="{831A7508-6E71-957A-EBC4-12FAB524B6A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44" y="1208"/>
              <a:ext cx="895" cy="1171"/>
            </a:xfrm>
            <a:custGeom>
              <a:avLst/>
              <a:gdLst>
                <a:gd name="T0" fmla="*/ 0 w 377"/>
                <a:gd name="T1" fmla="*/ 493 h 493"/>
                <a:gd name="T2" fmla="*/ 348 w 377"/>
                <a:gd name="T3" fmla="*/ 0 h 493"/>
                <a:gd name="T4" fmla="*/ 377 w 377"/>
                <a:gd name="T5" fmla="*/ 14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" h="493">
                  <a:moveTo>
                    <a:pt x="0" y="493"/>
                  </a:moveTo>
                  <a:cubicBezTo>
                    <a:pt x="58" y="295"/>
                    <a:pt x="183" y="126"/>
                    <a:pt x="348" y="0"/>
                  </a:cubicBezTo>
                  <a:cubicBezTo>
                    <a:pt x="377" y="51"/>
                    <a:pt x="377" y="122"/>
                    <a:pt x="377" y="14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Freeform 6">
              <a:extLst>
                <a:ext uri="{FF2B5EF4-FFF2-40B4-BE49-F238E27FC236}">
                  <a16:creationId xmlns:a16="http://schemas.microsoft.com/office/drawing/2014/main" id="{31AF568F-5F33-C99C-3D45-CDE836D704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019" y="2417"/>
              <a:ext cx="1240" cy="476"/>
            </a:xfrm>
            <a:custGeom>
              <a:avLst/>
              <a:gdLst>
                <a:gd name="T0" fmla="*/ 406 w 522"/>
                <a:gd name="T1" fmla="*/ 0 h 200"/>
                <a:gd name="T2" fmla="*/ 522 w 522"/>
                <a:gd name="T3" fmla="*/ 71 h 200"/>
                <a:gd name="T4" fmla="*/ 0 w 522"/>
                <a:gd name="T5" fmla="*/ 12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2" h="200">
                  <a:moveTo>
                    <a:pt x="406" y="0"/>
                  </a:moveTo>
                  <a:cubicBezTo>
                    <a:pt x="453" y="20"/>
                    <a:pt x="488" y="42"/>
                    <a:pt x="522" y="71"/>
                  </a:cubicBezTo>
                  <a:cubicBezTo>
                    <a:pt x="444" y="124"/>
                    <a:pt x="236" y="200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Freeform 7">
              <a:extLst>
                <a:ext uri="{FF2B5EF4-FFF2-40B4-BE49-F238E27FC236}">
                  <a16:creationId xmlns:a16="http://schemas.microsoft.com/office/drawing/2014/main" id="{AB24E773-D003-A0DA-57BC-262F3BC1913F}"/>
                </a:ext>
              </a:extLst>
            </p:cNvPr>
            <p:cNvSpPr>
              <a:spLocks/>
            </p:cNvSpPr>
            <p:nvPr/>
          </p:nvSpPr>
          <p:spPr bwMode="gray">
            <a:xfrm>
              <a:off x="3121" y="1633"/>
              <a:ext cx="1102" cy="884"/>
            </a:xfrm>
            <a:custGeom>
              <a:avLst/>
              <a:gdLst>
                <a:gd name="T0" fmla="*/ 290 w 464"/>
                <a:gd name="T1" fmla="*/ 24 h 372"/>
                <a:gd name="T2" fmla="*/ 464 w 464"/>
                <a:gd name="T3" fmla="*/ 24 h 372"/>
                <a:gd name="T4" fmla="*/ 0 w 464"/>
                <a:gd name="T5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4" h="372">
                  <a:moveTo>
                    <a:pt x="290" y="24"/>
                  </a:moveTo>
                  <a:cubicBezTo>
                    <a:pt x="342" y="7"/>
                    <a:pt x="428" y="0"/>
                    <a:pt x="464" y="24"/>
                  </a:cubicBezTo>
                  <a:cubicBezTo>
                    <a:pt x="463" y="74"/>
                    <a:pt x="267" y="274"/>
                    <a:pt x="0" y="3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Freeform 8">
              <a:extLst>
                <a:ext uri="{FF2B5EF4-FFF2-40B4-BE49-F238E27FC236}">
                  <a16:creationId xmlns:a16="http://schemas.microsoft.com/office/drawing/2014/main" id="{93047257-A235-292D-F48F-D3239FFED614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9" y="440"/>
              <a:ext cx="1859" cy="1250"/>
            </a:xfrm>
            <a:custGeom>
              <a:avLst/>
              <a:gdLst>
                <a:gd name="T0" fmla="*/ 0 w 783"/>
                <a:gd name="T1" fmla="*/ 410 h 526"/>
                <a:gd name="T2" fmla="*/ 783 w 783"/>
                <a:gd name="T3" fmla="*/ 4 h 526"/>
                <a:gd name="T4" fmla="*/ 609 w 783"/>
                <a:gd name="T5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3" h="526">
                  <a:moveTo>
                    <a:pt x="0" y="410"/>
                  </a:moveTo>
                  <a:cubicBezTo>
                    <a:pt x="250" y="0"/>
                    <a:pt x="312" y="240"/>
                    <a:pt x="783" y="4"/>
                  </a:cubicBezTo>
                  <a:cubicBezTo>
                    <a:pt x="783" y="178"/>
                    <a:pt x="776" y="348"/>
                    <a:pt x="609" y="52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Freeform 9">
              <a:extLst>
                <a:ext uri="{FF2B5EF4-FFF2-40B4-BE49-F238E27FC236}">
                  <a16:creationId xmlns:a16="http://schemas.microsoft.com/office/drawing/2014/main" id="{8D3F9B28-221B-81B7-7B71-D7FB7EB652AE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2" y="1277"/>
              <a:ext cx="2341" cy="1516"/>
            </a:xfrm>
            <a:custGeom>
              <a:avLst/>
              <a:gdLst>
                <a:gd name="T0" fmla="*/ 986 w 986"/>
                <a:gd name="T1" fmla="*/ 0 h 638"/>
                <a:gd name="T2" fmla="*/ 0 w 986"/>
                <a:gd name="T3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86" h="638">
                  <a:moveTo>
                    <a:pt x="986" y="0"/>
                  </a:moveTo>
                  <a:cubicBezTo>
                    <a:pt x="802" y="184"/>
                    <a:pt x="363" y="550"/>
                    <a:pt x="0" y="638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6" name="Gruppieren 193">
            <a:extLst>
              <a:ext uri="{FF2B5EF4-FFF2-40B4-BE49-F238E27FC236}">
                <a16:creationId xmlns:a16="http://schemas.microsoft.com/office/drawing/2014/main" id="{A52D0556-D286-E978-B97E-8266EBD11D9A}"/>
              </a:ext>
            </a:extLst>
          </p:cNvPr>
          <p:cNvGrpSpPr/>
          <p:nvPr/>
        </p:nvGrpSpPr>
        <p:grpSpPr bwMode="gray">
          <a:xfrm>
            <a:off x="2801678" y="2597846"/>
            <a:ext cx="301870" cy="270843"/>
            <a:chOff x="776203" y="2940275"/>
            <a:chExt cx="345130" cy="309658"/>
          </a:xfrm>
        </p:grpSpPr>
        <p:sp>
          <p:nvSpPr>
            <p:cNvPr id="1107" name="Freihandform: Form 188">
              <a:extLst>
                <a:ext uri="{FF2B5EF4-FFF2-40B4-BE49-F238E27FC236}">
                  <a16:creationId xmlns:a16="http://schemas.microsoft.com/office/drawing/2014/main" id="{F62ED4AB-D458-BCCB-2070-F072B55803DE}"/>
                </a:ext>
              </a:extLst>
            </p:cNvPr>
            <p:cNvSpPr/>
            <p:nvPr/>
          </p:nvSpPr>
          <p:spPr bwMode="gray">
            <a:xfrm>
              <a:off x="938916" y="3075821"/>
              <a:ext cx="182417" cy="174112"/>
            </a:xfrm>
            <a:custGeom>
              <a:avLst/>
              <a:gdLst>
                <a:gd name="connsiteX0" fmla="*/ 132663 w 174726"/>
                <a:gd name="connsiteY0" fmla="*/ 0 h 166771"/>
                <a:gd name="connsiteX1" fmla="*/ 174727 w 174726"/>
                <a:gd name="connsiteY1" fmla="*/ 71050 h 166771"/>
                <a:gd name="connsiteX2" fmla="*/ 138595 w 174726"/>
                <a:gd name="connsiteY2" fmla="*/ 139808 h 166771"/>
                <a:gd name="connsiteX3" fmla="*/ 71185 w 174726"/>
                <a:gd name="connsiteY3" fmla="*/ 139808 h 166771"/>
                <a:gd name="connsiteX4" fmla="*/ 71185 w 174726"/>
                <a:gd name="connsiteY4" fmla="*/ 166772 h 166771"/>
                <a:gd name="connsiteX5" fmla="*/ 0 w 174726"/>
                <a:gd name="connsiteY5" fmla="*/ 107586 h 166771"/>
                <a:gd name="connsiteX6" fmla="*/ 71185 w 174726"/>
                <a:gd name="connsiteY6" fmla="*/ 45434 h 166771"/>
                <a:gd name="connsiteX7" fmla="*/ 71185 w 174726"/>
                <a:gd name="connsiteY7" fmla="*/ 72398 h 166771"/>
                <a:gd name="connsiteX8" fmla="*/ 125113 w 174726"/>
                <a:gd name="connsiteY8" fmla="*/ 72398 h 16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726" h="166771">
                  <a:moveTo>
                    <a:pt x="132663" y="0"/>
                  </a:moveTo>
                  <a:lnTo>
                    <a:pt x="174727" y="71050"/>
                  </a:lnTo>
                  <a:lnTo>
                    <a:pt x="138595" y="139808"/>
                  </a:lnTo>
                  <a:lnTo>
                    <a:pt x="71185" y="139808"/>
                  </a:lnTo>
                  <a:lnTo>
                    <a:pt x="71185" y="166772"/>
                  </a:lnTo>
                  <a:lnTo>
                    <a:pt x="0" y="107586"/>
                  </a:lnTo>
                  <a:lnTo>
                    <a:pt x="71185" y="45434"/>
                  </a:lnTo>
                  <a:lnTo>
                    <a:pt x="71185" y="72398"/>
                  </a:lnTo>
                  <a:lnTo>
                    <a:pt x="125113" y="72398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Freihandform: Form 189">
              <a:extLst>
                <a:ext uri="{FF2B5EF4-FFF2-40B4-BE49-F238E27FC236}">
                  <a16:creationId xmlns:a16="http://schemas.microsoft.com/office/drawing/2014/main" id="{C86B1D25-0843-33A3-5120-DFD654CE4EC0}"/>
                </a:ext>
              </a:extLst>
            </p:cNvPr>
            <p:cNvSpPr/>
            <p:nvPr/>
          </p:nvSpPr>
          <p:spPr bwMode="gray">
            <a:xfrm>
              <a:off x="776203" y="3057804"/>
              <a:ext cx="138501" cy="178053"/>
            </a:xfrm>
            <a:custGeom>
              <a:avLst/>
              <a:gdLst>
                <a:gd name="connsiteX0" fmla="*/ 132663 w 132662"/>
                <a:gd name="connsiteY0" fmla="*/ 170547 h 170546"/>
                <a:gd name="connsiteX1" fmla="*/ 38289 w 132662"/>
                <a:gd name="connsiteY1" fmla="*/ 170547 h 170546"/>
                <a:gd name="connsiteX2" fmla="*/ 0 w 132662"/>
                <a:gd name="connsiteY2" fmla="*/ 103811 h 170546"/>
                <a:gd name="connsiteX3" fmla="*/ 33705 w 132662"/>
                <a:gd name="connsiteY3" fmla="*/ 45434 h 170546"/>
                <a:gd name="connsiteX4" fmla="*/ 10381 w 132662"/>
                <a:gd name="connsiteY4" fmla="*/ 31952 h 170546"/>
                <a:gd name="connsiteX5" fmla="*/ 97205 w 132662"/>
                <a:gd name="connsiteY5" fmla="*/ 0 h 170546"/>
                <a:gd name="connsiteX6" fmla="*/ 115406 w 132662"/>
                <a:gd name="connsiteY6" fmla="*/ 92621 h 170546"/>
                <a:gd name="connsiteX7" fmla="*/ 92082 w 132662"/>
                <a:gd name="connsiteY7" fmla="*/ 79139 h 170546"/>
                <a:gd name="connsiteX8" fmla="*/ 65118 w 132662"/>
                <a:gd name="connsiteY8" fmla="*/ 125787 h 17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62" h="170546">
                  <a:moveTo>
                    <a:pt x="132663" y="170547"/>
                  </a:moveTo>
                  <a:lnTo>
                    <a:pt x="38289" y="170547"/>
                  </a:lnTo>
                  <a:lnTo>
                    <a:pt x="0" y="103811"/>
                  </a:lnTo>
                  <a:lnTo>
                    <a:pt x="33705" y="45434"/>
                  </a:lnTo>
                  <a:lnTo>
                    <a:pt x="10381" y="31952"/>
                  </a:lnTo>
                  <a:lnTo>
                    <a:pt x="97205" y="0"/>
                  </a:lnTo>
                  <a:lnTo>
                    <a:pt x="115406" y="92621"/>
                  </a:lnTo>
                  <a:lnTo>
                    <a:pt x="92082" y="79139"/>
                  </a:lnTo>
                  <a:lnTo>
                    <a:pt x="65118" y="125787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Freihandform: Form 190">
              <a:extLst>
                <a:ext uri="{FF2B5EF4-FFF2-40B4-BE49-F238E27FC236}">
                  <a16:creationId xmlns:a16="http://schemas.microsoft.com/office/drawing/2014/main" id="{BC29F341-FEF5-B9D2-CDBE-35EF2567E3CE}"/>
                </a:ext>
              </a:extLst>
            </p:cNvPr>
            <p:cNvSpPr/>
            <p:nvPr/>
          </p:nvSpPr>
          <p:spPr bwMode="gray">
            <a:xfrm>
              <a:off x="874873" y="2940275"/>
              <a:ext cx="182840" cy="134138"/>
            </a:xfrm>
            <a:custGeom>
              <a:avLst/>
              <a:gdLst>
                <a:gd name="connsiteX0" fmla="*/ 0 w 175131"/>
                <a:gd name="connsiteY0" fmla="*/ 67410 h 128483"/>
                <a:gd name="connsiteX1" fmla="*/ 38154 w 175131"/>
                <a:gd name="connsiteY1" fmla="*/ 0 h 128483"/>
                <a:gd name="connsiteX2" fmla="*/ 119046 w 175131"/>
                <a:gd name="connsiteY2" fmla="*/ 0 h 128483"/>
                <a:gd name="connsiteX3" fmla="*/ 151807 w 175131"/>
                <a:gd name="connsiteY3" fmla="*/ 50827 h 128483"/>
                <a:gd name="connsiteX4" fmla="*/ 175131 w 175131"/>
                <a:gd name="connsiteY4" fmla="*/ 37345 h 128483"/>
                <a:gd name="connsiteX5" fmla="*/ 159357 w 175131"/>
                <a:gd name="connsiteY5" fmla="*/ 128483 h 128483"/>
                <a:gd name="connsiteX6" fmla="*/ 69972 w 175131"/>
                <a:gd name="connsiteY6" fmla="*/ 98014 h 128483"/>
                <a:gd name="connsiteX7" fmla="*/ 93430 w 175131"/>
                <a:gd name="connsiteY7" fmla="*/ 84532 h 128483"/>
                <a:gd name="connsiteX8" fmla="*/ 66466 w 175131"/>
                <a:gd name="connsiteY8" fmla="*/ 37884 h 12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131" h="128483">
                  <a:moveTo>
                    <a:pt x="0" y="67410"/>
                  </a:moveTo>
                  <a:lnTo>
                    <a:pt x="38154" y="0"/>
                  </a:lnTo>
                  <a:lnTo>
                    <a:pt x="119046" y="0"/>
                  </a:lnTo>
                  <a:lnTo>
                    <a:pt x="151807" y="50827"/>
                  </a:lnTo>
                  <a:lnTo>
                    <a:pt x="175131" y="37345"/>
                  </a:lnTo>
                  <a:lnTo>
                    <a:pt x="159357" y="128483"/>
                  </a:lnTo>
                  <a:lnTo>
                    <a:pt x="69972" y="98014"/>
                  </a:lnTo>
                  <a:lnTo>
                    <a:pt x="93430" y="84532"/>
                  </a:lnTo>
                  <a:lnTo>
                    <a:pt x="66466" y="37884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0" name="Gruppieren 1610">
            <a:extLst>
              <a:ext uri="{FF2B5EF4-FFF2-40B4-BE49-F238E27FC236}">
                <a16:creationId xmlns:a16="http://schemas.microsoft.com/office/drawing/2014/main" id="{398C4D7A-FD79-49A6-C8B0-5CFE1D19334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7390" y="2563693"/>
            <a:ext cx="332638" cy="332650"/>
            <a:chOff x="6848573" y="1745466"/>
            <a:chExt cx="669020" cy="669040"/>
          </a:xfrm>
        </p:grpSpPr>
        <p:grpSp>
          <p:nvGrpSpPr>
            <p:cNvPr id="1111" name="Grafik 2">
              <a:extLst>
                <a:ext uri="{FF2B5EF4-FFF2-40B4-BE49-F238E27FC236}">
                  <a16:creationId xmlns:a16="http://schemas.microsoft.com/office/drawing/2014/main" id="{04E5008F-0A24-4029-6F23-DCD7AE6AA2C5}"/>
                </a:ext>
              </a:extLst>
            </p:cNvPr>
            <p:cNvGrpSpPr/>
            <p:nvPr/>
          </p:nvGrpSpPr>
          <p:grpSpPr bwMode="gray">
            <a:xfrm>
              <a:off x="6848573" y="1745466"/>
              <a:ext cx="669020" cy="669040"/>
              <a:chOff x="2971796" y="971542"/>
              <a:chExt cx="3200407" cy="3200509"/>
            </a:xfrm>
            <a:noFill/>
          </p:grpSpPr>
          <p:sp>
            <p:nvSpPr>
              <p:cNvPr id="1115" name="Freihandform: Form 1615">
                <a:extLst>
                  <a:ext uri="{FF2B5EF4-FFF2-40B4-BE49-F238E27FC236}">
                    <a16:creationId xmlns:a16="http://schemas.microsoft.com/office/drawing/2014/main" id="{B586B722-F0FC-0EDC-AAFB-80C09B1C0803}"/>
                  </a:ext>
                </a:extLst>
              </p:cNvPr>
              <p:cNvSpPr/>
              <p:nvPr/>
            </p:nvSpPr>
            <p:spPr bwMode="gray">
              <a:xfrm>
                <a:off x="3276600" y="3562445"/>
                <a:ext cx="457200" cy="457200"/>
              </a:xfrm>
              <a:custGeom>
                <a:avLst/>
                <a:gdLst>
                  <a:gd name="connsiteX0" fmla="*/ 457200 w 457200"/>
                  <a:gd name="connsiteY0" fmla="*/ 0 h 457200"/>
                  <a:gd name="connsiteX1" fmla="*/ 0 w 457200"/>
                  <a:gd name="connsiteY1" fmla="*/ 0 h 457200"/>
                  <a:gd name="connsiteX2" fmla="*/ 0 w 457200"/>
                  <a:gd name="connsiteY2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00" h="457200">
                    <a:moveTo>
                      <a:pt x="457200" y="0"/>
                    </a:moveTo>
                    <a:lnTo>
                      <a:pt x="0" y="0"/>
                    </a:lnTo>
                    <a:lnTo>
                      <a:pt x="0" y="457200"/>
                    </a:ln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6" name="Freihandform: Form 1616">
                <a:extLst>
                  <a:ext uri="{FF2B5EF4-FFF2-40B4-BE49-F238E27FC236}">
                    <a16:creationId xmlns:a16="http://schemas.microsoft.com/office/drawing/2014/main" id="{7B898692-EC34-2A4B-82B6-93A4A3DCA5EC}"/>
                  </a:ext>
                </a:extLst>
              </p:cNvPr>
              <p:cNvSpPr/>
              <p:nvPr/>
            </p:nvSpPr>
            <p:spPr bwMode="gray">
              <a:xfrm>
                <a:off x="3276600" y="1921573"/>
                <a:ext cx="2895603" cy="2250478"/>
              </a:xfrm>
              <a:custGeom>
                <a:avLst/>
                <a:gdLst>
                  <a:gd name="connsiteX0" fmla="*/ 2751868 w 2895603"/>
                  <a:gd name="connsiteY0" fmla="*/ 0 h 2250478"/>
                  <a:gd name="connsiteX1" fmla="*/ 2895600 w 2895603"/>
                  <a:gd name="connsiteY1" fmla="*/ 650177 h 2250478"/>
                  <a:gd name="connsiteX2" fmla="*/ 2422017 w 2895603"/>
                  <a:gd name="connsiteY2" fmla="*/ 1785271 h 2250478"/>
                  <a:gd name="connsiteX3" fmla="*/ 1295400 w 2895603"/>
                  <a:gd name="connsiteY3" fmla="*/ 2250377 h 2250478"/>
                  <a:gd name="connsiteX4" fmla="*/ 228600 w 2895603"/>
                  <a:gd name="connsiteY4" fmla="*/ 1869472 h 2250478"/>
                  <a:gd name="connsiteX5" fmla="*/ 0 w 2895603"/>
                  <a:gd name="connsiteY5" fmla="*/ 1640777 h 225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5603" h="2250478">
                    <a:moveTo>
                      <a:pt x="2751868" y="0"/>
                    </a:moveTo>
                    <a:cubicBezTo>
                      <a:pt x="2845880" y="206311"/>
                      <a:pt x="2895124" y="428244"/>
                      <a:pt x="2895600" y="650177"/>
                    </a:cubicBezTo>
                    <a:cubicBezTo>
                      <a:pt x="2896457" y="1060609"/>
                      <a:pt x="2735961" y="1471327"/>
                      <a:pt x="2422017" y="1785271"/>
                    </a:cubicBezTo>
                    <a:cubicBezTo>
                      <a:pt x="2112836" y="2094452"/>
                      <a:pt x="1704499" y="2246376"/>
                      <a:pt x="1295400" y="2250377"/>
                    </a:cubicBezTo>
                    <a:cubicBezTo>
                      <a:pt x="848392" y="2254758"/>
                      <a:pt x="521113" y="2118265"/>
                      <a:pt x="228600" y="1869472"/>
                    </a:cubicBezTo>
                    <a:cubicBezTo>
                      <a:pt x="176784" y="1825466"/>
                      <a:pt x="0" y="1640777"/>
                      <a:pt x="0" y="1640777"/>
                    </a:cubicBez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7" name="Freihandform: Form 1617">
                <a:extLst>
                  <a:ext uri="{FF2B5EF4-FFF2-40B4-BE49-F238E27FC236}">
                    <a16:creationId xmlns:a16="http://schemas.microsoft.com/office/drawing/2014/main" id="{AB8B578C-480B-B8B6-2795-02994ED13143}"/>
                  </a:ext>
                </a:extLst>
              </p:cNvPr>
              <p:cNvSpPr/>
              <p:nvPr/>
            </p:nvSpPr>
            <p:spPr bwMode="gray">
              <a:xfrm>
                <a:off x="2971796" y="971542"/>
                <a:ext cx="2895603" cy="2250478"/>
              </a:xfrm>
              <a:custGeom>
                <a:avLst/>
                <a:gdLst>
                  <a:gd name="connsiteX0" fmla="*/ 143736 w 2895603"/>
                  <a:gd name="connsiteY0" fmla="*/ 2250479 h 2250478"/>
                  <a:gd name="connsiteX1" fmla="*/ 3 w 2895603"/>
                  <a:gd name="connsiteY1" fmla="*/ 1600302 h 2250478"/>
                  <a:gd name="connsiteX2" fmla="*/ 473586 w 2895603"/>
                  <a:gd name="connsiteY2" fmla="*/ 465208 h 2250478"/>
                  <a:gd name="connsiteX3" fmla="*/ 1600203 w 2895603"/>
                  <a:gd name="connsiteY3" fmla="*/ 102 h 2250478"/>
                  <a:gd name="connsiteX4" fmla="*/ 2667004 w 2895603"/>
                  <a:gd name="connsiteY4" fmla="*/ 381007 h 2250478"/>
                  <a:gd name="connsiteX5" fmla="*/ 2895604 w 2895603"/>
                  <a:gd name="connsiteY5" fmla="*/ 609702 h 225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5603" h="2250478">
                    <a:moveTo>
                      <a:pt x="143736" y="2250479"/>
                    </a:moveTo>
                    <a:cubicBezTo>
                      <a:pt x="49724" y="2044167"/>
                      <a:pt x="480" y="1822235"/>
                      <a:pt x="3" y="1600302"/>
                    </a:cubicBezTo>
                    <a:cubicBezTo>
                      <a:pt x="-854" y="1189870"/>
                      <a:pt x="159738" y="779152"/>
                      <a:pt x="473586" y="465208"/>
                    </a:cubicBezTo>
                    <a:cubicBezTo>
                      <a:pt x="782768" y="156027"/>
                      <a:pt x="1191200" y="4103"/>
                      <a:pt x="1600203" y="102"/>
                    </a:cubicBezTo>
                    <a:cubicBezTo>
                      <a:pt x="2047212" y="-4279"/>
                      <a:pt x="2374491" y="132214"/>
                      <a:pt x="2667004" y="381007"/>
                    </a:cubicBezTo>
                    <a:cubicBezTo>
                      <a:pt x="2718820" y="425013"/>
                      <a:pt x="2895604" y="609702"/>
                      <a:pt x="2895604" y="609702"/>
                    </a:cubicBez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8" name="Freihandform: Form 1618">
                <a:extLst>
                  <a:ext uri="{FF2B5EF4-FFF2-40B4-BE49-F238E27FC236}">
                    <a16:creationId xmlns:a16="http://schemas.microsoft.com/office/drawing/2014/main" id="{48832320-0F73-C94C-50FF-2DEED166F50E}"/>
                  </a:ext>
                </a:extLst>
              </p:cNvPr>
              <p:cNvSpPr/>
              <p:nvPr/>
            </p:nvSpPr>
            <p:spPr bwMode="gray">
              <a:xfrm>
                <a:off x="5410200" y="1124045"/>
                <a:ext cx="457200" cy="457200"/>
              </a:xfrm>
              <a:custGeom>
                <a:avLst/>
                <a:gdLst>
                  <a:gd name="connsiteX0" fmla="*/ 0 w 457200"/>
                  <a:gd name="connsiteY0" fmla="*/ 457200 h 457200"/>
                  <a:gd name="connsiteX1" fmla="*/ 457200 w 457200"/>
                  <a:gd name="connsiteY1" fmla="*/ 457200 h 457200"/>
                  <a:gd name="connsiteX2" fmla="*/ 457200 w 457200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00" h="457200">
                    <a:moveTo>
                      <a:pt x="0" y="457200"/>
                    </a:moveTo>
                    <a:lnTo>
                      <a:pt x="457200" y="457200"/>
                    </a:lnTo>
                    <a:lnTo>
                      <a:pt x="457200" y="0"/>
                    </a:ln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12" name="Gruppieren 1612">
              <a:extLst>
                <a:ext uri="{FF2B5EF4-FFF2-40B4-BE49-F238E27FC236}">
                  <a16:creationId xmlns:a16="http://schemas.microsoft.com/office/drawing/2014/main" id="{BA6F1D19-16C0-9BF0-1365-D3EFFD4A8DA2}"/>
                </a:ext>
              </a:extLst>
            </p:cNvPr>
            <p:cNvGrpSpPr/>
            <p:nvPr/>
          </p:nvGrpSpPr>
          <p:grpSpPr bwMode="gray">
            <a:xfrm>
              <a:off x="7091462" y="1845823"/>
              <a:ext cx="183252" cy="468312"/>
              <a:chOff x="856867" y="1874389"/>
              <a:chExt cx="183252" cy="468312"/>
            </a:xfrm>
          </p:grpSpPr>
          <p:sp>
            <p:nvSpPr>
              <p:cNvPr id="1113" name="Freihandform: Form 1613">
                <a:extLst>
                  <a:ext uri="{FF2B5EF4-FFF2-40B4-BE49-F238E27FC236}">
                    <a16:creationId xmlns:a16="http://schemas.microsoft.com/office/drawing/2014/main" id="{8D5CA663-398D-4455-ED2B-E207A147560C}"/>
                  </a:ext>
                </a:extLst>
              </p:cNvPr>
              <p:cNvSpPr/>
              <p:nvPr/>
            </p:nvSpPr>
            <p:spPr bwMode="gray">
              <a:xfrm>
                <a:off x="907771" y="1874389"/>
                <a:ext cx="81445" cy="50903"/>
              </a:xfrm>
              <a:custGeom>
                <a:avLst/>
                <a:gdLst>
                  <a:gd name="connsiteX0" fmla="*/ 0 w 105956"/>
                  <a:gd name="connsiteY0" fmla="*/ 13245 h 66222"/>
                  <a:gd name="connsiteX1" fmla="*/ 0 w 105956"/>
                  <a:gd name="connsiteY1" fmla="*/ 66223 h 66222"/>
                  <a:gd name="connsiteX2" fmla="*/ 105956 w 105956"/>
                  <a:gd name="connsiteY2" fmla="*/ 66223 h 66222"/>
                  <a:gd name="connsiteX3" fmla="*/ 105956 w 105956"/>
                  <a:gd name="connsiteY3" fmla="*/ 13245 h 66222"/>
                  <a:gd name="connsiteX4" fmla="*/ 92712 w 105956"/>
                  <a:gd name="connsiteY4" fmla="*/ 0 h 66222"/>
                  <a:gd name="connsiteX5" fmla="*/ 13245 w 105956"/>
                  <a:gd name="connsiteY5" fmla="*/ 0 h 66222"/>
                  <a:gd name="connsiteX6" fmla="*/ 0 w 105956"/>
                  <a:gd name="connsiteY6" fmla="*/ 13245 h 6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956" h="66222">
                    <a:moveTo>
                      <a:pt x="0" y="13245"/>
                    </a:moveTo>
                    <a:lnTo>
                      <a:pt x="0" y="66223"/>
                    </a:lnTo>
                    <a:lnTo>
                      <a:pt x="105956" y="66223"/>
                    </a:lnTo>
                    <a:lnTo>
                      <a:pt x="105956" y="13245"/>
                    </a:lnTo>
                    <a:cubicBezTo>
                      <a:pt x="105956" y="5298"/>
                      <a:pt x="100659" y="0"/>
                      <a:pt x="92712" y="0"/>
                    </a:cubicBezTo>
                    <a:lnTo>
                      <a:pt x="13245" y="0"/>
                    </a:lnTo>
                    <a:cubicBezTo>
                      <a:pt x="5298" y="0"/>
                      <a:pt x="0" y="5298"/>
                      <a:pt x="0" y="1324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4" name="Freihandform: Form 1614">
                <a:extLst>
                  <a:ext uri="{FF2B5EF4-FFF2-40B4-BE49-F238E27FC236}">
                    <a16:creationId xmlns:a16="http://schemas.microsoft.com/office/drawing/2014/main" id="{C6200D67-E738-16A5-0A8D-CA01A5AF518F}"/>
                  </a:ext>
                </a:extLst>
              </p:cNvPr>
              <p:cNvSpPr/>
              <p:nvPr/>
            </p:nvSpPr>
            <p:spPr bwMode="gray">
              <a:xfrm>
                <a:off x="856867" y="1945654"/>
                <a:ext cx="183252" cy="397047"/>
              </a:xfrm>
              <a:custGeom>
                <a:avLst/>
                <a:gdLst>
                  <a:gd name="connsiteX0" fmla="*/ 172179 w 238401"/>
                  <a:gd name="connsiteY0" fmla="*/ 0 h 516537"/>
                  <a:gd name="connsiteX1" fmla="*/ 172179 w 238401"/>
                  <a:gd name="connsiteY1" fmla="*/ 13245 h 516537"/>
                  <a:gd name="connsiteX2" fmla="*/ 214562 w 238401"/>
                  <a:gd name="connsiteY2" fmla="*/ 79467 h 516537"/>
                  <a:gd name="connsiteX3" fmla="*/ 238402 w 238401"/>
                  <a:gd name="connsiteY3" fmla="*/ 145690 h 516537"/>
                  <a:gd name="connsiteX4" fmla="*/ 211913 w 238401"/>
                  <a:gd name="connsiteY4" fmla="*/ 185424 h 516537"/>
                  <a:gd name="connsiteX5" fmla="*/ 238402 w 238401"/>
                  <a:gd name="connsiteY5" fmla="*/ 225157 h 516537"/>
                  <a:gd name="connsiteX6" fmla="*/ 211913 w 238401"/>
                  <a:gd name="connsiteY6" fmla="*/ 264891 h 516537"/>
                  <a:gd name="connsiteX7" fmla="*/ 238402 w 238401"/>
                  <a:gd name="connsiteY7" fmla="*/ 304625 h 516537"/>
                  <a:gd name="connsiteX8" fmla="*/ 211913 w 238401"/>
                  <a:gd name="connsiteY8" fmla="*/ 344358 h 516537"/>
                  <a:gd name="connsiteX9" fmla="*/ 238402 w 238401"/>
                  <a:gd name="connsiteY9" fmla="*/ 384092 h 516537"/>
                  <a:gd name="connsiteX10" fmla="*/ 238402 w 238401"/>
                  <a:gd name="connsiteY10" fmla="*/ 476804 h 516537"/>
                  <a:gd name="connsiteX11" fmla="*/ 198668 w 238401"/>
                  <a:gd name="connsiteY11" fmla="*/ 516538 h 516537"/>
                  <a:gd name="connsiteX12" fmla="*/ 172179 w 238401"/>
                  <a:gd name="connsiteY12" fmla="*/ 516538 h 516537"/>
                  <a:gd name="connsiteX13" fmla="*/ 145690 w 238401"/>
                  <a:gd name="connsiteY13" fmla="*/ 503293 h 516537"/>
                  <a:gd name="connsiteX14" fmla="*/ 92712 w 238401"/>
                  <a:gd name="connsiteY14" fmla="*/ 503293 h 516537"/>
                  <a:gd name="connsiteX15" fmla="*/ 66223 w 238401"/>
                  <a:gd name="connsiteY15" fmla="*/ 516538 h 516537"/>
                  <a:gd name="connsiteX16" fmla="*/ 39734 w 238401"/>
                  <a:gd name="connsiteY16" fmla="*/ 516538 h 516537"/>
                  <a:gd name="connsiteX17" fmla="*/ 0 w 238401"/>
                  <a:gd name="connsiteY17" fmla="*/ 476804 h 516537"/>
                  <a:gd name="connsiteX18" fmla="*/ 0 w 238401"/>
                  <a:gd name="connsiteY18" fmla="*/ 384092 h 516537"/>
                  <a:gd name="connsiteX19" fmla="*/ 26489 w 238401"/>
                  <a:gd name="connsiteY19" fmla="*/ 344358 h 516537"/>
                  <a:gd name="connsiteX20" fmla="*/ 0 w 238401"/>
                  <a:gd name="connsiteY20" fmla="*/ 304625 h 516537"/>
                  <a:gd name="connsiteX21" fmla="*/ 26489 w 238401"/>
                  <a:gd name="connsiteY21" fmla="*/ 264891 h 516537"/>
                  <a:gd name="connsiteX22" fmla="*/ 0 w 238401"/>
                  <a:gd name="connsiteY22" fmla="*/ 225157 h 516537"/>
                  <a:gd name="connsiteX23" fmla="*/ 26489 w 238401"/>
                  <a:gd name="connsiteY23" fmla="*/ 185424 h 516537"/>
                  <a:gd name="connsiteX24" fmla="*/ 0 w 238401"/>
                  <a:gd name="connsiteY24" fmla="*/ 145690 h 516537"/>
                  <a:gd name="connsiteX25" fmla="*/ 23840 w 238401"/>
                  <a:gd name="connsiteY25" fmla="*/ 79467 h 516537"/>
                  <a:gd name="connsiteX26" fmla="*/ 66223 w 238401"/>
                  <a:gd name="connsiteY26" fmla="*/ 13245 h 516537"/>
                  <a:gd name="connsiteX27" fmla="*/ 66223 w 238401"/>
                  <a:gd name="connsiteY27" fmla="*/ 0 h 516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8401" h="516537">
                    <a:moveTo>
                      <a:pt x="172179" y="0"/>
                    </a:moveTo>
                    <a:lnTo>
                      <a:pt x="172179" y="13245"/>
                    </a:lnTo>
                    <a:cubicBezTo>
                      <a:pt x="172179" y="42383"/>
                      <a:pt x="185424" y="47680"/>
                      <a:pt x="214562" y="79467"/>
                    </a:cubicBezTo>
                    <a:cubicBezTo>
                      <a:pt x="238402" y="105956"/>
                      <a:pt x="238402" y="119201"/>
                      <a:pt x="238402" y="145690"/>
                    </a:cubicBezTo>
                    <a:cubicBezTo>
                      <a:pt x="238402" y="172179"/>
                      <a:pt x="225157" y="180126"/>
                      <a:pt x="211913" y="185424"/>
                    </a:cubicBezTo>
                    <a:cubicBezTo>
                      <a:pt x="225157" y="190722"/>
                      <a:pt x="238402" y="198668"/>
                      <a:pt x="238402" y="225157"/>
                    </a:cubicBezTo>
                    <a:cubicBezTo>
                      <a:pt x="238402" y="251647"/>
                      <a:pt x="225157" y="259593"/>
                      <a:pt x="211913" y="264891"/>
                    </a:cubicBezTo>
                    <a:cubicBezTo>
                      <a:pt x="225157" y="270189"/>
                      <a:pt x="238402" y="278136"/>
                      <a:pt x="238402" y="304625"/>
                    </a:cubicBezTo>
                    <a:cubicBezTo>
                      <a:pt x="238402" y="331114"/>
                      <a:pt x="225157" y="339061"/>
                      <a:pt x="211913" y="344358"/>
                    </a:cubicBezTo>
                    <a:cubicBezTo>
                      <a:pt x="225157" y="349656"/>
                      <a:pt x="238402" y="357603"/>
                      <a:pt x="238402" y="384092"/>
                    </a:cubicBezTo>
                    <a:cubicBezTo>
                      <a:pt x="238402" y="384092"/>
                      <a:pt x="238402" y="468857"/>
                      <a:pt x="238402" y="476804"/>
                    </a:cubicBezTo>
                    <a:cubicBezTo>
                      <a:pt x="238402" y="495346"/>
                      <a:pt x="217211" y="516538"/>
                      <a:pt x="198668" y="516538"/>
                    </a:cubicBezTo>
                    <a:cubicBezTo>
                      <a:pt x="190722" y="516538"/>
                      <a:pt x="180126" y="516538"/>
                      <a:pt x="172179" y="516538"/>
                    </a:cubicBezTo>
                    <a:cubicBezTo>
                      <a:pt x="164232" y="516538"/>
                      <a:pt x="145690" y="503293"/>
                      <a:pt x="145690" y="503293"/>
                    </a:cubicBezTo>
                    <a:lnTo>
                      <a:pt x="92712" y="503293"/>
                    </a:lnTo>
                    <a:cubicBezTo>
                      <a:pt x="92712" y="503293"/>
                      <a:pt x="74169" y="516538"/>
                      <a:pt x="66223" y="516538"/>
                    </a:cubicBezTo>
                    <a:cubicBezTo>
                      <a:pt x="58276" y="516538"/>
                      <a:pt x="47680" y="516538"/>
                      <a:pt x="39734" y="516538"/>
                    </a:cubicBezTo>
                    <a:cubicBezTo>
                      <a:pt x="21191" y="516538"/>
                      <a:pt x="0" y="495346"/>
                      <a:pt x="0" y="476804"/>
                    </a:cubicBezTo>
                    <a:cubicBezTo>
                      <a:pt x="0" y="468857"/>
                      <a:pt x="0" y="384092"/>
                      <a:pt x="0" y="384092"/>
                    </a:cubicBezTo>
                    <a:cubicBezTo>
                      <a:pt x="0" y="357603"/>
                      <a:pt x="13245" y="349656"/>
                      <a:pt x="26489" y="344358"/>
                    </a:cubicBezTo>
                    <a:cubicBezTo>
                      <a:pt x="13245" y="339061"/>
                      <a:pt x="0" y="331114"/>
                      <a:pt x="0" y="304625"/>
                    </a:cubicBezTo>
                    <a:cubicBezTo>
                      <a:pt x="0" y="278136"/>
                      <a:pt x="13245" y="270189"/>
                      <a:pt x="26489" y="264891"/>
                    </a:cubicBezTo>
                    <a:cubicBezTo>
                      <a:pt x="13245" y="259593"/>
                      <a:pt x="0" y="251647"/>
                      <a:pt x="0" y="225157"/>
                    </a:cubicBezTo>
                    <a:cubicBezTo>
                      <a:pt x="0" y="198668"/>
                      <a:pt x="13245" y="190722"/>
                      <a:pt x="26489" y="185424"/>
                    </a:cubicBezTo>
                    <a:cubicBezTo>
                      <a:pt x="13245" y="180126"/>
                      <a:pt x="0" y="172179"/>
                      <a:pt x="0" y="145690"/>
                    </a:cubicBezTo>
                    <a:cubicBezTo>
                      <a:pt x="0" y="119201"/>
                      <a:pt x="0" y="105956"/>
                      <a:pt x="23840" y="79467"/>
                    </a:cubicBezTo>
                    <a:cubicBezTo>
                      <a:pt x="52978" y="47680"/>
                      <a:pt x="66223" y="42383"/>
                      <a:pt x="66223" y="13245"/>
                    </a:cubicBezTo>
                    <a:lnTo>
                      <a:pt x="66223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uppieren 2161">
            <a:extLst>
              <a:ext uri="{FF2B5EF4-FFF2-40B4-BE49-F238E27FC236}">
                <a16:creationId xmlns:a16="http://schemas.microsoft.com/office/drawing/2014/main" id="{789A69BA-EC31-8793-875D-D69DE6A66C0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7929" y="4199297"/>
            <a:ext cx="326644" cy="320969"/>
            <a:chOff x="5375827" y="1765372"/>
            <a:chExt cx="366363" cy="360000"/>
          </a:xfrm>
        </p:grpSpPr>
        <p:sp>
          <p:nvSpPr>
            <p:cNvPr id="62" name="Freihandform: Form 1415">
              <a:extLst>
                <a:ext uri="{FF2B5EF4-FFF2-40B4-BE49-F238E27FC236}">
                  <a16:creationId xmlns:a16="http://schemas.microsoft.com/office/drawing/2014/main" id="{32CBE8E0-D441-D851-2EC4-0033766B6E60}"/>
                </a:ext>
              </a:extLst>
            </p:cNvPr>
            <p:cNvSpPr/>
            <p:nvPr/>
          </p:nvSpPr>
          <p:spPr bwMode="gray">
            <a:xfrm>
              <a:off x="5496898" y="1765372"/>
              <a:ext cx="153267" cy="153247"/>
            </a:xfrm>
            <a:custGeom>
              <a:avLst/>
              <a:gdLst>
                <a:gd name="connsiteX0" fmla="*/ 106739 w 106753"/>
                <a:gd name="connsiteY0" fmla="*/ 53370 h 106739"/>
                <a:gd name="connsiteX1" fmla="*/ 86862 w 106753"/>
                <a:gd name="connsiteY1" fmla="*/ 33493 h 106739"/>
                <a:gd name="connsiteX2" fmla="*/ 97847 w 106753"/>
                <a:gd name="connsiteY2" fmla="*/ 26685 h 106739"/>
                <a:gd name="connsiteX3" fmla="*/ 97847 w 106753"/>
                <a:gd name="connsiteY3" fmla="*/ 8893 h 106739"/>
                <a:gd name="connsiteX4" fmla="*/ 80055 w 106753"/>
                <a:gd name="connsiteY4" fmla="*/ 8893 h 106739"/>
                <a:gd name="connsiteX5" fmla="*/ 73247 w 106753"/>
                <a:gd name="connsiteY5" fmla="*/ 19877 h 106739"/>
                <a:gd name="connsiteX6" fmla="*/ 53370 w 106753"/>
                <a:gd name="connsiteY6" fmla="*/ 0 h 106739"/>
                <a:gd name="connsiteX7" fmla="*/ 33493 w 106753"/>
                <a:gd name="connsiteY7" fmla="*/ 19877 h 106739"/>
                <a:gd name="connsiteX8" fmla="*/ 44477 w 106753"/>
                <a:gd name="connsiteY8" fmla="*/ 26685 h 106739"/>
                <a:gd name="connsiteX9" fmla="*/ 44477 w 106753"/>
                <a:gd name="connsiteY9" fmla="*/ 44477 h 106739"/>
                <a:gd name="connsiteX10" fmla="*/ 26685 w 106753"/>
                <a:gd name="connsiteY10" fmla="*/ 44477 h 106739"/>
                <a:gd name="connsiteX11" fmla="*/ 19877 w 106753"/>
                <a:gd name="connsiteY11" fmla="*/ 33493 h 106739"/>
                <a:gd name="connsiteX12" fmla="*/ 0 w 106753"/>
                <a:gd name="connsiteY12" fmla="*/ 53370 h 106739"/>
                <a:gd name="connsiteX13" fmla="*/ 53377 w 106753"/>
                <a:gd name="connsiteY13" fmla="*/ 106740 h 106739"/>
                <a:gd name="connsiteX14" fmla="*/ 106753 w 106753"/>
                <a:gd name="connsiteY14" fmla="*/ 53363 h 10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753" h="106739">
                  <a:moveTo>
                    <a:pt x="106739" y="53370"/>
                  </a:moveTo>
                  <a:lnTo>
                    <a:pt x="86862" y="33493"/>
                  </a:lnTo>
                  <a:cubicBezTo>
                    <a:pt x="91004" y="31935"/>
                    <a:pt x="95679" y="28846"/>
                    <a:pt x="97847" y="26685"/>
                  </a:cubicBezTo>
                  <a:cubicBezTo>
                    <a:pt x="102757" y="21775"/>
                    <a:pt x="102757" y="13810"/>
                    <a:pt x="97847" y="8893"/>
                  </a:cubicBezTo>
                  <a:cubicBezTo>
                    <a:pt x="92936" y="3982"/>
                    <a:pt x="84972" y="3982"/>
                    <a:pt x="80055" y="8893"/>
                  </a:cubicBezTo>
                  <a:cubicBezTo>
                    <a:pt x="77887" y="11060"/>
                    <a:pt x="74805" y="15735"/>
                    <a:pt x="73247" y="19877"/>
                  </a:cubicBezTo>
                  <a:lnTo>
                    <a:pt x="53370" y="0"/>
                  </a:lnTo>
                  <a:lnTo>
                    <a:pt x="33493" y="19877"/>
                  </a:lnTo>
                  <a:cubicBezTo>
                    <a:pt x="37634" y="21435"/>
                    <a:pt x="42309" y="24524"/>
                    <a:pt x="44477" y="26685"/>
                  </a:cubicBezTo>
                  <a:cubicBezTo>
                    <a:pt x="49387" y="31595"/>
                    <a:pt x="49387" y="39567"/>
                    <a:pt x="44477" y="44477"/>
                  </a:cubicBezTo>
                  <a:cubicBezTo>
                    <a:pt x="39567" y="49387"/>
                    <a:pt x="31602" y="49387"/>
                    <a:pt x="26685" y="44477"/>
                  </a:cubicBezTo>
                  <a:cubicBezTo>
                    <a:pt x="24517" y="42309"/>
                    <a:pt x="21435" y="37641"/>
                    <a:pt x="19877" y="33493"/>
                  </a:cubicBezTo>
                  <a:lnTo>
                    <a:pt x="0" y="53370"/>
                  </a:lnTo>
                  <a:lnTo>
                    <a:pt x="53377" y="106740"/>
                  </a:lnTo>
                  <a:lnTo>
                    <a:pt x="106753" y="53363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514356">
                <a:defRPr/>
              </a:pPr>
              <a:endParaRPr lang="de-DE" sz="1013">
                <a:solidFill>
                  <a:srgbClr val="004D90"/>
                </a:solidFill>
                <a:latin typeface="Arial"/>
              </a:endParaRPr>
            </a:p>
          </p:txBody>
        </p:sp>
        <p:sp>
          <p:nvSpPr>
            <p:cNvPr id="63" name="Freihandform: Form 1416">
              <a:extLst>
                <a:ext uri="{FF2B5EF4-FFF2-40B4-BE49-F238E27FC236}">
                  <a16:creationId xmlns:a16="http://schemas.microsoft.com/office/drawing/2014/main" id="{859A6E89-86FD-CE8F-30D6-09F95C04E30E}"/>
                </a:ext>
              </a:extLst>
            </p:cNvPr>
            <p:cNvSpPr/>
            <p:nvPr/>
          </p:nvSpPr>
          <p:spPr bwMode="gray">
            <a:xfrm>
              <a:off x="5593975" y="1906767"/>
              <a:ext cx="148215" cy="179974"/>
            </a:xfrm>
            <a:custGeom>
              <a:avLst/>
              <a:gdLst>
                <a:gd name="connsiteX0" fmla="*/ 11019 w 103234"/>
                <a:gd name="connsiteY0" fmla="*/ 95818 h 125355"/>
                <a:gd name="connsiteX1" fmla="*/ 40557 w 103234"/>
                <a:gd name="connsiteY1" fmla="*/ 125356 h 125355"/>
                <a:gd name="connsiteX2" fmla="*/ 59492 w 103234"/>
                <a:gd name="connsiteY2" fmla="*/ 106428 h 125355"/>
                <a:gd name="connsiteX3" fmla="*/ 57761 w 103234"/>
                <a:gd name="connsiteY3" fmla="*/ 97438 h 125355"/>
                <a:gd name="connsiteX4" fmla="*/ 52310 w 103234"/>
                <a:gd name="connsiteY4" fmla="*/ 94017 h 125355"/>
                <a:gd name="connsiteX5" fmla="*/ 52310 w 103234"/>
                <a:gd name="connsiteY5" fmla="*/ 74431 h 125355"/>
                <a:gd name="connsiteX6" fmla="*/ 71896 w 103234"/>
                <a:gd name="connsiteY6" fmla="*/ 74431 h 125355"/>
                <a:gd name="connsiteX7" fmla="*/ 75283 w 103234"/>
                <a:gd name="connsiteY7" fmla="*/ 79909 h 125355"/>
                <a:gd name="connsiteX8" fmla="*/ 84272 w 103234"/>
                <a:gd name="connsiteY8" fmla="*/ 81641 h 125355"/>
                <a:gd name="connsiteX9" fmla="*/ 103235 w 103234"/>
                <a:gd name="connsiteY9" fmla="*/ 62678 h 125355"/>
                <a:gd name="connsiteX10" fmla="*/ 103235 w 103234"/>
                <a:gd name="connsiteY10" fmla="*/ 62678 h 125355"/>
                <a:gd name="connsiteX11" fmla="*/ 84342 w 103234"/>
                <a:gd name="connsiteY11" fmla="*/ 43791 h 125355"/>
                <a:gd name="connsiteX12" fmla="*/ 86108 w 103234"/>
                <a:gd name="connsiteY12" fmla="*/ 34781 h 125355"/>
                <a:gd name="connsiteX13" fmla="*/ 91558 w 103234"/>
                <a:gd name="connsiteY13" fmla="*/ 31422 h 125355"/>
                <a:gd name="connsiteX14" fmla="*/ 91558 w 103234"/>
                <a:gd name="connsiteY14" fmla="*/ 11836 h 125355"/>
                <a:gd name="connsiteX15" fmla="*/ 71972 w 103234"/>
                <a:gd name="connsiteY15" fmla="*/ 11836 h 125355"/>
                <a:gd name="connsiteX16" fmla="*/ 68572 w 103234"/>
                <a:gd name="connsiteY16" fmla="*/ 17356 h 125355"/>
                <a:gd name="connsiteX17" fmla="*/ 59596 w 103234"/>
                <a:gd name="connsiteY17" fmla="*/ 19046 h 125355"/>
                <a:gd name="connsiteX18" fmla="*/ 40550 w 103234"/>
                <a:gd name="connsiteY18" fmla="*/ 0 h 125355"/>
                <a:gd name="connsiteX19" fmla="*/ 0 w 103234"/>
                <a:gd name="connsiteY19" fmla="*/ 40550 h 12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3234" h="125355">
                  <a:moveTo>
                    <a:pt x="11019" y="95818"/>
                  </a:moveTo>
                  <a:lnTo>
                    <a:pt x="40557" y="125356"/>
                  </a:lnTo>
                  <a:lnTo>
                    <a:pt x="59492" y="106428"/>
                  </a:lnTo>
                  <a:cubicBezTo>
                    <a:pt x="62262" y="103658"/>
                    <a:pt x="61348" y="99003"/>
                    <a:pt x="57761" y="97438"/>
                  </a:cubicBezTo>
                  <a:cubicBezTo>
                    <a:pt x="55711" y="96545"/>
                    <a:pt x="53695" y="95402"/>
                    <a:pt x="52310" y="94017"/>
                  </a:cubicBezTo>
                  <a:cubicBezTo>
                    <a:pt x="46901" y="88608"/>
                    <a:pt x="46901" y="79840"/>
                    <a:pt x="52310" y="74431"/>
                  </a:cubicBezTo>
                  <a:cubicBezTo>
                    <a:pt x="57719" y="69022"/>
                    <a:pt x="66487" y="69022"/>
                    <a:pt x="71896" y="74431"/>
                  </a:cubicBezTo>
                  <a:cubicBezTo>
                    <a:pt x="73247" y="75781"/>
                    <a:pt x="74382" y="77818"/>
                    <a:pt x="75283" y="79909"/>
                  </a:cubicBezTo>
                  <a:cubicBezTo>
                    <a:pt x="76841" y="83504"/>
                    <a:pt x="81509" y="84411"/>
                    <a:pt x="84272" y="81641"/>
                  </a:cubicBezTo>
                  <a:lnTo>
                    <a:pt x="103235" y="62678"/>
                  </a:lnTo>
                  <a:lnTo>
                    <a:pt x="103235" y="62678"/>
                  </a:lnTo>
                  <a:lnTo>
                    <a:pt x="84342" y="43791"/>
                  </a:lnTo>
                  <a:cubicBezTo>
                    <a:pt x="81557" y="41007"/>
                    <a:pt x="82492" y="36326"/>
                    <a:pt x="86108" y="34781"/>
                  </a:cubicBezTo>
                  <a:cubicBezTo>
                    <a:pt x="88185" y="33895"/>
                    <a:pt x="90208" y="32773"/>
                    <a:pt x="91558" y="31422"/>
                  </a:cubicBezTo>
                  <a:cubicBezTo>
                    <a:pt x="96967" y="26013"/>
                    <a:pt x="96967" y="17245"/>
                    <a:pt x="91558" y="11836"/>
                  </a:cubicBezTo>
                  <a:cubicBezTo>
                    <a:pt x="86149" y="6427"/>
                    <a:pt x="77381" y="6427"/>
                    <a:pt x="71972" y="11836"/>
                  </a:cubicBezTo>
                  <a:cubicBezTo>
                    <a:pt x="70649" y="13159"/>
                    <a:pt x="69500" y="15230"/>
                    <a:pt x="68572" y="17356"/>
                  </a:cubicBezTo>
                  <a:cubicBezTo>
                    <a:pt x="67013" y="20930"/>
                    <a:pt x="62352" y="21802"/>
                    <a:pt x="59596" y="19046"/>
                  </a:cubicBezTo>
                  <a:lnTo>
                    <a:pt x="40550" y="0"/>
                  </a:lnTo>
                  <a:lnTo>
                    <a:pt x="0" y="4055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514356">
                <a:defRPr/>
              </a:pPr>
              <a:endParaRPr lang="de-DE" sz="1013">
                <a:solidFill>
                  <a:srgbClr val="004D90"/>
                </a:solidFill>
                <a:latin typeface="Arial"/>
              </a:endParaRPr>
            </a:p>
          </p:txBody>
        </p:sp>
        <p:sp>
          <p:nvSpPr>
            <p:cNvPr id="1024" name="Freihandform: Form 1417">
              <a:extLst>
                <a:ext uri="{FF2B5EF4-FFF2-40B4-BE49-F238E27FC236}">
                  <a16:creationId xmlns:a16="http://schemas.microsoft.com/office/drawing/2014/main" id="{8A5920CE-A260-F561-ADAA-E9AD960C5266}"/>
                </a:ext>
              </a:extLst>
            </p:cNvPr>
            <p:cNvSpPr/>
            <p:nvPr/>
          </p:nvSpPr>
          <p:spPr bwMode="gray">
            <a:xfrm>
              <a:off x="5375827" y="1900384"/>
              <a:ext cx="224978" cy="224988"/>
            </a:xfrm>
            <a:custGeom>
              <a:avLst/>
              <a:gdLst>
                <a:gd name="connsiteX0" fmla="*/ 78351 w 156701"/>
                <a:gd name="connsiteY0" fmla="*/ 7 h 156708"/>
                <a:gd name="connsiteX1" fmla="*/ 100984 w 156701"/>
                <a:gd name="connsiteY1" fmla="*/ 22633 h 156708"/>
                <a:gd name="connsiteX2" fmla="*/ 99751 w 156701"/>
                <a:gd name="connsiteY2" fmla="*/ 35017 h 156708"/>
                <a:gd name="connsiteX3" fmla="*/ 94024 w 156701"/>
                <a:gd name="connsiteY3" fmla="*/ 39179 h 156708"/>
                <a:gd name="connsiteX4" fmla="*/ 94024 w 156701"/>
                <a:gd name="connsiteY4" fmla="*/ 62685 h 156708"/>
                <a:gd name="connsiteX5" fmla="*/ 117530 w 156701"/>
                <a:gd name="connsiteY5" fmla="*/ 62685 h 156708"/>
                <a:gd name="connsiteX6" fmla="*/ 121692 w 156701"/>
                <a:gd name="connsiteY6" fmla="*/ 56957 h 156708"/>
                <a:gd name="connsiteX7" fmla="*/ 134075 w 156701"/>
                <a:gd name="connsiteY7" fmla="*/ 55725 h 156708"/>
                <a:gd name="connsiteX8" fmla="*/ 156702 w 156701"/>
                <a:gd name="connsiteY8" fmla="*/ 78358 h 156708"/>
                <a:gd name="connsiteX9" fmla="*/ 156702 w 156701"/>
                <a:gd name="connsiteY9" fmla="*/ 78358 h 156708"/>
                <a:gd name="connsiteX10" fmla="*/ 134068 w 156701"/>
                <a:gd name="connsiteY10" fmla="*/ 100984 h 156708"/>
                <a:gd name="connsiteX11" fmla="*/ 135301 w 156701"/>
                <a:gd name="connsiteY11" fmla="*/ 113367 h 156708"/>
                <a:gd name="connsiteX12" fmla="*/ 141029 w 156701"/>
                <a:gd name="connsiteY12" fmla="*/ 117530 h 156708"/>
                <a:gd name="connsiteX13" fmla="*/ 141029 w 156701"/>
                <a:gd name="connsiteY13" fmla="*/ 141036 h 156708"/>
                <a:gd name="connsiteX14" fmla="*/ 117523 w 156701"/>
                <a:gd name="connsiteY14" fmla="*/ 141036 h 156708"/>
                <a:gd name="connsiteX15" fmla="*/ 113360 w 156701"/>
                <a:gd name="connsiteY15" fmla="*/ 135308 h 156708"/>
                <a:gd name="connsiteX16" fmla="*/ 100977 w 156701"/>
                <a:gd name="connsiteY16" fmla="*/ 134075 h 156708"/>
                <a:gd name="connsiteX17" fmla="*/ 78351 w 156701"/>
                <a:gd name="connsiteY17" fmla="*/ 156709 h 156708"/>
                <a:gd name="connsiteX18" fmla="*/ 78351 w 156701"/>
                <a:gd name="connsiteY18" fmla="*/ 156709 h 156708"/>
                <a:gd name="connsiteX19" fmla="*/ 55717 w 156701"/>
                <a:gd name="connsiteY19" fmla="*/ 134075 h 156708"/>
                <a:gd name="connsiteX20" fmla="*/ 56950 w 156701"/>
                <a:gd name="connsiteY20" fmla="*/ 121692 h 156708"/>
                <a:gd name="connsiteX21" fmla="*/ 62678 w 156701"/>
                <a:gd name="connsiteY21" fmla="*/ 117530 h 156708"/>
                <a:gd name="connsiteX22" fmla="*/ 62678 w 156701"/>
                <a:gd name="connsiteY22" fmla="*/ 94024 h 156708"/>
                <a:gd name="connsiteX23" fmla="*/ 39172 w 156701"/>
                <a:gd name="connsiteY23" fmla="*/ 94024 h 156708"/>
                <a:gd name="connsiteX24" fmla="*/ 35010 w 156701"/>
                <a:gd name="connsiteY24" fmla="*/ 99751 h 156708"/>
                <a:gd name="connsiteX25" fmla="*/ 22626 w 156701"/>
                <a:gd name="connsiteY25" fmla="*/ 100984 h 156708"/>
                <a:gd name="connsiteX26" fmla="*/ 0 w 156701"/>
                <a:gd name="connsiteY26" fmla="*/ 78351 h 156708"/>
                <a:gd name="connsiteX27" fmla="*/ 0 w 156701"/>
                <a:gd name="connsiteY27" fmla="*/ 78351 h 156708"/>
                <a:gd name="connsiteX28" fmla="*/ 22633 w 156701"/>
                <a:gd name="connsiteY28" fmla="*/ 55725 h 156708"/>
                <a:gd name="connsiteX29" fmla="*/ 21401 w 156701"/>
                <a:gd name="connsiteY29" fmla="*/ 43341 h 156708"/>
                <a:gd name="connsiteX30" fmla="*/ 15673 w 156701"/>
                <a:gd name="connsiteY30" fmla="*/ 39179 h 156708"/>
                <a:gd name="connsiteX31" fmla="*/ 15673 w 156701"/>
                <a:gd name="connsiteY31" fmla="*/ 15673 h 156708"/>
                <a:gd name="connsiteX32" fmla="*/ 39179 w 156701"/>
                <a:gd name="connsiteY32" fmla="*/ 15673 h 156708"/>
                <a:gd name="connsiteX33" fmla="*/ 43341 w 156701"/>
                <a:gd name="connsiteY33" fmla="*/ 21401 h 156708"/>
                <a:gd name="connsiteX34" fmla="*/ 55724 w 156701"/>
                <a:gd name="connsiteY34" fmla="*/ 22633 h 156708"/>
                <a:gd name="connsiteX35" fmla="*/ 78351 w 156701"/>
                <a:gd name="connsiteY35" fmla="*/ 0 h 156708"/>
                <a:gd name="connsiteX36" fmla="*/ 78351 w 156701"/>
                <a:gd name="connsiteY36" fmla="*/ 0 h 15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6701" h="156708">
                  <a:moveTo>
                    <a:pt x="78351" y="7"/>
                  </a:moveTo>
                  <a:lnTo>
                    <a:pt x="100984" y="22633"/>
                  </a:lnTo>
                  <a:cubicBezTo>
                    <a:pt x="104572" y="26221"/>
                    <a:pt x="103976" y="32212"/>
                    <a:pt x="99751" y="35017"/>
                  </a:cubicBezTo>
                  <a:cubicBezTo>
                    <a:pt x="97646" y="36416"/>
                    <a:pt x="95229" y="37974"/>
                    <a:pt x="94024" y="39179"/>
                  </a:cubicBezTo>
                  <a:cubicBezTo>
                    <a:pt x="87728" y="45474"/>
                    <a:pt x="87728" y="56389"/>
                    <a:pt x="94024" y="62685"/>
                  </a:cubicBezTo>
                  <a:cubicBezTo>
                    <a:pt x="100319" y="68980"/>
                    <a:pt x="111234" y="68980"/>
                    <a:pt x="117530" y="62685"/>
                  </a:cubicBezTo>
                  <a:cubicBezTo>
                    <a:pt x="118742" y="61473"/>
                    <a:pt x="120300" y="59063"/>
                    <a:pt x="121692" y="56957"/>
                  </a:cubicBezTo>
                  <a:cubicBezTo>
                    <a:pt x="124497" y="52733"/>
                    <a:pt x="130488" y="52137"/>
                    <a:pt x="134075" y="55725"/>
                  </a:cubicBezTo>
                  <a:lnTo>
                    <a:pt x="156702" y="78358"/>
                  </a:lnTo>
                  <a:lnTo>
                    <a:pt x="156702" y="78358"/>
                  </a:lnTo>
                  <a:lnTo>
                    <a:pt x="134068" y="100984"/>
                  </a:lnTo>
                  <a:cubicBezTo>
                    <a:pt x="130481" y="104572"/>
                    <a:pt x="131076" y="110563"/>
                    <a:pt x="135301" y="113367"/>
                  </a:cubicBezTo>
                  <a:cubicBezTo>
                    <a:pt x="137406" y="114766"/>
                    <a:pt x="139824" y="116325"/>
                    <a:pt x="141029" y="117530"/>
                  </a:cubicBezTo>
                  <a:cubicBezTo>
                    <a:pt x="147324" y="123825"/>
                    <a:pt x="147324" y="134740"/>
                    <a:pt x="141029" y="141036"/>
                  </a:cubicBezTo>
                  <a:cubicBezTo>
                    <a:pt x="134733" y="147331"/>
                    <a:pt x="123818" y="147331"/>
                    <a:pt x="117523" y="141036"/>
                  </a:cubicBezTo>
                  <a:cubicBezTo>
                    <a:pt x="116311" y="139824"/>
                    <a:pt x="114752" y="137414"/>
                    <a:pt x="113360" y="135308"/>
                  </a:cubicBezTo>
                  <a:cubicBezTo>
                    <a:pt x="110555" y="131083"/>
                    <a:pt x="104565" y="130488"/>
                    <a:pt x="100977" y="134075"/>
                  </a:cubicBezTo>
                  <a:lnTo>
                    <a:pt x="78351" y="156709"/>
                  </a:lnTo>
                  <a:lnTo>
                    <a:pt x="78351" y="156709"/>
                  </a:lnTo>
                  <a:lnTo>
                    <a:pt x="55717" y="134075"/>
                  </a:lnTo>
                  <a:cubicBezTo>
                    <a:pt x="52130" y="130488"/>
                    <a:pt x="52726" y="124497"/>
                    <a:pt x="56950" y="121692"/>
                  </a:cubicBezTo>
                  <a:cubicBezTo>
                    <a:pt x="59056" y="120293"/>
                    <a:pt x="61473" y="118735"/>
                    <a:pt x="62678" y="117530"/>
                  </a:cubicBezTo>
                  <a:cubicBezTo>
                    <a:pt x="68973" y="111234"/>
                    <a:pt x="68973" y="100319"/>
                    <a:pt x="62678" y="94024"/>
                  </a:cubicBezTo>
                  <a:cubicBezTo>
                    <a:pt x="56382" y="87728"/>
                    <a:pt x="45467" y="87728"/>
                    <a:pt x="39172" y="94024"/>
                  </a:cubicBezTo>
                  <a:cubicBezTo>
                    <a:pt x="37960" y="95236"/>
                    <a:pt x="36402" y="97646"/>
                    <a:pt x="35010" y="99751"/>
                  </a:cubicBezTo>
                  <a:cubicBezTo>
                    <a:pt x="32205" y="103976"/>
                    <a:pt x="26214" y="104572"/>
                    <a:pt x="22626" y="100984"/>
                  </a:cubicBezTo>
                  <a:lnTo>
                    <a:pt x="0" y="78351"/>
                  </a:lnTo>
                  <a:lnTo>
                    <a:pt x="0" y="78351"/>
                  </a:lnTo>
                  <a:lnTo>
                    <a:pt x="22633" y="55725"/>
                  </a:lnTo>
                  <a:cubicBezTo>
                    <a:pt x="26221" y="52137"/>
                    <a:pt x="25625" y="46146"/>
                    <a:pt x="21401" y="43341"/>
                  </a:cubicBezTo>
                  <a:cubicBezTo>
                    <a:pt x="19295" y="41942"/>
                    <a:pt x="16878" y="40384"/>
                    <a:pt x="15673" y="39179"/>
                  </a:cubicBezTo>
                  <a:cubicBezTo>
                    <a:pt x="9377" y="32883"/>
                    <a:pt x="9377" y="21968"/>
                    <a:pt x="15673" y="15673"/>
                  </a:cubicBezTo>
                  <a:cubicBezTo>
                    <a:pt x="21968" y="9377"/>
                    <a:pt x="32883" y="9377"/>
                    <a:pt x="39179" y="15673"/>
                  </a:cubicBezTo>
                  <a:cubicBezTo>
                    <a:pt x="40391" y="16885"/>
                    <a:pt x="41949" y="19295"/>
                    <a:pt x="43341" y="21401"/>
                  </a:cubicBezTo>
                  <a:cubicBezTo>
                    <a:pt x="46146" y="25625"/>
                    <a:pt x="52137" y="26221"/>
                    <a:pt x="55724" y="22633"/>
                  </a:cubicBezTo>
                  <a:lnTo>
                    <a:pt x="78351" y="0"/>
                  </a:lnTo>
                  <a:lnTo>
                    <a:pt x="78351" y="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514356">
                <a:defRPr/>
              </a:pPr>
              <a:endParaRPr lang="de-DE" sz="1013">
                <a:solidFill>
                  <a:srgbClr val="004D90"/>
                </a:solidFill>
                <a:latin typeface="Arial"/>
              </a:endParaRPr>
            </a:p>
          </p:txBody>
        </p:sp>
      </p:grpSp>
      <p:sp>
        <p:nvSpPr>
          <p:cNvPr id="1119" name="Cross 1118">
            <a:extLst>
              <a:ext uri="{FF2B5EF4-FFF2-40B4-BE49-F238E27FC236}">
                <a16:creationId xmlns:a16="http://schemas.microsoft.com/office/drawing/2014/main" id="{6F37AD32-F69B-DD3B-A1BE-578AB08149A9}"/>
              </a:ext>
            </a:extLst>
          </p:cNvPr>
          <p:cNvSpPr/>
          <p:nvPr/>
        </p:nvSpPr>
        <p:spPr bwMode="gray">
          <a:xfrm rot="18967277">
            <a:off x="536392" y="3379734"/>
            <a:ext cx="410398" cy="410398"/>
          </a:xfrm>
          <a:prstGeom prst="plus">
            <a:avLst>
              <a:gd name="adj" fmla="val 47917"/>
            </a:avLst>
          </a:prstGeom>
          <a:solidFill>
            <a:srgbClr val="004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04C9F2BB-E568-20E9-AC98-FC64928B55A0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36" name="Teilkreis 39">
              <a:extLst>
                <a:ext uri="{FF2B5EF4-FFF2-40B4-BE49-F238E27FC236}">
                  <a16:creationId xmlns:a16="http://schemas.microsoft.com/office/drawing/2014/main" id="{8F0885B7-9672-86CB-8712-0F38F8A7B9A8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37" name="Teilkreis 42">
              <a:extLst>
                <a:ext uri="{FF2B5EF4-FFF2-40B4-BE49-F238E27FC236}">
                  <a16:creationId xmlns:a16="http://schemas.microsoft.com/office/drawing/2014/main" id="{4F2A9DAA-46CD-2D7C-8C14-229FE692E95B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38" name="Teilkreis 43">
              <a:extLst>
                <a:ext uri="{FF2B5EF4-FFF2-40B4-BE49-F238E27FC236}">
                  <a16:creationId xmlns:a16="http://schemas.microsoft.com/office/drawing/2014/main" id="{D7962602-815F-6F5B-D4F8-32202EFA7B5C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39" name="Teilkreis 44">
              <a:extLst>
                <a:ext uri="{FF2B5EF4-FFF2-40B4-BE49-F238E27FC236}">
                  <a16:creationId xmlns:a16="http://schemas.microsoft.com/office/drawing/2014/main" id="{A3317BE7-D320-7C89-9ADA-3DDD8ED80D28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40" name="Textfeld 45">
              <a:extLst>
                <a:ext uri="{FF2B5EF4-FFF2-40B4-BE49-F238E27FC236}">
                  <a16:creationId xmlns:a16="http://schemas.microsoft.com/office/drawing/2014/main" id="{FB1D404B-9602-4D7B-ABE7-A917CB40756C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41" name="Textfeld 46">
              <a:extLst>
                <a:ext uri="{FF2B5EF4-FFF2-40B4-BE49-F238E27FC236}">
                  <a16:creationId xmlns:a16="http://schemas.microsoft.com/office/drawing/2014/main" id="{12E604C9-A44C-A7A6-F759-4910EBC9F56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42" name="Textfeld 47">
              <a:extLst>
                <a:ext uri="{FF2B5EF4-FFF2-40B4-BE49-F238E27FC236}">
                  <a16:creationId xmlns:a16="http://schemas.microsoft.com/office/drawing/2014/main" id="{580A2F97-F956-9DD0-65A1-E03F528EA17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Nahradit</a:t>
              </a:r>
            </a:p>
          </p:txBody>
        </p:sp>
        <p:sp>
          <p:nvSpPr>
            <p:cNvPr id="43" name="Textfeld 48">
              <a:extLst>
                <a:ext uri="{FF2B5EF4-FFF2-40B4-BE49-F238E27FC236}">
                  <a16:creationId xmlns:a16="http://schemas.microsoft.com/office/drawing/2014/main" id="{9B9DDC0B-C13C-0FCB-B676-21330EFF203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45" name="Grafik 12">
              <a:extLst>
                <a:ext uri="{FF2B5EF4-FFF2-40B4-BE49-F238E27FC236}">
                  <a16:creationId xmlns:a16="http://schemas.microsoft.com/office/drawing/2014/main" id="{638EE3BC-F31A-3918-8C10-1DEB88CE6CC2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58" name="Freihandform: Form 50">
                <a:extLst>
                  <a:ext uri="{FF2B5EF4-FFF2-40B4-BE49-F238E27FC236}">
                    <a16:creationId xmlns:a16="http://schemas.microsoft.com/office/drawing/2014/main" id="{D18CC39D-466A-E740-0128-D6391B0598AB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9" name="Freihandform: Form 51">
                <a:extLst>
                  <a:ext uri="{FF2B5EF4-FFF2-40B4-BE49-F238E27FC236}">
                    <a16:creationId xmlns:a16="http://schemas.microsoft.com/office/drawing/2014/main" id="{F01CBFDD-D2E8-0826-9BE3-3093025371B9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5" name="Freihandform: Form 52">
                <a:extLst>
                  <a:ext uri="{FF2B5EF4-FFF2-40B4-BE49-F238E27FC236}">
                    <a16:creationId xmlns:a16="http://schemas.microsoft.com/office/drawing/2014/main" id="{E1DDECAF-D5CD-4A09-17B9-65DB8F65D1F6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6" name="Freihandform: Form 53">
                <a:extLst>
                  <a:ext uri="{FF2B5EF4-FFF2-40B4-BE49-F238E27FC236}">
                    <a16:creationId xmlns:a16="http://schemas.microsoft.com/office/drawing/2014/main" id="{20F17DF1-4120-A802-325C-DAAF8D5A4347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28" name="Freihandform: Form 54">
                <a:extLst>
                  <a:ext uri="{FF2B5EF4-FFF2-40B4-BE49-F238E27FC236}">
                    <a16:creationId xmlns:a16="http://schemas.microsoft.com/office/drawing/2014/main" id="{32787C2E-AABA-F6FF-26C9-C0DC44E53944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30" name="Freihandform: Form 55">
                <a:extLst>
                  <a:ext uri="{FF2B5EF4-FFF2-40B4-BE49-F238E27FC236}">
                    <a16:creationId xmlns:a16="http://schemas.microsoft.com/office/drawing/2014/main" id="{C68244A0-0965-6097-1D66-C286E41B23B5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46" name="Grafik 21">
              <a:extLst>
                <a:ext uri="{FF2B5EF4-FFF2-40B4-BE49-F238E27FC236}">
                  <a16:creationId xmlns:a16="http://schemas.microsoft.com/office/drawing/2014/main" id="{FA87BB0D-5D4F-1D35-9EA1-3B43759E3F32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55" name="Freihandform: Form 65">
                <a:extLst>
                  <a:ext uri="{FF2B5EF4-FFF2-40B4-BE49-F238E27FC236}">
                    <a16:creationId xmlns:a16="http://schemas.microsoft.com/office/drawing/2014/main" id="{BC32D21D-163E-A715-726B-179E84EA4CA6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6" name="Freihandform: Form 66">
                <a:extLst>
                  <a:ext uri="{FF2B5EF4-FFF2-40B4-BE49-F238E27FC236}">
                    <a16:creationId xmlns:a16="http://schemas.microsoft.com/office/drawing/2014/main" id="{94209FD4-08D4-7D55-1337-53032AECB5C1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7" name="Freihandform: Form 67">
                <a:extLst>
                  <a:ext uri="{FF2B5EF4-FFF2-40B4-BE49-F238E27FC236}">
                    <a16:creationId xmlns:a16="http://schemas.microsoft.com/office/drawing/2014/main" id="{046B12AF-9281-01F6-9F6D-EB03619C5634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47" name="Group 9">
              <a:extLst>
                <a:ext uri="{FF2B5EF4-FFF2-40B4-BE49-F238E27FC236}">
                  <a16:creationId xmlns:a16="http://schemas.microsoft.com/office/drawing/2014/main" id="{208A0106-7CF7-9799-0C25-FC0D3BB385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83F85F8A-EB6F-B983-2F37-B808F792D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AEBC4CA4-8AB2-FC59-1E79-4947C12C9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E81C8361-C994-B3BE-5939-0E1319184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7DAEE784-9A09-328D-5F3E-73D060AA5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FBFADE9F-C185-D012-466A-C9B361EF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630678E0-F896-4BB3-5AE1-D43DD0C8E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8" name="Grafik 23">
              <a:extLst>
                <a:ext uri="{FF2B5EF4-FFF2-40B4-BE49-F238E27FC236}">
                  <a16:creationId xmlns:a16="http://schemas.microsoft.com/office/drawing/2014/main" id="{9B4AC640-E92B-4A0E-8EF5-52BA7CFA71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7297337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FBEC6B90-DC02-36ED-3B27-20D34CD1A3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2513" y="1131749"/>
            <a:ext cx="2339187" cy="180000"/>
          </a:xfrm>
        </p:spPr>
        <p:txBody>
          <a:bodyPr/>
          <a:lstStyle/>
          <a:p>
            <a:r>
              <a:rPr lang="de-DE"/>
              <a:t>Osvědčený postup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CD094E-981D-567E-5B79-97F5A1E49A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C6B55-9C54-5B69-35A1-3B2AE47AD7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21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81E8D-2D70-8644-9488-1C90FD1E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7" y="591750"/>
            <a:ext cx="3380133" cy="539999"/>
          </a:xfrm>
        </p:spPr>
        <p:txBody>
          <a:bodyPr/>
          <a:lstStyle/>
          <a:p>
            <a:r>
              <a:rPr lang="de-AT"/>
              <a:t>Návrh pro recyklaci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FEF80-BDDD-CAF2-F4C6-DD62D43605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9DED71-EF94-4200-A0C3-C1D1A7DFE587}" type="datetime1">
              <a:rPr lang="en-GB" noProof="0" smtClean="0"/>
              <a:t>01/06/2026</a:t>
            </a:fld>
            <a:endParaRPr lang="en-GB" noProof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AE6719F-5B7E-B08E-D0BB-7AE48023807A}"/>
              </a:ext>
            </a:extLst>
          </p:cNvPr>
          <p:cNvGrpSpPr/>
          <p:nvPr/>
        </p:nvGrpSpPr>
        <p:grpSpPr>
          <a:xfrm>
            <a:off x="4514984" y="592138"/>
            <a:ext cx="4846044" cy="5167507"/>
            <a:chOff x="81484" y="1236410"/>
            <a:chExt cx="3888673" cy="4146628"/>
          </a:xfrm>
        </p:grpSpPr>
        <p:pic>
          <p:nvPicPr>
            <p:cNvPr id="118" name="Picture Placeholder 9">
              <a:extLst>
                <a:ext uri="{FF2B5EF4-FFF2-40B4-BE49-F238E27FC236}">
                  <a16:creationId xmlns:a16="http://schemas.microsoft.com/office/drawing/2014/main" id="{89E073C9-4C56-0686-7F55-2094DEFFF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81484" y="1236410"/>
              <a:ext cx="1971154" cy="3533882"/>
            </a:xfrm>
            <a:prstGeom prst="rect">
              <a:avLst/>
            </a:prstGeom>
          </p:spPr>
        </p:pic>
        <p:pic>
          <p:nvPicPr>
            <p:cNvPr id="119" name="Picture Placeholder 9">
              <a:extLst>
                <a:ext uri="{FF2B5EF4-FFF2-40B4-BE49-F238E27FC236}">
                  <a16:creationId xmlns:a16="http://schemas.microsoft.com/office/drawing/2014/main" id="{67814DC4-855B-62DB-4CD8-959877E71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32872" y1="80567" x2="40536" y2="80324"/>
                          <a14:backgroundMark x1="66297" y1="80729" x2="56787" y2="80567"/>
                          <a14:backgroundMark x1="68052" y1="81700" x2="68698" y2="85992"/>
                          <a14:backgroundMark x1="73777" y1="85182" x2="69344" y2="88502"/>
                          <a14:backgroundMark x1="71376" y1="85182" x2="68052" y2="85992"/>
                          <a14:backgroundMark x1="68698" y1="83239" x2="60942" y2="82510"/>
                          <a14:backgroundMark x1="73777" y1="87368" x2="72946" y2="88340"/>
                          <a14:backgroundMark x1="70268" y1="87530" x2="72946" y2="88097"/>
                          <a14:backgroundMark x1="74885" y1="87935" x2="71837" y2="88502"/>
                          <a14:backgroundMark x1="56971" y1="79595" x2="50785" y2="80729"/>
                          <a14:backgroundMark x1="33980" y1="78947" x2="41644" y2="78947"/>
                          <a14:backgroundMark x1="32133" y1="81296" x2="30656" y2="81296"/>
                          <a14:backgroundMark x1="34349" y1="80324" x2="31302" y2="82510"/>
                          <a14:backgroundMark x1="35734" y1="80324" x2="33056" y2="80729"/>
                          <a14:backgroundMark x1="31487" y1="82510" x2="29086" y2="84211"/>
                          <a14:backgroundMark x1="40813" y1="79757" x2="45245" y2="79595"/>
                          <a14:backgroundMark x1="41182" y1="78300" x2="44414" y2="78623"/>
                          <a14:backgroundMark x1="45245" y1="78947" x2="47553" y2="79109"/>
                          <a14:backgroundMark x1="48015" y1="79271" x2="49030" y2="79514"/>
                          <a14:backgroundMark x1="45152" y1="78462" x2="49861" y2="79433"/>
                          <a14:backgroundMark x1="48292" y1="78947" x2="50416" y2="79109"/>
                          <a14:backgroundMark x1="49400" y1="80243" x2="50785" y2="80162"/>
                          <a14:backgroundMark x1="53740" y1="80486" x2="56787" y2="81134"/>
                          <a14:backgroundMark x1="57525" y1="80729" x2="57156" y2="81619"/>
                          <a14:backgroundMark x1="54571" y1="78704" x2="51708" y2="789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85"/>
            <a:stretch/>
          </p:blipFill>
          <p:spPr bwMode="gray">
            <a:xfrm>
              <a:off x="707424" y="1654200"/>
              <a:ext cx="3262733" cy="3728838"/>
            </a:xfrm>
            <a:prstGeom prst="rect">
              <a:avLst/>
            </a:prstGeom>
          </p:spPr>
        </p:pic>
      </p:grpSp>
      <p:sp>
        <p:nvSpPr>
          <p:cNvPr id="123" name="Text Placeholder 45">
            <a:extLst>
              <a:ext uri="{FF2B5EF4-FFF2-40B4-BE49-F238E27FC236}">
                <a16:creationId xmlns:a16="http://schemas.microsoft.com/office/drawing/2014/main" id="{0958B54A-2692-0D5C-1089-FD4B9BC59B7C}"/>
              </a:ext>
            </a:extLst>
          </p:cNvPr>
          <p:cNvSpPr txBox="1">
            <a:spLocks/>
          </p:cNvSpPr>
          <p:nvPr/>
        </p:nvSpPr>
        <p:spPr bwMode="gray">
          <a:xfrm>
            <a:off x="429313" y="2210527"/>
            <a:ext cx="3782326" cy="2521811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 dirty="0">
              <a:latin typeface="+mj-lt"/>
            </a:endParaRPr>
          </a:p>
        </p:txBody>
      </p:sp>
      <p:sp>
        <p:nvSpPr>
          <p:cNvPr id="175" name="Textplatzhalter 2">
            <a:extLst>
              <a:ext uri="{FF2B5EF4-FFF2-40B4-BE49-F238E27FC236}">
                <a16:creationId xmlns:a16="http://schemas.microsoft.com/office/drawing/2014/main" id="{3BD8BE94-8EBD-C62F-BCAD-EE5ADDDA2B04}"/>
              </a:ext>
            </a:extLst>
          </p:cNvPr>
          <p:cNvSpPr txBox="1">
            <a:spLocks/>
          </p:cNvSpPr>
          <p:nvPr/>
        </p:nvSpPr>
        <p:spPr bwMode="gray">
          <a:xfrm>
            <a:off x="1152149" y="3647361"/>
            <a:ext cx="2417667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b="1" dirty="0" err="1"/>
              <a:t>Kontrolované</a:t>
            </a:r>
            <a:r>
              <a:rPr lang="en-GB" b="1" dirty="0"/>
              <a:t> </a:t>
            </a:r>
            <a:r>
              <a:rPr lang="en-GB" b="1" dirty="0" err="1"/>
              <a:t>vyprazdňování</a:t>
            </a:r>
            <a:r>
              <a:rPr lang="en-GB" b="1" dirty="0"/>
              <a:t> </a:t>
            </a:r>
          </a:p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dirty="0"/>
              <a:t>bez </a:t>
            </a:r>
            <a:r>
              <a:rPr lang="en-GB" dirty="0" err="1"/>
              <a:t>odkapávání</a:t>
            </a:r>
            <a:r>
              <a:rPr lang="en-GB" dirty="0"/>
              <a:t>.</a:t>
            </a:r>
            <a:endParaRPr lang="en-GB" sz="1000" dirty="0"/>
          </a:p>
        </p:txBody>
      </p:sp>
      <p:sp>
        <p:nvSpPr>
          <p:cNvPr id="176" name="Textplatzhalter 2">
            <a:extLst>
              <a:ext uri="{FF2B5EF4-FFF2-40B4-BE49-F238E27FC236}">
                <a16:creationId xmlns:a16="http://schemas.microsoft.com/office/drawing/2014/main" id="{C89F127C-DA49-C9CA-478B-E788C4A41C2D}"/>
              </a:ext>
            </a:extLst>
          </p:cNvPr>
          <p:cNvSpPr txBox="1">
            <a:spLocks/>
          </p:cNvSpPr>
          <p:nvPr/>
        </p:nvSpPr>
        <p:spPr bwMode="gray">
          <a:xfrm>
            <a:off x="1162093" y="2451658"/>
            <a:ext cx="2870157" cy="293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dirty="0" err="1"/>
              <a:t>Vyrobeno</a:t>
            </a:r>
            <a:r>
              <a:rPr lang="en-GB" dirty="0"/>
              <a:t> ze </a:t>
            </a:r>
            <a:r>
              <a:rPr lang="en-GB" sz="1000" b="1" dirty="0"/>
              <a:t>100% </a:t>
            </a:r>
            <a:r>
              <a:rPr lang="en-GB" b="1" dirty="0" err="1"/>
              <a:t>recyklovatelného</a:t>
            </a:r>
            <a:r>
              <a:rPr lang="en-GB" b="1" dirty="0"/>
              <a:t> </a:t>
            </a:r>
            <a:r>
              <a:rPr lang="en-GB" dirty="0" err="1"/>
              <a:t>polypropylenu</a:t>
            </a:r>
            <a:r>
              <a:rPr lang="en-GB" sz="1000" dirty="0"/>
              <a:t> (PP).</a:t>
            </a:r>
          </a:p>
        </p:txBody>
      </p:sp>
      <p:sp>
        <p:nvSpPr>
          <p:cNvPr id="177" name="Textplatzhalter 2">
            <a:extLst>
              <a:ext uri="{FF2B5EF4-FFF2-40B4-BE49-F238E27FC236}">
                <a16:creationId xmlns:a16="http://schemas.microsoft.com/office/drawing/2014/main" id="{DE2AC4D6-3522-45AE-F1C3-BB01CD324A9C}"/>
              </a:ext>
            </a:extLst>
          </p:cNvPr>
          <p:cNvSpPr txBox="1">
            <a:spLocks/>
          </p:cNvSpPr>
          <p:nvPr/>
        </p:nvSpPr>
        <p:spPr bwMode="gray">
          <a:xfrm>
            <a:off x="1152149" y="3035257"/>
            <a:ext cx="2257192" cy="230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  <a:defRPr/>
            </a:pPr>
            <a:r>
              <a:rPr lang="en-GB" b="1" dirty="0"/>
              <a:t>Bez </a:t>
            </a:r>
            <a:r>
              <a:rPr lang="en-GB" b="1" dirty="0" err="1"/>
              <a:t>silikonových</a:t>
            </a:r>
            <a:r>
              <a:rPr lang="en-GB" b="1" dirty="0"/>
              <a:t> </a:t>
            </a:r>
            <a:r>
              <a:rPr lang="en-GB" b="1" dirty="0" err="1"/>
              <a:t>ventilů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 bez</a:t>
            </a:r>
            <a:r>
              <a:rPr lang="en-GB" sz="1000" dirty="0"/>
              <a:t> TPE.</a:t>
            </a:r>
          </a:p>
        </p:txBody>
      </p:sp>
      <p:sp>
        <p:nvSpPr>
          <p:cNvPr id="178" name="Textplatzhalter 2">
            <a:extLst>
              <a:ext uri="{FF2B5EF4-FFF2-40B4-BE49-F238E27FC236}">
                <a16:creationId xmlns:a16="http://schemas.microsoft.com/office/drawing/2014/main" id="{ED2675A5-02A1-F707-5577-0E8A52BADE78}"/>
              </a:ext>
            </a:extLst>
          </p:cNvPr>
          <p:cNvSpPr txBox="1">
            <a:spLocks/>
          </p:cNvSpPr>
          <p:nvPr/>
        </p:nvSpPr>
        <p:spPr bwMode="gray">
          <a:xfrm>
            <a:off x="1162093" y="4248750"/>
            <a:ext cx="3419592" cy="455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GB" b="1" dirty="0" err="1"/>
              <a:t>Kompatibilní</a:t>
            </a:r>
            <a:r>
              <a:rPr lang="en-GB" b="1" dirty="0"/>
              <a:t> </a:t>
            </a:r>
            <a:r>
              <a:rPr lang="en-GB" dirty="0"/>
              <a:t>se </a:t>
            </a:r>
            <a:r>
              <a:rPr lang="en-GB" dirty="0" err="1"/>
              <a:t>standardními</a:t>
            </a:r>
            <a:r>
              <a:rPr lang="en-GB" dirty="0"/>
              <a:t> </a:t>
            </a:r>
            <a:r>
              <a:rPr lang="en-GB" dirty="0" err="1"/>
              <a:t>lahvemi</a:t>
            </a:r>
            <a:r>
              <a:rPr lang="en-GB" dirty="0"/>
              <a:t> </a:t>
            </a:r>
            <a:r>
              <a:rPr lang="en-GB" sz="1000" dirty="0"/>
              <a:t>(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kečup</a:t>
            </a:r>
            <a:r>
              <a:rPr lang="en-GB" sz="1000" dirty="0"/>
              <a:t>).</a:t>
            </a:r>
          </a:p>
        </p:txBody>
      </p:sp>
      <p:sp>
        <p:nvSpPr>
          <p:cNvPr id="180" name="Text Placeholder 49">
            <a:extLst>
              <a:ext uri="{FF2B5EF4-FFF2-40B4-BE49-F238E27FC236}">
                <a16:creationId xmlns:a16="http://schemas.microsoft.com/office/drawing/2014/main" id="{F0C59ED7-2494-DE6F-9B6D-DEBEE398F679}"/>
              </a:ext>
            </a:extLst>
          </p:cNvPr>
          <p:cNvSpPr txBox="1">
            <a:spLocks/>
          </p:cNvSpPr>
          <p:nvPr/>
        </p:nvSpPr>
        <p:spPr bwMode="gray">
          <a:xfrm>
            <a:off x="432000" y="1851750"/>
            <a:ext cx="3599662" cy="27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/>
              <a:t>Monomateriálový uzávěr pro dávkování</a:t>
            </a:r>
            <a:endParaRPr lang="en-US"/>
          </a:p>
        </p:txBody>
      </p:sp>
      <p:sp>
        <p:nvSpPr>
          <p:cNvPr id="191" name="Cross 190">
            <a:extLst>
              <a:ext uri="{FF2B5EF4-FFF2-40B4-BE49-F238E27FC236}">
                <a16:creationId xmlns:a16="http://schemas.microsoft.com/office/drawing/2014/main" id="{A70C4627-F645-0C64-8AFF-5B4C6D31675D}"/>
              </a:ext>
            </a:extLst>
          </p:cNvPr>
          <p:cNvSpPr/>
          <p:nvPr/>
        </p:nvSpPr>
        <p:spPr bwMode="gray">
          <a:xfrm rot="18967277">
            <a:off x="537454" y="2978727"/>
            <a:ext cx="410398" cy="410398"/>
          </a:xfrm>
          <a:prstGeom prst="plus">
            <a:avLst>
              <a:gd name="adj" fmla="val 47917"/>
            </a:avLst>
          </a:prstGeom>
          <a:solidFill>
            <a:srgbClr val="004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2" name="Gruppieren 1610">
            <a:extLst>
              <a:ext uri="{FF2B5EF4-FFF2-40B4-BE49-F238E27FC236}">
                <a16:creationId xmlns:a16="http://schemas.microsoft.com/office/drawing/2014/main" id="{3F28BDFD-43D7-3400-F954-5D08A616D2D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2930" y="2420677"/>
            <a:ext cx="332638" cy="332650"/>
            <a:chOff x="6848573" y="1745466"/>
            <a:chExt cx="669020" cy="669040"/>
          </a:xfrm>
        </p:grpSpPr>
        <p:grpSp>
          <p:nvGrpSpPr>
            <p:cNvPr id="193" name="Grafik 2">
              <a:extLst>
                <a:ext uri="{FF2B5EF4-FFF2-40B4-BE49-F238E27FC236}">
                  <a16:creationId xmlns:a16="http://schemas.microsoft.com/office/drawing/2014/main" id="{140BE448-1C67-940C-D057-ECD8DA096EC1}"/>
                </a:ext>
              </a:extLst>
            </p:cNvPr>
            <p:cNvGrpSpPr/>
            <p:nvPr/>
          </p:nvGrpSpPr>
          <p:grpSpPr bwMode="gray">
            <a:xfrm>
              <a:off x="6848573" y="1745466"/>
              <a:ext cx="669020" cy="669040"/>
              <a:chOff x="2971796" y="971542"/>
              <a:chExt cx="3200407" cy="3200509"/>
            </a:xfrm>
            <a:noFill/>
          </p:grpSpPr>
          <p:sp>
            <p:nvSpPr>
              <p:cNvPr id="197" name="Freihandform: Form 1615">
                <a:extLst>
                  <a:ext uri="{FF2B5EF4-FFF2-40B4-BE49-F238E27FC236}">
                    <a16:creationId xmlns:a16="http://schemas.microsoft.com/office/drawing/2014/main" id="{A7E1CF88-B47D-AFB1-EBFC-8E1DBE0DDDE4}"/>
                  </a:ext>
                </a:extLst>
              </p:cNvPr>
              <p:cNvSpPr/>
              <p:nvPr/>
            </p:nvSpPr>
            <p:spPr bwMode="gray">
              <a:xfrm>
                <a:off x="3276600" y="3562445"/>
                <a:ext cx="457200" cy="457200"/>
              </a:xfrm>
              <a:custGeom>
                <a:avLst/>
                <a:gdLst>
                  <a:gd name="connsiteX0" fmla="*/ 457200 w 457200"/>
                  <a:gd name="connsiteY0" fmla="*/ 0 h 457200"/>
                  <a:gd name="connsiteX1" fmla="*/ 0 w 457200"/>
                  <a:gd name="connsiteY1" fmla="*/ 0 h 457200"/>
                  <a:gd name="connsiteX2" fmla="*/ 0 w 457200"/>
                  <a:gd name="connsiteY2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00" h="457200">
                    <a:moveTo>
                      <a:pt x="457200" y="0"/>
                    </a:moveTo>
                    <a:lnTo>
                      <a:pt x="0" y="0"/>
                    </a:lnTo>
                    <a:lnTo>
                      <a:pt x="0" y="457200"/>
                    </a:ln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ihandform: Form 1616">
                <a:extLst>
                  <a:ext uri="{FF2B5EF4-FFF2-40B4-BE49-F238E27FC236}">
                    <a16:creationId xmlns:a16="http://schemas.microsoft.com/office/drawing/2014/main" id="{8632FAC4-E8E2-C3EE-92F4-80AEF4DC0054}"/>
                  </a:ext>
                </a:extLst>
              </p:cNvPr>
              <p:cNvSpPr/>
              <p:nvPr/>
            </p:nvSpPr>
            <p:spPr bwMode="gray">
              <a:xfrm>
                <a:off x="3276600" y="1921573"/>
                <a:ext cx="2895603" cy="2250478"/>
              </a:xfrm>
              <a:custGeom>
                <a:avLst/>
                <a:gdLst>
                  <a:gd name="connsiteX0" fmla="*/ 2751868 w 2895603"/>
                  <a:gd name="connsiteY0" fmla="*/ 0 h 2250478"/>
                  <a:gd name="connsiteX1" fmla="*/ 2895600 w 2895603"/>
                  <a:gd name="connsiteY1" fmla="*/ 650177 h 2250478"/>
                  <a:gd name="connsiteX2" fmla="*/ 2422017 w 2895603"/>
                  <a:gd name="connsiteY2" fmla="*/ 1785271 h 2250478"/>
                  <a:gd name="connsiteX3" fmla="*/ 1295400 w 2895603"/>
                  <a:gd name="connsiteY3" fmla="*/ 2250377 h 2250478"/>
                  <a:gd name="connsiteX4" fmla="*/ 228600 w 2895603"/>
                  <a:gd name="connsiteY4" fmla="*/ 1869472 h 2250478"/>
                  <a:gd name="connsiteX5" fmla="*/ 0 w 2895603"/>
                  <a:gd name="connsiteY5" fmla="*/ 1640777 h 225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5603" h="2250478">
                    <a:moveTo>
                      <a:pt x="2751868" y="0"/>
                    </a:moveTo>
                    <a:cubicBezTo>
                      <a:pt x="2845880" y="206311"/>
                      <a:pt x="2895124" y="428244"/>
                      <a:pt x="2895600" y="650177"/>
                    </a:cubicBezTo>
                    <a:cubicBezTo>
                      <a:pt x="2896457" y="1060609"/>
                      <a:pt x="2735961" y="1471327"/>
                      <a:pt x="2422017" y="1785271"/>
                    </a:cubicBezTo>
                    <a:cubicBezTo>
                      <a:pt x="2112836" y="2094452"/>
                      <a:pt x="1704499" y="2246376"/>
                      <a:pt x="1295400" y="2250377"/>
                    </a:cubicBezTo>
                    <a:cubicBezTo>
                      <a:pt x="848392" y="2254758"/>
                      <a:pt x="521113" y="2118265"/>
                      <a:pt x="228600" y="1869472"/>
                    </a:cubicBezTo>
                    <a:cubicBezTo>
                      <a:pt x="176784" y="1825466"/>
                      <a:pt x="0" y="1640777"/>
                      <a:pt x="0" y="1640777"/>
                    </a:cubicBez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Freihandform: Form 1617">
                <a:extLst>
                  <a:ext uri="{FF2B5EF4-FFF2-40B4-BE49-F238E27FC236}">
                    <a16:creationId xmlns:a16="http://schemas.microsoft.com/office/drawing/2014/main" id="{E7C49EDD-52D8-0A32-192A-64716D4C4A31}"/>
                  </a:ext>
                </a:extLst>
              </p:cNvPr>
              <p:cNvSpPr/>
              <p:nvPr/>
            </p:nvSpPr>
            <p:spPr bwMode="gray">
              <a:xfrm>
                <a:off x="2971796" y="971542"/>
                <a:ext cx="2895603" cy="2250478"/>
              </a:xfrm>
              <a:custGeom>
                <a:avLst/>
                <a:gdLst>
                  <a:gd name="connsiteX0" fmla="*/ 143736 w 2895603"/>
                  <a:gd name="connsiteY0" fmla="*/ 2250479 h 2250478"/>
                  <a:gd name="connsiteX1" fmla="*/ 3 w 2895603"/>
                  <a:gd name="connsiteY1" fmla="*/ 1600302 h 2250478"/>
                  <a:gd name="connsiteX2" fmla="*/ 473586 w 2895603"/>
                  <a:gd name="connsiteY2" fmla="*/ 465208 h 2250478"/>
                  <a:gd name="connsiteX3" fmla="*/ 1600203 w 2895603"/>
                  <a:gd name="connsiteY3" fmla="*/ 102 h 2250478"/>
                  <a:gd name="connsiteX4" fmla="*/ 2667004 w 2895603"/>
                  <a:gd name="connsiteY4" fmla="*/ 381007 h 2250478"/>
                  <a:gd name="connsiteX5" fmla="*/ 2895604 w 2895603"/>
                  <a:gd name="connsiteY5" fmla="*/ 609702 h 225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5603" h="2250478">
                    <a:moveTo>
                      <a:pt x="143736" y="2250479"/>
                    </a:moveTo>
                    <a:cubicBezTo>
                      <a:pt x="49724" y="2044167"/>
                      <a:pt x="480" y="1822235"/>
                      <a:pt x="3" y="1600302"/>
                    </a:cubicBezTo>
                    <a:cubicBezTo>
                      <a:pt x="-854" y="1189870"/>
                      <a:pt x="159738" y="779152"/>
                      <a:pt x="473586" y="465208"/>
                    </a:cubicBezTo>
                    <a:cubicBezTo>
                      <a:pt x="782768" y="156027"/>
                      <a:pt x="1191200" y="4103"/>
                      <a:pt x="1600203" y="102"/>
                    </a:cubicBezTo>
                    <a:cubicBezTo>
                      <a:pt x="2047212" y="-4279"/>
                      <a:pt x="2374491" y="132214"/>
                      <a:pt x="2667004" y="381007"/>
                    </a:cubicBezTo>
                    <a:cubicBezTo>
                      <a:pt x="2718820" y="425013"/>
                      <a:pt x="2895604" y="609702"/>
                      <a:pt x="2895604" y="609702"/>
                    </a:cubicBez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ihandform: Form 1618">
                <a:extLst>
                  <a:ext uri="{FF2B5EF4-FFF2-40B4-BE49-F238E27FC236}">
                    <a16:creationId xmlns:a16="http://schemas.microsoft.com/office/drawing/2014/main" id="{4160E864-AD98-42F9-6B56-172F9AFB82C9}"/>
                  </a:ext>
                </a:extLst>
              </p:cNvPr>
              <p:cNvSpPr/>
              <p:nvPr/>
            </p:nvSpPr>
            <p:spPr bwMode="gray">
              <a:xfrm>
                <a:off x="5410200" y="1124045"/>
                <a:ext cx="457200" cy="457200"/>
              </a:xfrm>
              <a:custGeom>
                <a:avLst/>
                <a:gdLst>
                  <a:gd name="connsiteX0" fmla="*/ 0 w 457200"/>
                  <a:gd name="connsiteY0" fmla="*/ 457200 h 457200"/>
                  <a:gd name="connsiteX1" fmla="*/ 457200 w 457200"/>
                  <a:gd name="connsiteY1" fmla="*/ 457200 h 457200"/>
                  <a:gd name="connsiteX2" fmla="*/ 457200 w 457200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00" h="457200">
                    <a:moveTo>
                      <a:pt x="0" y="457200"/>
                    </a:moveTo>
                    <a:lnTo>
                      <a:pt x="457200" y="457200"/>
                    </a:lnTo>
                    <a:lnTo>
                      <a:pt x="457200" y="0"/>
                    </a:lnTo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uppieren 1612">
              <a:extLst>
                <a:ext uri="{FF2B5EF4-FFF2-40B4-BE49-F238E27FC236}">
                  <a16:creationId xmlns:a16="http://schemas.microsoft.com/office/drawing/2014/main" id="{DB98221D-9251-2DCE-7E73-D77E657EB9A8}"/>
                </a:ext>
              </a:extLst>
            </p:cNvPr>
            <p:cNvGrpSpPr/>
            <p:nvPr/>
          </p:nvGrpSpPr>
          <p:grpSpPr bwMode="gray">
            <a:xfrm>
              <a:off x="7091462" y="1845823"/>
              <a:ext cx="183252" cy="468312"/>
              <a:chOff x="856867" y="1874389"/>
              <a:chExt cx="183252" cy="468312"/>
            </a:xfrm>
          </p:grpSpPr>
          <p:sp>
            <p:nvSpPr>
              <p:cNvPr id="195" name="Freihandform: Form 1613">
                <a:extLst>
                  <a:ext uri="{FF2B5EF4-FFF2-40B4-BE49-F238E27FC236}">
                    <a16:creationId xmlns:a16="http://schemas.microsoft.com/office/drawing/2014/main" id="{6CADAC83-6C71-08C4-710F-E1EB2E50B9B8}"/>
                  </a:ext>
                </a:extLst>
              </p:cNvPr>
              <p:cNvSpPr/>
              <p:nvPr/>
            </p:nvSpPr>
            <p:spPr bwMode="gray">
              <a:xfrm>
                <a:off x="907771" y="1874389"/>
                <a:ext cx="81445" cy="50903"/>
              </a:xfrm>
              <a:custGeom>
                <a:avLst/>
                <a:gdLst>
                  <a:gd name="connsiteX0" fmla="*/ 0 w 105956"/>
                  <a:gd name="connsiteY0" fmla="*/ 13245 h 66222"/>
                  <a:gd name="connsiteX1" fmla="*/ 0 w 105956"/>
                  <a:gd name="connsiteY1" fmla="*/ 66223 h 66222"/>
                  <a:gd name="connsiteX2" fmla="*/ 105956 w 105956"/>
                  <a:gd name="connsiteY2" fmla="*/ 66223 h 66222"/>
                  <a:gd name="connsiteX3" fmla="*/ 105956 w 105956"/>
                  <a:gd name="connsiteY3" fmla="*/ 13245 h 66222"/>
                  <a:gd name="connsiteX4" fmla="*/ 92712 w 105956"/>
                  <a:gd name="connsiteY4" fmla="*/ 0 h 66222"/>
                  <a:gd name="connsiteX5" fmla="*/ 13245 w 105956"/>
                  <a:gd name="connsiteY5" fmla="*/ 0 h 66222"/>
                  <a:gd name="connsiteX6" fmla="*/ 0 w 105956"/>
                  <a:gd name="connsiteY6" fmla="*/ 13245 h 6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956" h="66222">
                    <a:moveTo>
                      <a:pt x="0" y="13245"/>
                    </a:moveTo>
                    <a:lnTo>
                      <a:pt x="0" y="66223"/>
                    </a:lnTo>
                    <a:lnTo>
                      <a:pt x="105956" y="66223"/>
                    </a:lnTo>
                    <a:lnTo>
                      <a:pt x="105956" y="13245"/>
                    </a:lnTo>
                    <a:cubicBezTo>
                      <a:pt x="105956" y="5298"/>
                      <a:pt x="100659" y="0"/>
                      <a:pt x="92712" y="0"/>
                    </a:cubicBezTo>
                    <a:lnTo>
                      <a:pt x="13245" y="0"/>
                    </a:lnTo>
                    <a:cubicBezTo>
                      <a:pt x="5298" y="0"/>
                      <a:pt x="0" y="5298"/>
                      <a:pt x="0" y="1324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Freihandform: Form 1614">
                <a:extLst>
                  <a:ext uri="{FF2B5EF4-FFF2-40B4-BE49-F238E27FC236}">
                    <a16:creationId xmlns:a16="http://schemas.microsoft.com/office/drawing/2014/main" id="{C4143934-39E5-F589-8DF6-D3D1E6D7F883}"/>
                  </a:ext>
                </a:extLst>
              </p:cNvPr>
              <p:cNvSpPr/>
              <p:nvPr/>
            </p:nvSpPr>
            <p:spPr bwMode="gray">
              <a:xfrm>
                <a:off x="856867" y="1945654"/>
                <a:ext cx="183252" cy="397047"/>
              </a:xfrm>
              <a:custGeom>
                <a:avLst/>
                <a:gdLst>
                  <a:gd name="connsiteX0" fmla="*/ 172179 w 238401"/>
                  <a:gd name="connsiteY0" fmla="*/ 0 h 516537"/>
                  <a:gd name="connsiteX1" fmla="*/ 172179 w 238401"/>
                  <a:gd name="connsiteY1" fmla="*/ 13245 h 516537"/>
                  <a:gd name="connsiteX2" fmla="*/ 214562 w 238401"/>
                  <a:gd name="connsiteY2" fmla="*/ 79467 h 516537"/>
                  <a:gd name="connsiteX3" fmla="*/ 238402 w 238401"/>
                  <a:gd name="connsiteY3" fmla="*/ 145690 h 516537"/>
                  <a:gd name="connsiteX4" fmla="*/ 211913 w 238401"/>
                  <a:gd name="connsiteY4" fmla="*/ 185424 h 516537"/>
                  <a:gd name="connsiteX5" fmla="*/ 238402 w 238401"/>
                  <a:gd name="connsiteY5" fmla="*/ 225157 h 516537"/>
                  <a:gd name="connsiteX6" fmla="*/ 211913 w 238401"/>
                  <a:gd name="connsiteY6" fmla="*/ 264891 h 516537"/>
                  <a:gd name="connsiteX7" fmla="*/ 238402 w 238401"/>
                  <a:gd name="connsiteY7" fmla="*/ 304625 h 516537"/>
                  <a:gd name="connsiteX8" fmla="*/ 211913 w 238401"/>
                  <a:gd name="connsiteY8" fmla="*/ 344358 h 516537"/>
                  <a:gd name="connsiteX9" fmla="*/ 238402 w 238401"/>
                  <a:gd name="connsiteY9" fmla="*/ 384092 h 516537"/>
                  <a:gd name="connsiteX10" fmla="*/ 238402 w 238401"/>
                  <a:gd name="connsiteY10" fmla="*/ 476804 h 516537"/>
                  <a:gd name="connsiteX11" fmla="*/ 198668 w 238401"/>
                  <a:gd name="connsiteY11" fmla="*/ 516538 h 516537"/>
                  <a:gd name="connsiteX12" fmla="*/ 172179 w 238401"/>
                  <a:gd name="connsiteY12" fmla="*/ 516538 h 516537"/>
                  <a:gd name="connsiteX13" fmla="*/ 145690 w 238401"/>
                  <a:gd name="connsiteY13" fmla="*/ 503293 h 516537"/>
                  <a:gd name="connsiteX14" fmla="*/ 92712 w 238401"/>
                  <a:gd name="connsiteY14" fmla="*/ 503293 h 516537"/>
                  <a:gd name="connsiteX15" fmla="*/ 66223 w 238401"/>
                  <a:gd name="connsiteY15" fmla="*/ 516538 h 516537"/>
                  <a:gd name="connsiteX16" fmla="*/ 39734 w 238401"/>
                  <a:gd name="connsiteY16" fmla="*/ 516538 h 516537"/>
                  <a:gd name="connsiteX17" fmla="*/ 0 w 238401"/>
                  <a:gd name="connsiteY17" fmla="*/ 476804 h 516537"/>
                  <a:gd name="connsiteX18" fmla="*/ 0 w 238401"/>
                  <a:gd name="connsiteY18" fmla="*/ 384092 h 516537"/>
                  <a:gd name="connsiteX19" fmla="*/ 26489 w 238401"/>
                  <a:gd name="connsiteY19" fmla="*/ 344358 h 516537"/>
                  <a:gd name="connsiteX20" fmla="*/ 0 w 238401"/>
                  <a:gd name="connsiteY20" fmla="*/ 304625 h 516537"/>
                  <a:gd name="connsiteX21" fmla="*/ 26489 w 238401"/>
                  <a:gd name="connsiteY21" fmla="*/ 264891 h 516537"/>
                  <a:gd name="connsiteX22" fmla="*/ 0 w 238401"/>
                  <a:gd name="connsiteY22" fmla="*/ 225157 h 516537"/>
                  <a:gd name="connsiteX23" fmla="*/ 26489 w 238401"/>
                  <a:gd name="connsiteY23" fmla="*/ 185424 h 516537"/>
                  <a:gd name="connsiteX24" fmla="*/ 0 w 238401"/>
                  <a:gd name="connsiteY24" fmla="*/ 145690 h 516537"/>
                  <a:gd name="connsiteX25" fmla="*/ 23840 w 238401"/>
                  <a:gd name="connsiteY25" fmla="*/ 79467 h 516537"/>
                  <a:gd name="connsiteX26" fmla="*/ 66223 w 238401"/>
                  <a:gd name="connsiteY26" fmla="*/ 13245 h 516537"/>
                  <a:gd name="connsiteX27" fmla="*/ 66223 w 238401"/>
                  <a:gd name="connsiteY27" fmla="*/ 0 h 516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8401" h="516537">
                    <a:moveTo>
                      <a:pt x="172179" y="0"/>
                    </a:moveTo>
                    <a:lnTo>
                      <a:pt x="172179" y="13245"/>
                    </a:lnTo>
                    <a:cubicBezTo>
                      <a:pt x="172179" y="42383"/>
                      <a:pt x="185424" y="47680"/>
                      <a:pt x="214562" y="79467"/>
                    </a:cubicBezTo>
                    <a:cubicBezTo>
                      <a:pt x="238402" y="105956"/>
                      <a:pt x="238402" y="119201"/>
                      <a:pt x="238402" y="145690"/>
                    </a:cubicBezTo>
                    <a:cubicBezTo>
                      <a:pt x="238402" y="172179"/>
                      <a:pt x="225157" y="180126"/>
                      <a:pt x="211913" y="185424"/>
                    </a:cubicBezTo>
                    <a:cubicBezTo>
                      <a:pt x="225157" y="190722"/>
                      <a:pt x="238402" y="198668"/>
                      <a:pt x="238402" y="225157"/>
                    </a:cubicBezTo>
                    <a:cubicBezTo>
                      <a:pt x="238402" y="251647"/>
                      <a:pt x="225157" y="259593"/>
                      <a:pt x="211913" y="264891"/>
                    </a:cubicBezTo>
                    <a:cubicBezTo>
                      <a:pt x="225157" y="270189"/>
                      <a:pt x="238402" y="278136"/>
                      <a:pt x="238402" y="304625"/>
                    </a:cubicBezTo>
                    <a:cubicBezTo>
                      <a:pt x="238402" y="331114"/>
                      <a:pt x="225157" y="339061"/>
                      <a:pt x="211913" y="344358"/>
                    </a:cubicBezTo>
                    <a:cubicBezTo>
                      <a:pt x="225157" y="349656"/>
                      <a:pt x="238402" y="357603"/>
                      <a:pt x="238402" y="384092"/>
                    </a:cubicBezTo>
                    <a:cubicBezTo>
                      <a:pt x="238402" y="384092"/>
                      <a:pt x="238402" y="468857"/>
                      <a:pt x="238402" y="476804"/>
                    </a:cubicBezTo>
                    <a:cubicBezTo>
                      <a:pt x="238402" y="495346"/>
                      <a:pt x="217211" y="516538"/>
                      <a:pt x="198668" y="516538"/>
                    </a:cubicBezTo>
                    <a:cubicBezTo>
                      <a:pt x="190722" y="516538"/>
                      <a:pt x="180126" y="516538"/>
                      <a:pt x="172179" y="516538"/>
                    </a:cubicBezTo>
                    <a:cubicBezTo>
                      <a:pt x="164232" y="516538"/>
                      <a:pt x="145690" y="503293"/>
                      <a:pt x="145690" y="503293"/>
                    </a:cubicBezTo>
                    <a:lnTo>
                      <a:pt x="92712" y="503293"/>
                    </a:lnTo>
                    <a:cubicBezTo>
                      <a:pt x="92712" y="503293"/>
                      <a:pt x="74169" y="516538"/>
                      <a:pt x="66223" y="516538"/>
                    </a:cubicBezTo>
                    <a:cubicBezTo>
                      <a:pt x="58276" y="516538"/>
                      <a:pt x="47680" y="516538"/>
                      <a:pt x="39734" y="516538"/>
                    </a:cubicBezTo>
                    <a:cubicBezTo>
                      <a:pt x="21191" y="516538"/>
                      <a:pt x="0" y="495346"/>
                      <a:pt x="0" y="476804"/>
                    </a:cubicBezTo>
                    <a:cubicBezTo>
                      <a:pt x="0" y="468857"/>
                      <a:pt x="0" y="384092"/>
                      <a:pt x="0" y="384092"/>
                    </a:cubicBezTo>
                    <a:cubicBezTo>
                      <a:pt x="0" y="357603"/>
                      <a:pt x="13245" y="349656"/>
                      <a:pt x="26489" y="344358"/>
                    </a:cubicBezTo>
                    <a:cubicBezTo>
                      <a:pt x="13245" y="339061"/>
                      <a:pt x="0" y="331114"/>
                      <a:pt x="0" y="304625"/>
                    </a:cubicBezTo>
                    <a:cubicBezTo>
                      <a:pt x="0" y="278136"/>
                      <a:pt x="13245" y="270189"/>
                      <a:pt x="26489" y="264891"/>
                    </a:cubicBezTo>
                    <a:cubicBezTo>
                      <a:pt x="13245" y="259593"/>
                      <a:pt x="0" y="251647"/>
                      <a:pt x="0" y="225157"/>
                    </a:cubicBezTo>
                    <a:cubicBezTo>
                      <a:pt x="0" y="198668"/>
                      <a:pt x="13245" y="190722"/>
                      <a:pt x="26489" y="185424"/>
                    </a:cubicBezTo>
                    <a:cubicBezTo>
                      <a:pt x="13245" y="180126"/>
                      <a:pt x="0" y="172179"/>
                      <a:pt x="0" y="145690"/>
                    </a:cubicBezTo>
                    <a:cubicBezTo>
                      <a:pt x="0" y="119201"/>
                      <a:pt x="0" y="105956"/>
                      <a:pt x="23840" y="79467"/>
                    </a:cubicBezTo>
                    <a:cubicBezTo>
                      <a:pt x="52978" y="47680"/>
                      <a:pt x="66223" y="42383"/>
                      <a:pt x="66223" y="13245"/>
                    </a:cubicBezTo>
                    <a:lnTo>
                      <a:pt x="66223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1" name="Gruppieren 1314">
            <a:extLst>
              <a:ext uri="{FF2B5EF4-FFF2-40B4-BE49-F238E27FC236}">
                <a16:creationId xmlns:a16="http://schemas.microsoft.com/office/drawing/2014/main" id="{40744CEC-1147-9F56-404E-EB290468CE4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6623" y="4222116"/>
            <a:ext cx="192920" cy="330628"/>
            <a:chOff x="3505189" y="742950"/>
            <a:chExt cx="2134192" cy="3657600"/>
          </a:xfrm>
        </p:grpSpPr>
        <p:sp>
          <p:nvSpPr>
            <p:cNvPr id="202" name="Freihandform: Form 1315">
              <a:extLst>
                <a:ext uri="{FF2B5EF4-FFF2-40B4-BE49-F238E27FC236}">
                  <a16:creationId xmlns:a16="http://schemas.microsoft.com/office/drawing/2014/main" id="{5B80F4DB-2074-0998-0743-E7E56DC8B87C}"/>
                </a:ext>
              </a:extLst>
            </p:cNvPr>
            <p:cNvSpPr/>
            <p:nvPr/>
          </p:nvSpPr>
          <p:spPr bwMode="gray">
            <a:xfrm>
              <a:off x="4419600" y="3867150"/>
              <a:ext cx="211650" cy="533400"/>
            </a:xfrm>
            <a:custGeom>
              <a:avLst/>
              <a:gdLst>
                <a:gd name="connsiteX0" fmla="*/ 0 w 211650"/>
                <a:gd name="connsiteY0" fmla="*/ 533400 h 533400"/>
                <a:gd name="connsiteX1" fmla="*/ 0 w 211650"/>
                <a:gd name="connsiteY1" fmla="*/ 423863 h 533400"/>
                <a:gd name="connsiteX2" fmla="*/ 211646 w 211650"/>
                <a:gd name="connsiteY2" fmla="*/ 88963 h 533400"/>
                <a:gd name="connsiteX3" fmla="*/ 211646 w 211650"/>
                <a:gd name="connsiteY3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650" h="533400">
                  <a:moveTo>
                    <a:pt x="0" y="533400"/>
                  </a:moveTo>
                  <a:lnTo>
                    <a:pt x="0" y="423863"/>
                  </a:lnTo>
                  <a:cubicBezTo>
                    <a:pt x="0" y="423863"/>
                    <a:pt x="212884" y="270986"/>
                    <a:pt x="211646" y="88963"/>
                  </a:cubicBezTo>
                  <a:lnTo>
                    <a:pt x="211646" y="0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Freihandform: Form 1316">
              <a:extLst>
                <a:ext uri="{FF2B5EF4-FFF2-40B4-BE49-F238E27FC236}">
                  <a16:creationId xmlns:a16="http://schemas.microsoft.com/office/drawing/2014/main" id="{A252AB87-2767-E480-8ABA-5F505DEB367E}"/>
                </a:ext>
              </a:extLst>
            </p:cNvPr>
            <p:cNvSpPr/>
            <p:nvPr/>
          </p:nvSpPr>
          <p:spPr bwMode="gray">
            <a:xfrm>
              <a:off x="3769233" y="3201132"/>
              <a:ext cx="722758" cy="957959"/>
            </a:xfrm>
            <a:custGeom>
              <a:avLst/>
              <a:gdLst>
                <a:gd name="connsiteX0" fmla="*/ 0 w 722758"/>
                <a:gd name="connsiteY0" fmla="*/ 562386 h 957959"/>
                <a:gd name="connsiteX1" fmla="*/ 525875 w 722758"/>
                <a:gd name="connsiteY1" fmla="*/ 29081 h 957959"/>
                <a:gd name="connsiteX2" fmla="*/ 660654 w 722758"/>
                <a:gd name="connsiteY2" fmla="*/ 359218 h 957959"/>
                <a:gd name="connsiteX3" fmla="*/ 529209 w 722758"/>
                <a:gd name="connsiteY3" fmla="*/ 492568 h 957959"/>
                <a:gd name="connsiteX4" fmla="*/ 530161 w 722758"/>
                <a:gd name="connsiteY4" fmla="*/ 624965 h 957959"/>
                <a:gd name="connsiteX5" fmla="*/ 257651 w 722758"/>
                <a:gd name="connsiteY5" fmla="*/ 957959 h 95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2758" h="957959">
                  <a:moveTo>
                    <a:pt x="0" y="562386"/>
                  </a:moveTo>
                  <a:cubicBezTo>
                    <a:pt x="0" y="562386"/>
                    <a:pt x="404813" y="151858"/>
                    <a:pt x="525875" y="29081"/>
                  </a:cubicBezTo>
                  <a:cubicBezTo>
                    <a:pt x="646938" y="-93696"/>
                    <a:pt x="815340" y="202246"/>
                    <a:pt x="660654" y="359218"/>
                  </a:cubicBezTo>
                  <a:cubicBezTo>
                    <a:pt x="589788" y="431131"/>
                    <a:pt x="529209" y="492568"/>
                    <a:pt x="529209" y="492568"/>
                  </a:cubicBezTo>
                  <a:cubicBezTo>
                    <a:pt x="529400" y="522286"/>
                    <a:pt x="529971" y="599153"/>
                    <a:pt x="530161" y="624965"/>
                  </a:cubicBezTo>
                  <a:cubicBezTo>
                    <a:pt x="531971" y="884521"/>
                    <a:pt x="296609" y="957673"/>
                    <a:pt x="257651" y="957959"/>
                  </a:cubicBez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Freihandform: Form 1317">
              <a:extLst>
                <a:ext uri="{FF2B5EF4-FFF2-40B4-BE49-F238E27FC236}">
                  <a16:creationId xmlns:a16="http://schemas.microsoft.com/office/drawing/2014/main" id="{35609273-5F3D-CB07-AF7F-45486AA6C205}"/>
                </a:ext>
              </a:extLst>
            </p:cNvPr>
            <p:cNvSpPr/>
            <p:nvPr/>
          </p:nvSpPr>
          <p:spPr bwMode="gray">
            <a:xfrm>
              <a:off x="3505189" y="3122580"/>
              <a:ext cx="381010" cy="1277873"/>
            </a:xfrm>
            <a:custGeom>
              <a:avLst/>
              <a:gdLst>
                <a:gd name="connsiteX0" fmla="*/ 381011 w 381010"/>
                <a:gd name="connsiteY0" fmla="*/ 0 h 1277873"/>
                <a:gd name="connsiteX1" fmla="*/ 128789 w 381010"/>
                <a:gd name="connsiteY1" fmla="*/ 244602 h 1277873"/>
                <a:gd name="connsiteX2" fmla="*/ 10 w 381010"/>
                <a:gd name="connsiteY2" fmla="*/ 515874 h 1277873"/>
                <a:gd name="connsiteX3" fmla="*/ 10 w 381010"/>
                <a:gd name="connsiteY3" fmla="*/ 1277874 h 127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10" h="1277873">
                  <a:moveTo>
                    <a:pt x="381011" y="0"/>
                  </a:moveTo>
                  <a:lnTo>
                    <a:pt x="128789" y="244602"/>
                  </a:lnTo>
                  <a:cubicBezTo>
                    <a:pt x="63066" y="311277"/>
                    <a:pt x="-942" y="383476"/>
                    <a:pt x="10" y="515874"/>
                  </a:cubicBezTo>
                  <a:lnTo>
                    <a:pt x="10" y="1277874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ihandform: Form 1318">
              <a:extLst>
                <a:ext uri="{FF2B5EF4-FFF2-40B4-BE49-F238E27FC236}">
                  <a16:creationId xmlns:a16="http://schemas.microsoft.com/office/drawing/2014/main" id="{88F0DFC6-8162-6282-2DDD-578FA65779B0}"/>
                </a:ext>
              </a:extLst>
            </p:cNvPr>
            <p:cNvSpPr/>
            <p:nvPr/>
          </p:nvSpPr>
          <p:spPr bwMode="gray">
            <a:xfrm>
              <a:off x="4513320" y="742950"/>
              <a:ext cx="211650" cy="533400"/>
            </a:xfrm>
            <a:custGeom>
              <a:avLst/>
              <a:gdLst>
                <a:gd name="connsiteX0" fmla="*/ 211651 w 211650"/>
                <a:gd name="connsiteY0" fmla="*/ 0 h 533400"/>
                <a:gd name="connsiteX1" fmla="*/ 211651 w 211650"/>
                <a:gd name="connsiteY1" fmla="*/ 109538 h 533400"/>
                <a:gd name="connsiteX2" fmla="*/ 5 w 211650"/>
                <a:gd name="connsiteY2" fmla="*/ 444437 h 533400"/>
                <a:gd name="connsiteX3" fmla="*/ 5 w 211650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650" h="533400">
                  <a:moveTo>
                    <a:pt x="211651" y="0"/>
                  </a:moveTo>
                  <a:lnTo>
                    <a:pt x="211651" y="109538"/>
                  </a:lnTo>
                  <a:cubicBezTo>
                    <a:pt x="211651" y="109538"/>
                    <a:pt x="-1233" y="262414"/>
                    <a:pt x="5" y="444437"/>
                  </a:cubicBezTo>
                  <a:lnTo>
                    <a:pt x="5" y="533400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ihandform: Form 1319">
              <a:extLst>
                <a:ext uri="{FF2B5EF4-FFF2-40B4-BE49-F238E27FC236}">
                  <a16:creationId xmlns:a16="http://schemas.microsoft.com/office/drawing/2014/main" id="{C9B1CE0B-C9A2-FB5A-8D5D-CD0AF6CDF7CB}"/>
                </a:ext>
              </a:extLst>
            </p:cNvPr>
            <p:cNvSpPr/>
            <p:nvPr/>
          </p:nvSpPr>
          <p:spPr bwMode="gray">
            <a:xfrm>
              <a:off x="4652675" y="984408"/>
              <a:ext cx="722758" cy="957959"/>
            </a:xfrm>
            <a:custGeom>
              <a:avLst/>
              <a:gdLst>
                <a:gd name="connsiteX0" fmla="*/ 722759 w 722758"/>
                <a:gd name="connsiteY0" fmla="*/ 395573 h 957959"/>
                <a:gd name="connsiteX1" fmla="*/ 196883 w 722758"/>
                <a:gd name="connsiteY1" fmla="*/ 928878 h 957959"/>
                <a:gd name="connsiteX2" fmla="*/ 62104 w 722758"/>
                <a:gd name="connsiteY2" fmla="*/ 598742 h 957959"/>
                <a:gd name="connsiteX3" fmla="*/ 193549 w 722758"/>
                <a:gd name="connsiteY3" fmla="*/ 465392 h 957959"/>
                <a:gd name="connsiteX4" fmla="*/ 192597 w 722758"/>
                <a:gd name="connsiteY4" fmla="*/ 332994 h 957959"/>
                <a:gd name="connsiteX5" fmla="*/ 465107 w 722758"/>
                <a:gd name="connsiteY5" fmla="*/ 0 h 95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2758" h="957959">
                  <a:moveTo>
                    <a:pt x="722759" y="395573"/>
                  </a:moveTo>
                  <a:cubicBezTo>
                    <a:pt x="722759" y="395573"/>
                    <a:pt x="317946" y="806101"/>
                    <a:pt x="196883" y="928878"/>
                  </a:cubicBezTo>
                  <a:cubicBezTo>
                    <a:pt x="75820" y="1051655"/>
                    <a:pt x="-92582" y="755714"/>
                    <a:pt x="62104" y="598742"/>
                  </a:cubicBezTo>
                  <a:cubicBezTo>
                    <a:pt x="132970" y="526828"/>
                    <a:pt x="193549" y="465392"/>
                    <a:pt x="193549" y="465392"/>
                  </a:cubicBezTo>
                  <a:cubicBezTo>
                    <a:pt x="193359" y="435673"/>
                    <a:pt x="192787" y="358807"/>
                    <a:pt x="192597" y="332994"/>
                  </a:cubicBezTo>
                  <a:cubicBezTo>
                    <a:pt x="190787" y="73438"/>
                    <a:pt x="426150" y="286"/>
                    <a:pt x="465107" y="0"/>
                  </a:cubicBez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ihandform: Form 1321">
              <a:extLst>
                <a:ext uri="{FF2B5EF4-FFF2-40B4-BE49-F238E27FC236}">
                  <a16:creationId xmlns:a16="http://schemas.microsoft.com/office/drawing/2014/main" id="{9AB9B413-9F41-7778-ABA5-4767BEF62187}"/>
                </a:ext>
              </a:extLst>
            </p:cNvPr>
            <p:cNvSpPr/>
            <p:nvPr/>
          </p:nvSpPr>
          <p:spPr bwMode="gray">
            <a:xfrm>
              <a:off x="5258371" y="742950"/>
              <a:ext cx="381010" cy="1277969"/>
            </a:xfrm>
            <a:custGeom>
              <a:avLst/>
              <a:gdLst>
                <a:gd name="connsiteX0" fmla="*/ 0 w 381010"/>
                <a:gd name="connsiteY0" fmla="*/ 1277969 h 1277969"/>
                <a:gd name="connsiteX1" fmla="*/ 252222 w 381010"/>
                <a:gd name="connsiteY1" fmla="*/ 1033367 h 1277969"/>
                <a:gd name="connsiteX2" fmla="*/ 381000 w 381010"/>
                <a:gd name="connsiteY2" fmla="*/ 762095 h 1277969"/>
                <a:gd name="connsiteX3" fmla="*/ 381000 w 381010"/>
                <a:gd name="connsiteY3" fmla="*/ 0 h 127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10" h="1277969">
                  <a:moveTo>
                    <a:pt x="0" y="1277969"/>
                  </a:moveTo>
                  <a:lnTo>
                    <a:pt x="252222" y="1033367"/>
                  </a:lnTo>
                  <a:cubicBezTo>
                    <a:pt x="317945" y="966692"/>
                    <a:pt x="381953" y="894493"/>
                    <a:pt x="381000" y="762095"/>
                  </a:cubicBezTo>
                  <a:lnTo>
                    <a:pt x="381000" y="0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Freihandform: Form 1322">
              <a:extLst>
                <a:ext uri="{FF2B5EF4-FFF2-40B4-BE49-F238E27FC236}">
                  <a16:creationId xmlns:a16="http://schemas.microsoft.com/office/drawing/2014/main" id="{F684D0B7-CBE5-52D8-5893-A9464871430D}"/>
                </a:ext>
              </a:extLst>
            </p:cNvPr>
            <p:cNvSpPr/>
            <p:nvPr/>
          </p:nvSpPr>
          <p:spPr bwMode="gray">
            <a:xfrm>
              <a:off x="3886200" y="2571750"/>
              <a:ext cx="9525" cy="1073086"/>
            </a:xfrm>
            <a:custGeom>
              <a:avLst/>
              <a:gdLst>
                <a:gd name="connsiteX0" fmla="*/ 0 w 9525"/>
                <a:gd name="connsiteY0" fmla="*/ 1073087 h 1073086"/>
                <a:gd name="connsiteX1" fmla="*/ 0 w 9525"/>
                <a:gd name="connsiteY1" fmla="*/ 0 h 107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73086">
                  <a:moveTo>
                    <a:pt x="0" y="1073087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Freihandform: Form 1400">
              <a:extLst>
                <a:ext uri="{FF2B5EF4-FFF2-40B4-BE49-F238E27FC236}">
                  <a16:creationId xmlns:a16="http://schemas.microsoft.com/office/drawing/2014/main" id="{F001969D-6274-E445-2338-B5C286840AB1}"/>
                </a:ext>
              </a:extLst>
            </p:cNvPr>
            <p:cNvSpPr/>
            <p:nvPr/>
          </p:nvSpPr>
          <p:spPr bwMode="gray">
            <a:xfrm>
              <a:off x="4297489" y="2571750"/>
              <a:ext cx="1341310" cy="1295304"/>
            </a:xfrm>
            <a:custGeom>
              <a:avLst/>
              <a:gdLst>
                <a:gd name="connsiteX0" fmla="*/ 960311 w 1341310"/>
                <a:gd name="connsiteY0" fmla="*/ 0 h 1295304"/>
                <a:gd name="connsiteX1" fmla="*/ 960311 w 1341310"/>
                <a:gd name="connsiteY1" fmla="*/ 0 h 1295304"/>
                <a:gd name="connsiteX2" fmla="*/ 960311 w 1341310"/>
                <a:gd name="connsiteY2" fmla="*/ 443579 h 1295304"/>
                <a:gd name="connsiteX3" fmla="*/ 1065086 w 1341310"/>
                <a:gd name="connsiteY3" fmla="*/ 513969 h 1295304"/>
                <a:gd name="connsiteX4" fmla="*/ 1150811 w 1341310"/>
                <a:gd name="connsiteY4" fmla="*/ 493681 h 1295304"/>
                <a:gd name="connsiteX5" fmla="*/ 1341311 w 1341310"/>
                <a:gd name="connsiteY5" fmla="*/ 684181 h 1295304"/>
                <a:gd name="connsiteX6" fmla="*/ 1150811 w 1341310"/>
                <a:gd name="connsiteY6" fmla="*/ 874681 h 1295304"/>
                <a:gd name="connsiteX7" fmla="*/ 1064038 w 1341310"/>
                <a:gd name="connsiteY7" fmla="*/ 854012 h 1295304"/>
                <a:gd name="connsiteX8" fmla="*/ 960311 w 1341310"/>
                <a:gd name="connsiteY8" fmla="*/ 924878 h 1295304"/>
                <a:gd name="connsiteX9" fmla="*/ 960311 w 1341310"/>
                <a:gd name="connsiteY9" fmla="*/ 1295305 h 1295304"/>
                <a:gd name="connsiteX10" fmla="*/ 0 w 1341310"/>
                <a:gd name="connsiteY10" fmla="*/ 1295305 h 129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1310" h="1295304">
                  <a:moveTo>
                    <a:pt x="960311" y="0"/>
                  </a:moveTo>
                  <a:lnTo>
                    <a:pt x="960311" y="0"/>
                  </a:lnTo>
                  <a:lnTo>
                    <a:pt x="960311" y="443579"/>
                  </a:lnTo>
                  <a:cubicBezTo>
                    <a:pt x="960311" y="497681"/>
                    <a:pt x="1014889" y="534162"/>
                    <a:pt x="1065086" y="513969"/>
                  </a:cubicBezTo>
                  <a:cubicBezTo>
                    <a:pt x="1093851" y="502444"/>
                    <a:pt x="1124426" y="493681"/>
                    <a:pt x="1150811" y="493681"/>
                  </a:cubicBezTo>
                  <a:cubicBezTo>
                    <a:pt x="1256062" y="493681"/>
                    <a:pt x="1341311" y="578930"/>
                    <a:pt x="1341311" y="684181"/>
                  </a:cubicBezTo>
                  <a:cubicBezTo>
                    <a:pt x="1341311" y="789432"/>
                    <a:pt x="1256062" y="874681"/>
                    <a:pt x="1150811" y="874681"/>
                  </a:cubicBezTo>
                  <a:cubicBezTo>
                    <a:pt x="1125093" y="874681"/>
                    <a:pt x="1093756" y="865727"/>
                    <a:pt x="1064038" y="854012"/>
                  </a:cubicBezTo>
                  <a:cubicBezTo>
                    <a:pt x="1014127" y="834485"/>
                    <a:pt x="960311" y="871252"/>
                    <a:pt x="960311" y="924878"/>
                  </a:cubicBezTo>
                  <a:lnTo>
                    <a:pt x="960311" y="1295305"/>
                  </a:lnTo>
                  <a:lnTo>
                    <a:pt x="0" y="1295305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ihandform: Form 1413">
              <a:extLst>
                <a:ext uri="{FF2B5EF4-FFF2-40B4-BE49-F238E27FC236}">
                  <a16:creationId xmlns:a16="http://schemas.microsoft.com/office/drawing/2014/main" id="{AE806533-6832-15A5-0AEF-97F89FA422CE}"/>
                </a:ext>
              </a:extLst>
            </p:cNvPr>
            <p:cNvSpPr/>
            <p:nvPr/>
          </p:nvSpPr>
          <p:spPr bwMode="gray">
            <a:xfrm>
              <a:off x="3505200" y="1276350"/>
              <a:ext cx="1752695" cy="1295304"/>
            </a:xfrm>
            <a:custGeom>
              <a:avLst/>
              <a:gdLst>
                <a:gd name="connsiteX0" fmla="*/ 1341977 w 1752695"/>
                <a:gd name="connsiteY0" fmla="*/ 0 h 1295304"/>
                <a:gd name="connsiteX1" fmla="*/ 381000 w 1752695"/>
                <a:gd name="connsiteY1" fmla="*/ 0 h 1295304"/>
                <a:gd name="connsiteX2" fmla="*/ 381000 w 1752695"/>
                <a:gd name="connsiteY2" fmla="*/ 370427 h 1295304"/>
                <a:gd name="connsiteX3" fmla="*/ 277273 w 1752695"/>
                <a:gd name="connsiteY3" fmla="*/ 441293 h 1295304"/>
                <a:gd name="connsiteX4" fmla="*/ 190500 w 1752695"/>
                <a:gd name="connsiteY4" fmla="*/ 420624 h 1295304"/>
                <a:gd name="connsiteX5" fmla="*/ 0 w 1752695"/>
                <a:gd name="connsiteY5" fmla="*/ 611124 h 1295304"/>
                <a:gd name="connsiteX6" fmla="*/ 190500 w 1752695"/>
                <a:gd name="connsiteY6" fmla="*/ 801624 h 1295304"/>
                <a:gd name="connsiteX7" fmla="*/ 276225 w 1752695"/>
                <a:gd name="connsiteY7" fmla="*/ 781336 h 1295304"/>
                <a:gd name="connsiteX8" fmla="*/ 381000 w 1752695"/>
                <a:gd name="connsiteY8" fmla="*/ 851726 h 1295304"/>
                <a:gd name="connsiteX9" fmla="*/ 381000 w 1752695"/>
                <a:gd name="connsiteY9" fmla="*/ 1295305 h 1295304"/>
                <a:gd name="connsiteX10" fmla="*/ 826008 w 1752695"/>
                <a:gd name="connsiteY10" fmla="*/ 1295305 h 1295304"/>
                <a:gd name="connsiteX11" fmla="*/ 896684 w 1752695"/>
                <a:gd name="connsiteY11" fmla="*/ 1191006 h 1295304"/>
                <a:gd name="connsiteX12" fmla="*/ 876395 w 1752695"/>
                <a:gd name="connsiteY12" fmla="*/ 1104805 h 1295304"/>
                <a:gd name="connsiteX13" fmla="*/ 1066895 w 1752695"/>
                <a:gd name="connsiteY13" fmla="*/ 914305 h 1295304"/>
                <a:gd name="connsiteX14" fmla="*/ 1257395 w 1752695"/>
                <a:gd name="connsiteY14" fmla="*/ 1104805 h 1295304"/>
                <a:gd name="connsiteX15" fmla="*/ 1237679 w 1752695"/>
                <a:gd name="connsiteY15" fmla="*/ 1191006 h 1295304"/>
                <a:gd name="connsiteX16" fmla="*/ 1308259 w 1752695"/>
                <a:gd name="connsiteY16" fmla="*/ 1295305 h 1295304"/>
                <a:gd name="connsiteX17" fmla="*/ 1752695 w 1752695"/>
                <a:gd name="connsiteY17" fmla="*/ 1295305 h 1295304"/>
                <a:gd name="connsiteX18" fmla="*/ 1752695 w 1752695"/>
                <a:gd name="connsiteY18" fmla="*/ 222313 h 129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52695" h="1295304">
                  <a:moveTo>
                    <a:pt x="1341977" y="0"/>
                  </a:moveTo>
                  <a:lnTo>
                    <a:pt x="381000" y="0"/>
                  </a:lnTo>
                  <a:lnTo>
                    <a:pt x="381000" y="370427"/>
                  </a:lnTo>
                  <a:cubicBezTo>
                    <a:pt x="381000" y="424053"/>
                    <a:pt x="327184" y="460819"/>
                    <a:pt x="277273" y="441293"/>
                  </a:cubicBezTo>
                  <a:cubicBezTo>
                    <a:pt x="247555" y="429673"/>
                    <a:pt x="216313" y="420624"/>
                    <a:pt x="190500" y="420624"/>
                  </a:cubicBezTo>
                  <a:cubicBezTo>
                    <a:pt x="85249" y="420624"/>
                    <a:pt x="0" y="505873"/>
                    <a:pt x="0" y="611124"/>
                  </a:cubicBezTo>
                  <a:cubicBezTo>
                    <a:pt x="0" y="716375"/>
                    <a:pt x="85249" y="801624"/>
                    <a:pt x="190500" y="801624"/>
                  </a:cubicBezTo>
                  <a:cubicBezTo>
                    <a:pt x="216884" y="801624"/>
                    <a:pt x="247364" y="792861"/>
                    <a:pt x="276225" y="781336"/>
                  </a:cubicBezTo>
                  <a:cubicBezTo>
                    <a:pt x="326422" y="761143"/>
                    <a:pt x="381000" y="797624"/>
                    <a:pt x="381000" y="851726"/>
                  </a:cubicBezTo>
                  <a:lnTo>
                    <a:pt x="381000" y="1295305"/>
                  </a:lnTo>
                  <a:lnTo>
                    <a:pt x="826008" y="1295305"/>
                  </a:lnTo>
                  <a:cubicBezTo>
                    <a:pt x="879824" y="1295305"/>
                    <a:pt x="916496" y="1241108"/>
                    <a:pt x="896684" y="1191006"/>
                  </a:cubicBezTo>
                  <a:cubicBezTo>
                    <a:pt x="885158" y="1161860"/>
                    <a:pt x="876395" y="1131094"/>
                    <a:pt x="876395" y="1104805"/>
                  </a:cubicBezTo>
                  <a:cubicBezTo>
                    <a:pt x="876395" y="999554"/>
                    <a:pt x="961644" y="914305"/>
                    <a:pt x="1066895" y="914305"/>
                  </a:cubicBezTo>
                  <a:cubicBezTo>
                    <a:pt x="1172147" y="914305"/>
                    <a:pt x="1257395" y="999554"/>
                    <a:pt x="1257395" y="1104805"/>
                  </a:cubicBezTo>
                  <a:cubicBezTo>
                    <a:pt x="1257395" y="1131761"/>
                    <a:pt x="1248918" y="1162336"/>
                    <a:pt x="1237679" y="1191006"/>
                  </a:cubicBezTo>
                  <a:cubicBezTo>
                    <a:pt x="1218057" y="1241203"/>
                    <a:pt x="1254443" y="1295305"/>
                    <a:pt x="1308259" y="1295305"/>
                  </a:cubicBezTo>
                  <a:lnTo>
                    <a:pt x="1752695" y="1295305"/>
                  </a:lnTo>
                  <a:lnTo>
                    <a:pt x="1752695" y="222313"/>
                  </a:lnTo>
                </a:path>
              </a:pathLst>
            </a:custGeom>
            <a:ln w="9525">
              <a:solidFill>
                <a:schemeClr val="tx1"/>
              </a:solidFill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1" name="Grafik 2">
            <a:extLst>
              <a:ext uri="{FF2B5EF4-FFF2-40B4-BE49-F238E27FC236}">
                <a16:creationId xmlns:a16="http://schemas.microsoft.com/office/drawing/2014/main" id="{1A416DCE-6BD7-2208-B7E5-25626239E4A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4610" y="3617922"/>
            <a:ext cx="270513" cy="330628"/>
            <a:chOff x="4400550" y="2362200"/>
            <a:chExt cx="342900" cy="419100"/>
          </a:xfrm>
          <a:noFill/>
        </p:grpSpPr>
        <p:sp>
          <p:nvSpPr>
            <p:cNvPr id="212" name="Freihandform: Form 21">
              <a:extLst>
                <a:ext uri="{FF2B5EF4-FFF2-40B4-BE49-F238E27FC236}">
                  <a16:creationId xmlns:a16="http://schemas.microsoft.com/office/drawing/2014/main" id="{547001F6-1025-76C4-C566-8744E8BDA858}"/>
                </a:ext>
              </a:extLst>
            </p:cNvPr>
            <p:cNvSpPr/>
            <p:nvPr/>
          </p:nvSpPr>
          <p:spPr bwMode="gray">
            <a:xfrm>
              <a:off x="4400550" y="2362200"/>
              <a:ext cx="342900" cy="419100"/>
            </a:xfrm>
            <a:custGeom>
              <a:avLst/>
              <a:gdLst>
                <a:gd name="connsiteX0" fmla="*/ 171450 w 342900"/>
                <a:gd name="connsiteY0" fmla="*/ 0 h 419100"/>
                <a:gd name="connsiteX1" fmla="*/ 0 w 342900"/>
                <a:gd name="connsiteY1" fmla="*/ 66675 h 419100"/>
                <a:gd name="connsiteX2" fmla="*/ 0 w 342900"/>
                <a:gd name="connsiteY2" fmla="*/ 266700 h 419100"/>
                <a:gd name="connsiteX3" fmla="*/ 171450 w 342900"/>
                <a:gd name="connsiteY3" fmla="*/ 419100 h 419100"/>
                <a:gd name="connsiteX4" fmla="*/ 342900 w 342900"/>
                <a:gd name="connsiteY4" fmla="*/ 276225 h 419100"/>
                <a:gd name="connsiteX5" fmla="*/ 342900 w 342900"/>
                <a:gd name="connsiteY5" fmla="*/ 66675 h 419100"/>
                <a:gd name="connsiteX6" fmla="*/ 171450 w 3429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419100">
                  <a:moveTo>
                    <a:pt x="171450" y="0"/>
                  </a:moveTo>
                  <a:cubicBezTo>
                    <a:pt x="155258" y="24765"/>
                    <a:pt x="43815" y="66675"/>
                    <a:pt x="0" y="66675"/>
                  </a:cubicBezTo>
                  <a:cubicBezTo>
                    <a:pt x="0" y="149543"/>
                    <a:pt x="0" y="195263"/>
                    <a:pt x="0" y="266700"/>
                  </a:cubicBezTo>
                  <a:cubicBezTo>
                    <a:pt x="0" y="351473"/>
                    <a:pt x="161925" y="416243"/>
                    <a:pt x="171450" y="419100"/>
                  </a:cubicBezTo>
                  <a:cubicBezTo>
                    <a:pt x="180975" y="416243"/>
                    <a:pt x="342900" y="345758"/>
                    <a:pt x="342900" y="276225"/>
                  </a:cubicBezTo>
                  <a:cubicBezTo>
                    <a:pt x="342900" y="204788"/>
                    <a:pt x="342900" y="149543"/>
                    <a:pt x="342900" y="66675"/>
                  </a:cubicBezTo>
                  <a:cubicBezTo>
                    <a:pt x="295275" y="66675"/>
                    <a:pt x="188595" y="24765"/>
                    <a:pt x="171450" y="0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Freihandform: Form 22">
              <a:extLst>
                <a:ext uri="{FF2B5EF4-FFF2-40B4-BE49-F238E27FC236}">
                  <a16:creationId xmlns:a16="http://schemas.microsoft.com/office/drawing/2014/main" id="{137F7FDE-7BE9-70B7-A55D-812E05784F12}"/>
                </a:ext>
              </a:extLst>
            </p:cNvPr>
            <p:cNvSpPr/>
            <p:nvPr/>
          </p:nvSpPr>
          <p:spPr bwMode="gray">
            <a:xfrm>
              <a:off x="4495800" y="2447925"/>
              <a:ext cx="152400" cy="228600"/>
            </a:xfrm>
            <a:custGeom>
              <a:avLst/>
              <a:gdLst>
                <a:gd name="connsiteX0" fmla="*/ 76200 w 152400"/>
                <a:gd name="connsiteY0" fmla="*/ 0 h 228600"/>
                <a:gd name="connsiteX1" fmla="*/ 0 w 152400"/>
                <a:gd name="connsiteY1" fmla="*/ 152400 h 228600"/>
                <a:gd name="connsiteX2" fmla="*/ 76200 w 152400"/>
                <a:gd name="connsiteY2" fmla="*/ 228600 h 228600"/>
                <a:gd name="connsiteX3" fmla="*/ 152400 w 152400"/>
                <a:gd name="connsiteY3" fmla="*/ 152400 h 228600"/>
                <a:gd name="connsiteX4" fmla="*/ 76200 w 152400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28600">
                  <a:moveTo>
                    <a:pt x="76200" y="0"/>
                  </a:moveTo>
                  <a:cubicBezTo>
                    <a:pt x="64770" y="60007"/>
                    <a:pt x="0" y="89535"/>
                    <a:pt x="0" y="152400"/>
                  </a:cubicBezTo>
                  <a:cubicBezTo>
                    <a:pt x="0" y="194310"/>
                    <a:pt x="33338" y="228600"/>
                    <a:pt x="76200" y="228600"/>
                  </a:cubicBezTo>
                  <a:cubicBezTo>
                    <a:pt x="119063" y="228600"/>
                    <a:pt x="152400" y="194310"/>
                    <a:pt x="152400" y="152400"/>
                  </a:cubicBezTo>
                  <a:cubicBezTo>
                    <a:pt x="152400" y="89535"/>
                    <a:pt x="87630" y="60007"/>
                    <a:pt x="76200" y="0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Freihandform: Form 23">
              <a:extLst>
                <a:ext uri="{FF2B5EF4-FFF2-40B4-BE49-F238E27FC236}">
                  <a16:creationId xmlns:a16="http://schemas.microsoft.com/office/drawing/2014/main" id="{E7F616C8-4521-B491-B689-E8815F674A4A}"/>
                </a:ext>
              </a:extLst>
            </p:cNvPr>
            <p:cNvSpPr/>
            <p:nvPr/>
          </p:nvSpPr>
          <p:spPr bwMode="gray">
            <a:xfrm>
              <a:off x="4533900" y="2600325"/>
              <a:ext cx="38100" cy="38100"/>
            </a:xfrm>
            <a:custGeom>
              <a:avLst/>
              <a:gdLst>
                <a:gd name="connsiteX0" fmla="*/ 38100 w 38100"/>
                <a:gd name="connsiteY0" fmla="*/ 38100 h 38100"/>
                <a:gd name="connsiteX1" fmla="*/ 0 w 381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8100" y="38100"/>
                  </a:moveTo>
                  <a:cubicBezTo>
                    <a:pt x="17145" y="38100"/>
                    <a:pt x="0" y="20955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8B621101-04C2-9C65-B5CB-B58D0C5F43CC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216" name="Teilkreis 39">
              <a:extLst>
                <a:ext uri="{FF2B5EF4-FFF2-40B4-BE49-F238E27FC236}">
                  <a16:creationId xmlns:a16="http://schemas.microsoft.com/office/drawing/2014/main" id="{8DBAD9E3-B128-5BB4-46AF-6D85A376F971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217" name="Teilkreis 42">
              <a:extLst>
                <a:ext uri="{FF2B5EF4-FFF2-40B4-BE49-F238E27FC236}">
                  <a16:creationId xmlns:a16="http://schemas.microsoft.com/office/drawing/2014/main" id="{0D3CD5C0-5BD3-1504-E98B-E91AA8F45E29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218" name="Teilkreis 43">
              <a:extLst>
                <a:ext uri="{FF2B5EF4-FFF2-40B4-BE49-F238E27FC236}">
                  <a16:creationId xmlns:a16="http://schemas.microsoft.com/office/drawing/2014/main" id="{8955046B-C2F6-120C-2947-B7DCF914A711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219" name="Teilkreis 44">
              <a:extLst>
                <a:ext uri="{FF2B5EF4-FFF2-40B4-BE49-F238E27FC236}">
                  <a16:creationId xmlns:a16="http://schemas.microsoft.com/office/drawing/2014/main" id="{BE8519BC-137D-FD61-FD5E-AC193265FDCE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220" name="Textfeld 45">
              <a:extLst>
                <a:ext uri="{FF2B5EF4-FFF2-40B4-BE49-F238E27FC236}">
                  <a16:creationId xmlns:a16="http://schemas.microsoft.com/office/drawing/2014/main" id="{DB7034B3-43C3-42A7-6DC3-7D629589E9CD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221" name="Textfeld 46">
              <a:extLst>
                <a:ext uri="{FF2B5EF4-FFF2-40B4-BE49-F238E27FC236}">
                  <a16:creationId xmlns:a16="http://schemas.microsoft.com/office/drawing/2014/main" id="{6527DB94-D188-4560-C166-2AEDCE7A40AF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222" name="Textfeld 47">
              <a:extLst>
                <a:ext uri="{FF2B5EF4-FFF2-40B4-BE49-F238E27FC236}">
                  <a16:creationId xmlns:a16="http://schemas.microsoft.com/office/drawing/2014/main" id="{751EC1E0-5D2E-8194-47B7-53CD2020058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223" name="Textfeld 48">
              <a:extLst>
                <a:ext uri="{FF2B5EF4-FFF2-40B4-BE49-F238E27FC236}">
                  <a16:creationId xmlns:a16="http://schemas.microsoft.com/office/drawing/2014/main" id="{7592D540-1E76-3033-FA65-9D6777F9B2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224" name="Grafik 12">
              <a:extLst>
                <a:ext uri="{FF2B5EF4-FFF2-40B4-BE49-F238E27FC236}">
                  <a16:creationId xmlns:a16="http://schemas.microsoft.com/office/drawing/2014/main" id="{B55CA0C4-343A-3534-6126-C41495880C8A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237" name="Freihandform: Form 50">
                <a:extLst>
                  <a:ext uri="{FF2B5EF4-FFF2-40B4-BE49-F238E27FC236}">
                    <a16:creationId xmlns:a16="http://schemas.microsoft.com/office/drawing/2014/main" id="{E4738FFE-CF03-7C50-AD79-AA666735795B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38" name="Freihandform: Form 51">
                <a:extLst>
                  <a:ext uri="{FF2B5EF4-FFF2-40B4-BE49-F238E27FC236}">
                    <a16:creationId xmlns:a16="http://schemas.microsoft.com/office/drawing/2014/main" id="{0AB5FC9C-A96B-F144-52BC-1994339DF245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39" name="Freihandform: Form 52">
                <a:extLst>
                  <a:ext uri="{FF2B5EF4-FFF2-40B4-BE49-F238E27FC236}">
                    <a16:creationId xmlns:a16="http://schemas.microsoft.com/office/drawing/2014/main" id="{597CA03E-2E3F-59E7-C9BB-53A4B5776973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40" name="Freihandform: Form 53">
                <a:extLst>
                  <a:ext uri="{FF2B5EF4-FFF2-40B4-BE49-F238E27FC236}">
                    <a16:creationId xmlns:a16="http://schemas.microsoft.com/office/drawing/2014/main" id="{D4B985B3-B440-A7E8-6042-78B74D9057FE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41" name="Freihandform: Form 54">
                <a:extLst>
                  <a:ext uri="{FF2B5EF4-FFF2-40B4-BE49-F238E27FC236}">
                    <a16:creationId xmlns:a16="http://schemas.microsoft.com/office/drawing/2014/main" id="{ED0D903D-E104-13EE-2EE0-F9D2EF36B975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42" name="Freihandform: Form 55">
                <a:extLst>
                  <a:ext uri="{FF2B5EF4-FFF2-40B4-BE49-F238E27FC236}">
                    <a16:creationId xmlns:a16="http://schemas.microsoft.com/office/drawing/2014/main" id="{B02CC551-C294-B309-7F03-07B349D284DE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25" name="Grafik 21">
              <a:extLst>
                <a:ext uri="{FF2B5EF4-FFF2-40B4-BE49-F238E27FC236}">
                  <a16:creationId xmlns:a16="http://schemas.microsoft.com/office/drawing/2014/main" id="{163DAFD7-6393-4058-2016-4980FA7B6AD5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234" name="Freihandform: Form 65">
                <a:extLst>
                  <a:ext uri="{FF2B5EF4-FFF2-40B4-BE49-F238E27FC236}">
                    <a16:creationId xmlns:a16="http://schemas.microsoft.com/office/drawing/2014/main" id="{36778A13-21FA-2C0A-84E3-4E5382DD6B85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35" name="Freihandform: Form 66">
                <a:extLst>
                  <a:ext uri="{FF2B5EF4-FFF2-40B4-BE49-F238E27FC236}">
                    <a16:creationId xmlns:a16="http://schemas.microsoft.com/office/drawing/2014/main" id="{5614313B-E87B-CF7B-4872-683FCC61FEA2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236" name="Freihandform: Form 67">
                <a:extLst>
                  <a:ext uri="{FF2B5EF4-FFF2-40B4-BE49-F238E27FC236}">
                    <a16:creationId xmlns:a16="http://schemas.microsoft.com/office/drawing/2014/main" id="{EAA2AB99-6993-BB5F-75F3-D3690D7D1600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226" name="Group 9">
              <a:extLst>
                <a:ext uri="{FF2B5EF4-FFF2-40B4-BE49-F238E27FC236}">
                  <a16:creationId xmlns:a16="http://schemas.microsoft.com/office/drawing/2014/main" id="{7E4F82E6-096F-42D6-5833-5EFC2ABD2B5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228" name="Freeform 10">
                <a:extLst>
                  <a:ext uri="{FF2B5EF4-FFF2-40B4-BE49-F238E27FC236}">
                    <a16:creationId xmlns:a16="http://schemas.microsoft.com/office/drawing/2014/main" id="{9EB71D34-03FE-2C59-13E9-8BDA468F6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9" name="Freeform 11">
                <a:extLst>
                  <a:ext uri="{FF2B5EF4-FFF2-40B4-BE49-F238E27FC236}">
                    <a16:creationId xmlns:a16="http://schemas.microsoft.com/office/drawing/2014/main" id="{9BE1B6EE-1CFA-7B0F-9816-F35662C46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0" name="Freeform 12">
                <a:extLst>
                  <a:ext uri="{FF2B5EF4-FFF2-40B4-BE49-F238E27FC236}">
                    <a16:creationId xmlns:a16="http://schemas.microsoft.com/office/drawing/2014/main" id="{6C5D44DA-CD8F-907C-3652-7165BFAFE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1" name="Freeform 13">
                <a:extLst>
                  <a:ext uri="{FF2B5EF4-FFF2-40B4-BE49-F238E27FC236}">
                    <a16:creationId xmlns:a16="http://schemas.microsoft.com/office/drawing/2014/main" id="{D56FD5AF-2AB1-F9B0-2841-471DAFDB5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2" name="Freeform 14">
                <a:extLst>
                  <a:ext uri="{FF2B5EF4-FFF2-40B4-BE49-F238E27FC236}">
                    <a16:creationId xmlns:a16="http://schemas.microsoft.com/office/drawing/2014/main" id="{01CD1546-282D-E558-22A0-BD06E31DB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3" name="Freeform 15">
                <a:extLst>
                  <a:ext uri="{FF2B5EF4-FFF2-40B4-BE49-F238E27FC236}">
                    <a16:creationId xmlns:a16="http://schemas.microsoft.com/office/drawing/2014/main" id="{969D465C-C6A7-3254-65F3-D4F445F71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7" name="Grafik 23">
              <a:extLst>
                <a:ext uri="{FF2B5EF4-FFF2-40B4-BE49-F238E27FC236}">
                  <a16:creationId xmlns:a16="http://schemas.microsoft.com/office/drawing/2014/main" id="{C1C33D3C-5E4D-AD65-E007-4A89EFF8C2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3855235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C05F9E-426F-1459-AD45-2A2D4C16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45">
            <a:extLst>
              <a:ext uri="{FF2B5EF4-FFF2-40B4-BE49-F238E27FC236}">
                <a16:creationId xmlns:a16="http://schemas.microsoft.com/office/drawing/2014/main" id="{D93FD527-1525-09DF-0E64-AEA52E0419D6}"/>
              </a:ext>
            </a:extLst>
          </p:cNvPr>
          <p:cNvSpPr txBox="1">
            <a:spLocks/>
          </p:cNvSpPr>
          <p:nvPr/>
        </p:nvSpPr>
        <p:spPr bwMode="gray">
          <a:xfrm>
            <a:off x="429312" y="1851521"/>
            <a:ext cx="3963302" cy="2860685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latin typeface="+mj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DBE551-61F3-99E2-14AB-46CCC9E86D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8490" y="2187667"/>
            <a:ext cx="2821090" cy="2421343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sz="1100" b="1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PEF</a:t>
            </a:r>
            <a:r>
              <a:rPr lang="en-US" sz="1100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lze použít jako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čířicí činidlo 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pro dosažení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vysokého </a:t>
            </a:r>
            <a:r>
              <a:rPr lang="en-US" sz="1100" b="1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rPET 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obsahu v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silnostěnných lahvích bez zákalu</a:t>
            </a:r>
            <a:endParaRPr kumimoji="0" lang="en-US" b="0" i="0" u="none" strike="noStrike" cap="none" spc="0" normalizeH="0" baseline="0" noProof="0">
              <a:ln>
                <a:noFill/>
              </a:ln>
              <a:uLnTx/>
              <a:uFillTx/>
            </a:endParaRPr>
          </a:p>
          <a:p>
            <a:pPr marL="0" lvl="2" indent="0">
              <a:buNone/>
              <a:defRPr/>
            </a:pPr>
            <a:r>
              <a:rPr lang="en-US" sz="1100" b="1">
                <a:solidFill>
                  <a:srgbClr val="004D90"/>
                </a:solidFill>
                <a:latin typeface="Arial" panose="020B0604020202020204" pitchFamily="34" charset="0"/>
              </a:rPr>
              <a:t>Regulace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 nastavují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maximální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 množství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zákalu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 v </a:t>
            </a:r>
            <a:r>
              <a:rPr lang="en-US" sz="1100" b="1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(r)PET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lahvích 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s ohledem na recyklaci</a:t>
            </a:r>
            <a:r>
              <a:rPr lang="en-US" sz="1100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lvl="2" indent="0">
              <a:buNone/>
              <a:defRPr/>
            </a:pPr>
            <a:r>
              <a:rPr lang="en-US" sz="1100">
                <a:solidFill>
                  <a:srgbClr val="004D90"/>
                </a:solidFill>
                <a:latin typeface="Arial" panose="020B0604020202020204" pitchFamily="34" charset="0"/>
              </a:rPr>
              <a:t>Lahve vyrobené z </a:t>
            </a:r>
            <a:r>
              <a:rPr lang="en-US" sz="1100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rPET 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ze sběru žlutých pytlů </a:t>
            </a:r>
            <a:r>
              <a:rPr lang="en-US" sz="1100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(/curbside) 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budou mít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obtíže</a:t>
            </a:r>
            <a:r>
              <a:rPr lang="en-US" sz="1100">
                <a:solidFill>
                  <a:srgbClr val="004D90"/>
                </a:solidFill>
                <a:latin typeface="+mj-lt"/>
              </a:rPr>
              <a:t> projít </a:t>
            </a:r>
            <a:r>
              <a:rPr lang="en-US" sz="1100" b="1">
                <a:solidFill>
                  <a:srgbClr val="004D90"/>
                </a:solidFill>
                <a:latin typeface="+mj-lt"/>
              </a:rPr>
              <a:t>bez čířicích činidel</a:t>
            </a:r>
            <a:r>
              <a:rPr lang="en-US" sz="1100" kern="1200">
                <a:solidFill>
                  <a:srgbClr val="004D90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BD045A-2FAF-69AB-E187-0A09045A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8" y="591750"/>
            <a:ext cx="5038822" cy="539999"/>
          </a:xfrm>
        </p:spPr>
        <p:txBody>
          <a:bodyPr/>
          <a:lstStyle/>
          <a:p>
            <a:r>
              <a:rPr lang="en-US">
                <a:solidFill>
                  <a:srgbClr val="2793C9"/>
                </a:solidFill>
                <a:latin typeface="Arial"/>
              </a:rPr>
              <a:t>Příležitosti</a:t>
            </a:r>
            <a:r>
              <a:rPr lang="en-US">
                <a:solidFill>
                  <a:srgbClr val="004D90"/>
                </a:solidFill>
                <a:latin typeface="Arial"/>
              </a:rPr>
              <a:t> čířicího činidla PEF</a:t>
            </a:r>
            <a:endParaRPr lang="de-DE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2CCF218-1FCC-B47F-DEE3-7D0544F2F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61B2-8453-4639-9D6C-F082FC519D37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745708-61B9-368E-37FC-BF99B6C427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4D90"/>
                </a:solidFill>
                <a:latin typeface="Arial"/>
              </a:rPr>
              <a:t>Cirkulární ekonomika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72C13EA-EBB1-28FD-B4D8-8F26940AAB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98A37-7DA0-4797-BE0F-1407C577BB96}" type="slidenum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ECA94D-C12E-15C2-DD55-4DE6E112BE47}"/>
              </a:ext>
            </a:extLst>
          </p:cNvPr>
          <p:cNvSpPr txBox="1"/>
          <p:nvPr/>
        </p:nvSpPr>
        <p:spPr>
          <a:xfrm>
            <a:off x="6282817" y="4765483"/>
            <a:ext cx="968421" cy="176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rPET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+ 2%PEF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4F5E7-E791-AE6A-2132-63B54EFE2C9D}"/>
              </a:ext>
            </a:extLst>
          </p:cNvPr>
          <p:cNvSpPr txBox="1"/>
          <p:nvPr/>
        </p:nvSpPr>
        <p:spPr>
          <a:xfrm>
            <a:off x="7745585" y="4765483"/>
            <a:ext cx="968421" cy="176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rPET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+ </a:t>
            </a:r>
            <a:r>
              <a:rPr lang="en-US" sz="1000" b="1" kern="1200">
                <a:solidFill>
                  <a:srgbClr val="004D90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%PEF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464D0-EBE6-025E-18FF-A9995BA95CFE}"/>
              </a:ext>
            </a:extLst>
          </p:cNvPr>
          <p:cNvSpPr txBox="1"/>
          <p:nvPr/>
        </p:nvSpPr>
        <p:spPr>
          <a:xfrm>
            <a:off x="4653862" y="4754110"/>
            <a:ext cx="968421" cy="176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100%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rPET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 descr="A group of glass bottles&#10;&#10;Description automatically generated">
            <a:extLst>
              <a:ext uri="{FF2B5EF4-FFF2-40B4-BE49-F238E27FC236}">
                <a16:creationId xmlns:a16="http://schemas.microsoft.com/office/drawing/2014/main" id="{FF1178A1-97AE-C935-5731-AD01EA255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387" y="1851521"/>
            <a:ext cx="3967519" cy="2860685"/>
          </a:xfrm>
          <a:prstGeom prst="rect">
            <a:avLst/>
          </a:prstGeom>
        </p:spPr>
      </p:pic>
      <p:grpSp>
        <p:nvGrpSpPr>
          <p:cNvPr id="41" name="Gruppieren 130">
            <a:extLst>
              <a:ext uri="{FF2B5EF4-FFF2-40B4-BE49-F238E27FC236}">
                <a16:creationId xmlns:a16="http://schemas.microsoft.com/office/drawing/2014/main" id="{6AE29C74-FB4A-C686-E0D6-5251FB4CCA8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7428" y="2088129"/>
            <a:ext cx="415421" cy="568085"/>
            <a:chOff x="4400638" y="2328824"/>
            <a:chExt cx="344812" cy="471531"/>
          </a:xfrm>
        </p:grpSpPr>
        <p:grpSp>
          <p:nvGrpSpPr>
            <p:cNvPr id="42" name="Grafik 105">
              <a:extLst>
                <a:ext uri="{FF2B5EF4-FFF2-40B4-BE49-F238E27FC236}">
                  <a16:creationId xmlns:a16="http://schemas.microsoft.com/office/drawing/2014/main" id="{2A27BE9B-C829-DC89-177A-D961441C0178}"/>
                </a:ext>
              </a:extLst>
            </p:cNvPr>
            <p:cNvGrpSpPr/>
            <p:nvPr/>
          </p:nvGrpSpPr>
          <p:grpSpPr bwMode="gray">
            <a:xfrm>
              <a:off x="4465338" y="2431738"/>
              <a:ext cx="144791" cy="368617"/>
              <a:chOff x="4465307" y="2431732"/>
              <a:chExt cx="144791" cy="368617"/>
            </a:xfrm>
            <a:noFill/>
          </p:grpSpPr>
          <p:sp>
            <p:nvSpPr>
              <p:cNvPr id="58" name="Grafik 105">
                <a:extLst>
                  <a:ext uri="{FF2B5EF4-FFF2-40B4-BE49-F238E27FC236}">
                    <a16:creationId xmlns:a16="http://schemas.microsoft.com/office/drawing/2014/main" id="{F1ADDD3F-A766-4554-9105-054987989E90}"/>
                  </a:ext>
                </a:extLst>
              </p:cNvPr>
              <p:cNvSpPr/>
              <p:nvPr/>
            </p:nvSpPr>
            <p:spPr bwMode="gray">
              <a:xfrm>
                <a:off x="4505324" y="2431732"/>
                <a:ext cx="64769" cy="40004"/>
              </a:xfrm>
              <a:custGeom>
                <a:avLst/>
                <a:gdLst>
                  <a:gd name="connsiteX0" fmla="*/ 0 w 64769"/>
                  <a:gd name="connsiteY0" fmla="*/ 27622 h 40004"/>
                  <a:gd name="connsiteX1" fmla="*/ 0 w 64769"/>
                  <a:gd name="connsiteY1" fmla="*/ 40005 h 40004"/>
                  <a:gd name="connsiteX2" fmla="*/ 64770 w 64769"/>
                  <a:gd name="connsiteY2" fmla="*/ 40005 h 40004"/>
                  <a:gd name="connsiteX3" fmla="*/ 64770 w 64769"/>
                  <a:gd name="connsiteY3" fmla="*/ 7620 h 40004"/>
                  <a:gd name="connsiteX4" fmla="*/ 57150 w 64769"/>
                  <a:gd name="connsiteY4" fmla="*/ 0 h 40004"/>
                  <a:gd name="connsiteX5" fmla="*/ 40958 w 64769"/>
                  <a:gd name="connsiteY5" fmla="*/ 0 h 4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69" h="40004">
                    <a:moveTo>
                      <a:pt x="0" y="27622"/>
                    </a:moveTo>
                    <a:lnTo>
                      <a:pt x="0" y="40005"/>
                    </a:lnTo>
                    <a:lnTo>
                      <a:pt x="64770" y="40005"/>
                    </a:lnTo>
                    <a:lnTo>
                      <a:pt x="64770" y="7620"/>
                    </a:lnTo>
                    <a:cubicBezTo>
                      <a:pt x="64770" y="2858"/>
                      <a:pt x="60960" y="0"/>
                      <a:pt x="57150" y="0"/>
                    </a:cubicBezTo>
                    <a:lnTo>
                      <a:pt x="40958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rafik 105">
                <a:extLst>
                  <a:ext uri="{FF2B5EF4-FFF2-40B4-BE49-F238E27FC236}">
                    <a16:creationId xmlns:a16="http://schemas.microsoft.com/office/drawing/2014/main" id="{21351641-804C-9467-2370-7FA121BA9292}"/>
                  </a:ext>
                </a:extLst>
              </p:cNvPr>
              <p:cNvSpPr/>
              <p:nvPr/>
            </p:nvSpPr>
            <p:spPr bwMode="gray">
              <a:xfrm>
                <a:off x="4465307" y="2489834"/>
                <a:ext cx="144791" cy="310515"/>
              </a:xfrm>
              <a:custGeom>
                <a:avLst/>
                <a:gdLst>
                  <a:gd name="connsiteX0" fmla="*/ 144792 w 144791"/>
                  <a:gd name="connsiteY0" fmla="*/ 135255 h 310515"/>
                  <a:gd name="connsiteX1" fmla="*/ 128599 w 144791"/>
                  <a:gd name="connsiteY1" fmla="*/ 159067 h 310515"/>
                  <a:gd name="connsiteX2" fmla="*/ 144792 w 144791"/>
                  <a:gd name="connsiteY2" fmla="*/ 182880 h 310515"/>
                  <a:gd name="connsiteX3" fmla="*/ 128599 w 144791"/>
                  <a:gd name="connsiteY3" fmla="*/ 206692 h 310515"/>
                  <a:gd name="connsiteX4" fmla="*/ 144792 w 144791"/>
                  <a:gd name="connsiteY4" fmla="*/ 230505 h 310515"/>
                  <a:gd name="connsiteX5" fmla="*/ 144792 w 144791"/>
                  <a:gd name="connsiteY5" fmla="*/ 286703 h 310515"/>
                  <a:gd name="connsiteX6" fmla="*/ 120979 w 144791"/>
                  <a:gd name="connsiteY6" fmla="*/ 310515 h 310515"/>
                  <a:gd name="connsiteX7" fmla="*/ 104787 w 144791"/>
                  <a:gd name="connsiteY7" fmla="*/ 310515 h 310515"/>
                  <a:gd name="connsiteX8" fmla="*/ 88594 w 144791"/>
                  <a:gd name="connsiteY8" fmla="*/ 302895 h 310515"/>
                  <a:gd name="connsiteX9" fmla="*/ 56209 w 144791"/>
                  <a:gd name="connsiteY9" fmla="*/ 302895 h 310515"/>
                  <a:gd name="connsiteX10" fmla="*/ 40017 w 144791"/>
                  <a:gd name="connsiteY10" fmla="*/ 310515 h 310515"/>
                  <a:gd name="connsiteX11" fmla="*/ 23824 w 144791"/>
                  <a:gd name="connsiteY11" fmla="*/ 310515 h 310515"/>
                  <a:gd name="connsiteX12" fmla="*/ 12 w 144791"/>
                  <a:gd name="connsiteY12" fmla="*/ 286703 h 310515"/>
                  <a:gd name="connsiteX13" fmla="*/ 12 w 144791"/>
                  <a:gd name="connsiteY13" fmla="*/ 230505 h 310515"/>
                  <a:gd name="connsiteX14" fmla="*/ 16204 w 144791"/>
                  <a:gd name="connsiteY14" fmla="*/ 206692 h 310515"/>
                  <a:gd name="connsiteX15" fmla="*/ 12 w 144791"/>
                  <a:gd name="connsiteY15" fmla="*/ 182880 h 310515"/>
                  <a:gd name="connsiteX16" fmla="*/ 16204 w 144791"/>
                  <a:gd name="connsiteY16" fmla="*/ 159067 h 310515"/>
                  <a:gd name="connsiteX17" fmla="*/ 12 w 144791"/>
                  <a:gd name="connsiteY17" fmla="*/ 135255 h 310515"/>
                  <a:gd name="connsiteX18" fmla="*/ 16204 w 144791"/>
                  <a:gd name="connsiteY18" fmla="*/ 111443 h 310515"/>
                  <a:gd name="connsiteX19" fmla="*/ 12 w 144791"/>
                  <a:gd name="connsiteY19" fmla="*/ 87630 h 310515"/>
                  <a:gd name="connsiteX20" fmla="*/ 14299 w 144791"/>
                  <a:gd name="connsiteY20" fmla="*/ 47625 h 310515"/>
                  <a:gd name="connsiteX21" fmla="*/ 40017 w 144791"/>
                  <a:gd name="connsiteY21" fmla="*/ 7620 h 310515"/>
                  <a:gd name="connsiteX22" fmla="*/ 40017 w 144791"/>
                  <a:gd name="connsiteY22" fmla="*/ 0 h 310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4791" h="310515">
                    <a:moveTo>
                      <a:pt x="144792" y="135255"/>
                    </a:moveTo>
                    <a:cubicBezTo>
                      <a:pt x="144792" y="151448"/>
                      <a:pt x="136219" y="155258"/>
                      <a:pt x="128599" y="159067"/>
                    </a:cubicBezTo>
                    <a:cubicBezTo>
                      <a:pt x="136219" y="162878"/>
                      <a:pt x="144792" y="166688"/>
                      <a:pt x="144792" y="182880"/>
                    </a:cubicBezTo>
                    <a:cubicBezTo>
                      <a:pt x="144792" y="199073"/>
                      <a:pt x="136219" y="202883"/>
                      <a:pt x="128599" y="206692"/>
                    </a:cubicBezTo>
                    <a:cubicBezTo>
                      <a:pt x="136219" y="210503"/>
                      <a:pt x="144792" y="214313"/>
                      <a:pt x="144792" y="230505"/>
                    </a:cubicBezTo>
                    <a:cubicBezTo>
                      <a:pt x="144792" y="230505"/>
                      <a:pt x="144792" y="281940"/>
                      <a:pt x="144792" y="286703"/>
                    </a:cubicBezTo>
                    <a:cubicBezTo>
                      <a:pt x="144792" y="297180"/>
                      <a:pt x="131457" y="310515"/>
                      <a:pt x="120979" y="310515"/>
                    </a:cubicBezTo>
                    <a:cubicBezTo>
                      <a:pt x="116217" y="310515"/>
                      <a:pt x="109549" y="310515"/>
                      <a:pt x="104787" y="310515"/>
                    </a:cubicBezTo>
                    <a:cubicBezTo>
                      <a:pt x="100024" y="310515"/>
                      <a:pt x="88594" y="302895"/>
                      <a:pt x="88594" y="302895"/>
                    </a:cubicBezTo>
                    <a:lnTo>
                      <a:pt x="56209" y="302895"/>
                    </a:lnTo>
                    <a:cubicBezTo>
                      <a:pt x="56209" y="302895"/>
                      <a:pt x="44779" y="310515"/>
                      <a:pt x="40017" y="310515"/>
                    </a:cubicBezTo>
                    <a:cubicBezTo>
                      <a:pt x="35254" y="310515"/>
                      <a:pt x="28587" y="310515"/>
                      <a:pt x="23824" y="310515"/>
                    </a:cubicBezTo>
                    <a:cubicBezTo>
                      <a:pt x="12394" y="310515"/>
                      <a:pt x="12" y="297180"/>
                      <a:pt x="12" y="286703"/>
                    </a:cubicBezTo>
                    <a:cubicBezTo>
                      <a:pt x="12" y="281940"/>
                      <a:pt x="12" y="230505"/>
                      <a:pt x="12" y="230505"/>
                    </a:cubicBezTo>
                    <a:cubicBezTo>
                      <a:pt x="12" y="214313"/>
                      <a:pt x="8584" y="210503"/>
                      <a:pt x="16204" y="206692"/>
                    </a:cubicBezTo>
                    <a:cubicBezTo>
                      <a:pt x="8584" y="202883"/>
                      <a:pt x="12" y="199073"/>
                      <a:pt x="12" y="182880"/>
                    </a:cubicBezTo>
                    <a:cubicBezTo>
                      <a:pt x="12" y="166688"/>
                      <a:pt x="8584" y="162878"/>
                      <a:pt x="16204" y="159067"/>
                    </a:cubicBezTo>
                    <a:cubicBezTo>
                      <a:pt x="8584" y="155258"/>
                      <a:pt x="12" y="151448"/>
                      <a:pt x="12" y="135255"/>
                    </a:cubicBezTo>
                    <a:cubicBezTo>
                      <a:pt x="12" y="119063"/>
                      <a:pt x="8584" y="115253"/>
                      <a:pt x="16204" y="111443"/>
                    </a:cubicBezTo>
                    <a:cubicBezTo>
                      <a:pt x="8584" y="107633"/>
                      <a:pt x="12" y="103823"/>
                      <a:pt x="12" y="87630"/>
                    </a:cubicBezTo>
                    <a:cubicBezTo>
                      <a:pt x="12" y="72390"/>
                      <a:pt x="-941" y="63818"/>
                      <a:pt x="14299" y="47625"/>
                    </a:cubicBezTo>
                    <a:cubicBezTo>
                      <a:pt x="31444" y="28575"/>
                      <a:pt x="40017" y="25718"/>
                      <a:pt x="40017" y="7620"/>
                    </a:cubicBezTo>
                    <a:lnTo>
                      <a:pt x="40017" y="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rafik 105">
                <a:extLst>
                  <a:ext uri="{FF2B5EF4-FFF2-40B4-BE49-F238E27FC236}">
                    <a16:creationId xmlns:a16="http://schemas.microsoft.com/office/drawing/2014/main" id="{ED8C91F5-9C98-577B-E4AC-006D603CF30C}"/>
                  </a:ext>
                </a:extLst>
              </p:cNvPr>
              <p:cNvSpPr/>
              <p:nvPr/>
            </p:nvSpPr>
            <p:spPr bwMode="gray">
              <a:xfrm>
                <a:off x="4570094" y="2487929"/>
                <a:ext cx="7620" cy="28575"/>
              </a:xfrm>
              <a:custGeom>
                <a:avLst/>
                <a:gdLst>
                  <a:gd name="connsiteX0" fmla="*/ 0 w 7620"/>
                  <a:gd name="connsiteY0" fmla="*/ 0 h 28575"/>
                  <a:gd name="connsiteX1" fmla="*/ 0 w 7620"/>
                  <a:gd name="connsiteY1" fmla="*/ 7620 h 28575"/>
                  <a:gd name="connsiteX2" fmla="*/ 7620 w 7620"/>
                  <a:gd name="connsiteY2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" h="28575">
                    <a:moveTo>
                      <a:pt x="0" y="0"/>
                    </a:moveTo>
                    <a:lnTo>
                      <a:pt x="0" y="7620"/>
                    </a:lnTo>
                    <a:cubicBezTo>
                      <a:pt x="0" y="17145"/>
                      <a:pt x="2858" y="22860"/>
                      <a:pt x="7620" y="28575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rafik 105">
                <a:extLst>
                  <a:ext uri="{FF2B5EF4-FFF2-40B4-BE49-F238E27FC236}">
                    <a16:creationId xmlns:a16="http://schemas.microsoft.com/office/drawing/2014/main" id="{FF7EA5A9-E8C5-AA15-AFD1-2AD47B5ECB30}"/>
                  </a:ext>
                </a:extLst>
              </p:cNvPr>
              <p:cNvSpPr/>
              <p:nvPr/>
            </p:nvSpPr>
            <p:spPr bwMode="gray">
              <a:xfrm>
                <a:off x="4481512" y="2600324"/>
                <a:ext cx="23812" cy="9525"/>
              </a:xfrm>
              <a:custGeom>
                <a:avLst/>
                <a:gdLst>
                  <a:gd name="connsiteX0" fmla="*/ 0 w 23812"/>
                  <a:gd name="connsiteY0" fmla="*/ 0 h 9525"/>
                  <a:gd name="connsiteX1" fmla="*/ 23813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0" y="0"/>
                    </a:moveTo>
                    <a:lnTo>
                      <a:pt x="23813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rafik 105">
                <a:extLst>
                  <a:ext uri="{FF2B5EF4-FFF2-40B4-BE49-F238E27FC236}">
                    <a16:creationId xmlns:a16="http://schemas.microsoft.com/office/drawing/2014/main" id="{55BF6EC4-8202-9369-E7AD-33CF58EBAB8B}"/>
                  </a:ext>
                </a:extLst>
              </p:cNvPr>
              <p:cNvSpPr/>
              <p:nvPr/>
            </p:nvSpPr>
            <p:spPr bwMode="gray">
              <a:xfrm>
                <a:off x="4481512" y="2648902"/>
                <a:ext cx="23812" cy="9525"/>
              </a:xfrm>
              <a:custGeom>
                <a:avLst/>
                <a:gdLst>
                  <a:gd name="connsiteX0" fmla="*/ 0 w 23812"/>
                  <a:gd name="connsiteY0" fmla="*/ 0 h 9525"/>
                  <a:gd name="connsiteX1" fmla="*/ 23813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0" y="0"/>
                    </a:moveTo>
                    <a:lnTo>
                      <a:pt x="23813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rafik 105">
                <a:extLst>
                  <a:ext uri="{FF2B5EF4-FFF2-40B4-BE49-F238E27FC236}">
                    <a16:creationId xmlns:a16="http://schemas.microsoft.com/office/drawing/2014/main" id="{353716D4-B8ED-770F-97F7-DB47E7E346A0}"/>
                  </a:ext>
                </a:extLst>
              </p:cNvPr>
              <p:cNvSpPr/>
              <p:nvPr/>
            </p:nvSpPr>
            <p:spPr bwMode="gray">
              <a:xfrm>
                <a:off x="4481512" y="2697479"/>
                <a:ext cx="23812" cy="9525"/>
              </a:xfrm>
              <a:custGeom>
                <a:avLst/>
                <a:gdLst>
                  <a:gd name="connsiteX0" fmla="*/ 0 w 23812"/>
                  <a:gd name="connsiteY0" fmla="*/ 0 h 9525"/>
                  <a:gd name="connsiteX1" fmla="*/ 23813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0" y="0"/>
                    </a:moveTo>
                    <a:lnTo>
                      <a:pt x="23813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rafik 105">
                <a:extLst>
                  <a:ext uri="{FF2B5EF4-FFF2-40B4-BE49-F238E27FC236}">
                    <a16:creationId xmlns:a16="http://schemas.microsoft.com/office/drawing/2014/main" id="{892E05BD-9468-41BA-B72C-47B92B81D101}"/>
                  </a:ext>
                </a:extLst>
              </p:cNvPr>
              <p:cNvSpPr/>
              <p:nvPr/>
            </p:nvSpPr>
            <p:spPr bwMode="gray">
              <a:xfrm>
                <a:off x="4570094" y="2697479"/>
                <a:ext cx="23812" cy="9525"/>
              </a:xfrm>
              <a:custGeom>
                <a:avLst/>
                <a:gdLst>
                  <a:gd name="connsiteX0" fmla="*/ 0 w 23812"/>
                  <a:gd name="connsiteY0" fmla="*/ 0 h 9525"/>
                  <a:gd name="connsiteX1" fmla="*/ 23812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0" y="0"/>
                    </a:moveTo>
                    <a:lnTo>
                      <a:pt x="23812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rafik 105">
                <a:extLst>
                  <a:ext uri="{FF2B5EF4-FFF2-40B4-BE49-F238E27FC236}">
                    <a16:creationId xmlns:a16="http://schemas.microsoft.com/office/drawing/2014/main" id="{76E711F3-0CF7-FA1A-1877-4827323A885F}"/>
                  </a:ext>
                </a:extLst>
              </p:cNvPr>
              <p:cNvSpPr/>
              <p:nvPr/>
            </p:nvSpPr>
            <p:spPr bwMode="gray">
              <a:xfrm>
                <a:off x="4570094" y="2648902"/>
                <a:ext cx="23812" cy="9525"/>
              </a:xfrm>
              <a:custGeom>
                <a:avLst/>
                <a:gdLst>
                  <a:gd name="connsiteX0" fmla="*/ 0 w 23812"/>
                  <a:gd name="connsiteY0" fmla="*/ 0 h 9525"/>
                  <a:gd name="connsiteX1" fmla="*/ 23812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0" y="0"/>
                    </a:moveTo>
                    <a:lnTo>
                      <a:pt x="23812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fik 105">
              <a:extLst>
                <a:ext uri="{FF2B5EF4-FFF2-40B4-BE49-F238E27FC236}">
                  <a16:creationId xmlns:a16="http://schemas.microsoft.com/office/drawing/2014/main" id="{17EC96E6-84F6-75A2-C05F-0DA24DF56E99}"/>
                </a:ext>
              </a:extLst>
            </p:cNvPr>
            <p:cNvGrpSpPr/>
            <p:nvPr/>
          </p:nvGrpSpPr>
          <p:grpSpPr bwMode="gray">
            <a:xfrm>
              <a:off x="4400638" y="2328824"/>
              <a:ext cx="344812" cy="303842"/>
              <a:chOff x="4400526" y="2328891"/>
              <a:chExt cx="344812" cy="303851"/>
            </a:xfrm>
          </p:grpSpPr>
          <p:sp>
            <p:nvSpPr>
              <p:cNvPr id="44" name="Grafik 105">
                <a:extLst>
                  <a:ext uri="{FF2B5EF4-FFF2-40B4-BE49-F238E27FC236}">
                    <a16:creationId xmlns:a16="http://schemas.microsoft.com/office/drawing/2014/main" id="{B163E67A-5D10-5DEB-1B06-3DA71720E73A}"/>
                  </a:ext>
                </a:extLst>
              </p:cNvPr>
              <p:cNvSpPr/>
              <p:nvPr/>
            </p:nvSpPr>
            <p:spPr bwMode="gray">
              <a:xfrm>
                <a:off x="4659618" y="2461291"/>
                <a:ext cx="9525" cy="38099"/>
              </a:xfrm>
              <a:custGeom>
                <a:avLst/>
                <a:gdLst>
                  <a:gd name="connsiteX0" fmla="*/ 0 w 9525"/>
                  <a:gd name="connsiteY0" fmla="*/ 0 h 38099"/>
                  <a:gd name="connsiteX1" fmla="*/ 0 w 9525"/>
                  <a:gd name="connsiteY1" fmla="*/ 38100 h 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8099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Grafik 105">
                <a:extLst>
                  <a:ext uri="{FF2B5EF4-FFF2-40B4-BE49-F238E27FC236}">
                    <a16:creationId xmlns:a16="http://schemas.microsoft.com/office/drawing/2014/main" id="{91CC6A55-79A8-D205-CDCC-54D590B5CE54}"/>
                  </a:ext>
                </a:extLst>
              </p:cNvPr>
              <p:cNvSpPr/>
              <p:nvPr/>
            </p:nvSpPr>
            <p:spPr bwMode="gray">
              <a:xfrm>
                <a:off x="4659618" y="2594641"/>
                <a:ext cx="9525" cy="38101"/>
              </a:xfrm>
              <a:custGeom>
                <a:avLst/>
                <a:gdLst>
                  <a:gd name="connsiteX0" fmla="*/ 0 w 9525"/>
                  <a:gd name="connsiteY0" fmla="*/ 0 h 38100"/>
                  <a:gd name="connsiteX1" fmla="*/ 0 w 9525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8100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rafik 105">
                <a:extLst>
                  <a:ext uri="{FF2B5EF4-FFF2-40B4-BE49-F238E27FC236}">
                    <a16:creationId xmlns:a16="http://schemas.microsoft.com/office/drawing/2014/main" id="{C0DA4BF3-81AA-0937-9DF0-C776AFDE8515}"/>
                  </a:ext>
                </a:extLst>
              </p:cNvPr>
              <p:cNvSpPr/>
              <p:nvPr/>
            </p:nvSpPr>
            <p:spPr bwMode="gray">
              <a:xfrm>
                <a:off x="4707238" y="2547015"/>
                <a:ext cx="38100" cy="9525"/>
              </a:xfrm>
              <a:custGeom>
                <a:avLst/>
                <a:gdLst>
                  <a:gd name="connsiteX0" fmla="*/ 38100 w 38100"/>
                  <a:gd name="connsiteY0" fmla="*/ 0 h 9525"/>
                  <a:gd name="connsiteX1" fmla="*/ 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38100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Grafik 105">
                <a:extLst>
                  <a:ext uri="{FF2B5EF4-FFF2-40B4-BE49-F238E27FC236}">
                    <a16:creationId xmlns:a16="http://schemas.microsoft.com/office/drawing/2014/main" id="{C782DC6B-A553-1AA1-5343-BCD73B090B6F}"/>
                  </a:ext>
                </a:extLst>
              </p:cNvPr>
              <p:cNvSpPr/>
              <p:nvPr/>
            </p:nvSpPr>
            <p:spPr bwMode="gray">
              <a:xfrm>
                <a:off x="4573888" y="2547015"/>
                <a:ext cx="38100" cy="9525"/>
              </a:xfrm>
              <a:custGeom>
                <a:avLst/>
                <a:gdLst>
                  <a:gd name="connsiteX0" fmla="*/ 38100 w 38100"/>
                  <a:gd name="connsiteY0" fmla="*/ 0 h 9525"/>
                  <a:gd name="connsiteX1" fmla="*/ 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38100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Grafik 105">
                <a:extLst>
                  <a:ext uri="{FF2B5EF4-FFF2-40B4-BE49-F238E27FC236}">
                    <a16:creationId xmlns:a16="http://schemas.microsoft.com/office/drawing/2014/main" id="{6F0DD925-42EA-BFDB-80AC-9030599FB4F8}"/>
                  </a:ext>
                </a:extLst>
              </p:cNvPr>
              <p:cNvSpPr/>
              <p:nvPr/>
            </p:nvSpPr>
            <p:spPr bwMode="gray">
              <a:xfrm>
                <a:off x="4602464" y="2489865"/>
                <a:ext cx="38100" cy="38101"/>
              </a:xfrm>
              <a:custGeom>
                <a:avLst/>
                <a:gdLst>
                  <a:gd name="connsiteX0" fmla="*/ 38100 w 38100"/>
                  <a:gd name="connsiteY0" fmla="*/ 38100 h 38100"/>
                  <a:gd name="connsiteX1" fmla="*/ 0 w 38100"/>
                  <a:gd name="connsiteY1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Grafik 105">
                <a:extLst>
                  <a:ext uri="{FF2B5EF4-FFF2-40B4-BE49-F238E27FC236}">
                    <a16:creationId xmlns:a16="http://schemas.microsoft.com/office/drawing/2014/main" id="{5A0024D0-AE9D-71DC-C337-A1E885536014}"/>
                  </a:ext>
                </a:extLst>
              </p:cNvPr>
              <p:cNvSpPr/>
              <p:nvPr/>
            </p:nvSpPr>
            <p:spPr bwMode="gray">
              <a:xfrm>
                <a:off x="4602464" y="2566066"/>
                <a:ext cx="38100" cy="38101"/>
              </a:xfrm>
              <a:custGeom>
                <a:avLst/>
                <a:gdLst>
                  <a:gd name="connsiteX0" fmla="*/ 0 w 38100"/>
                  <a:gd name="connsiteY0" fmla="*/ 38100 h 38100"/>
                  <a:gd name="connsiteX1" fmla="*/ 38100 w 38100"/>
                  <a:gd name="connsiteY1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38100">
                    <a:moveTo>
                      <a:pt x="0" y="38100"/>
                    </a:moveTo>
                    <a:lnTo>
                      <a:pt x="3810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rafik 105">
                <a:extLst>
                  <a:ext uri="{FF2B5EF4-FFF2-40B4-BE49-F238E27FC236}">
                    <a16:creationId xmlns:a16="http://schemas.microsoft.com/office/drawing/2014/main" id="{40709A26-882F-504C-5681-ED807D21F1D5}"/>
                  </a:ext>
                </a:extLst>
              </p:cNvPr>
              <p:cNvSpPr/>
              <p:nvPr/>
            </p:nvSpPr>
            <p:spPr bwMode="gray">
              <a:xfrm>
                <a:off x="4678667" y="2489865"/>
                <a:ext cx="38100" cy="38101"/>
              </a:xfrm>
              <a:custGeom>
                <a:avLst/>
                <a:gdLst>
                  <a:gd name="connsiteX0" fmla="*/ 0 w 38100"/>
                  <a:gd name="connsiteY0" fmla="*/ 38100 h 38100"/>
                  <a:gd name="connsiteX1" fmla="*/ 38100 w 38100"/>
                  <a:gd name="connsiteY1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38100">
                    <a:moveTo>
                      <a:pt x="0" y="38100"/>
                    </a:moveTo>
                    <a:lnTo>
                      <a:pt x="3810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rafik 105">
                <a:extLst>
                  <a:ext uri="{FF2B5EF4-FFF2-40B4-BE49-F238E27FC236}">
                    <a16:creationId xmlns:a16="http://schemas.microsoft.com/office/drawing/2014/main" id="{4F217B82-E58E-BBFC-BD2C-074C4260BD0A}"/>
                  </a:ext>
                </a:extLst>
              </p:cNvPr>
              <p:cNvSpPr/>
              <p:nvPr/>
            </p:nvSpPr>
            <p:spPr bwMode="gray">
              <a:xfrm>
                <a:off x="4678666" y="2566071"/>
                <a:ext cx="38100" cy="38101"/>
              </a:xfrm>
              <a:custGeom>
                <a:avLst/>
                <a:gdLst>
                  <a:gd name="connsiteX0" fmla="*/ 38100 w 38100"/>
                  <a:gd name="connsiteY0" fmla="*/ 38100 h 38100"/>
                  <a:gd name="connsiteX1" fmla="*/ 0 w 38100"/>
                  <a:gd name="connsiteY1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rafik 105">
                <a:extLst>
                  <a:ext uri="{FF2B5EF4-FFF2-40B4-BE49-F238E27FC236}">
                    <a16:creationId xmlns:a16="http://schemas.microsoft.com/office/drawing/2014/main" id="{CB20E34F-5B93-E4D4-CBD7-07C9BE0394E3}"/>
                  </a:ext>
                </a:extLst>
              </p:cNvPr>
              <p:cNvSpPr/>
              <p:nvPr/>
            </p:nvSpPr>
            <p:spPr bwMode="gray">
              <a:xfrm>
                <a:off x="4462449" y="2328891"/>
                <a:ext cx="9525" cy="47626"/>
              </a:xfrm>
              <a:custGeom>
                <a:avLst/>
                <a:gdLst>
                  <a:gd name="connsiteX0" fmla="*/ 0 w 9525"/>
                  <a:gd name="connsiteY0" fmla="*/ 0 h 47625"/>
                  <a:gd name="connsiteX1" fmla="*/ 0 w 9525"/>
                  <a:gd name="connsiteY1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625">
                    <a:moveTo>
                      <a:pt x="0" y="0"/>
                    </a:moveTo>
                    <a:lnTo>
                      <a:pt x="0" y="4762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rafik 105">
                <a:extLst>
                  <a:ext uri="{FF2B5EF4-FFF2-40B4-BE49-F238E27FC236}">
                    <a16:creationId xmlns:a16="http://schemas.microsoft.com/office/drawing/2014/main" id="{A2014AE0-30F4-82CC-3228-63721645E87C}"/>
                  </a:ext>
                </a:extLst>
              </p:cNvPr>
              <p:cNvSpPr/>
              <p:nvPr/>
            </p:nvSpPr>
            <p:spPr bwMode="gray">
              <a:xfrm>
                <a:off x="4462449" y="2424155"/>
                <a:ext cx="9525" cy="47626"/>
              </a:xfrm>
              <a:custGeom>
                <a:avLst/>
                <a:gdLst>
                  <a:gd name="connsiteX0" fmla="*/ 0 w 9525"/>
                  <a:gd name="connsiteY0" fmla="*/ 0 h 47625"/>
                  <a:gd name="connsiteX1" fmla="*/ 0 w 9525"/>
                  <a:gd name="connsiteY1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625">
                    <a:moveTo>
                      <a:pt x="0" y="0"/>
                    </a:moveTo>
                    <a:lnTo>
                      <a:pt x="0" y="47625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rafik 105">
                <a:extLst>
                  <a:ext uri="{FF2B5EF4-FFF2-40B4-BE49-F238E27FC236}">
                    <a16:creationId xmlns:a16="http://schemas.microsoft.com/office/drawing/2014/main" id="{5D44B9F8-548E-F579-2921-FA3A1566D5B8}"/>
                  </a:ext>
                </a:extLst>
              </p:cNvPr>
              <p:cNvSpPr/>
              <p:nvPr/>
            </p:nvSpPr>
            <p:spPr bwMode="gray">
              <a:xfrm>
                <a:off x="4400536" y="2365099"/>
                <a:ext cx="40005" cy="22861"/>
              </a:xfrm>
              <a:custGeom>
                <a:avLst/>
                <a:gdLst>
                  <a:gd name="connsiteX0" fmla="*/ 0 w 40005"/>
                  <a:gd name="connsiteY0" fmla="*/ 0 h 22860"/>
                  <a:gd name="connsiteX1" fmla="*/ 40005 w 40005"/>
                  <a:gd name="connsiteY1" fmla="*/ 22860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005" h="22860">
                    <a:moveTo>
                      <a:pt x="0" y="0"/>
                    </a:moveTo>
                    <a:lnTo>
                      <a:pt x="40005" y="2286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rafik 105">
                <a:extLst>
                  <a:ext uri="{FF2B5EF4-FFF2-40B4-BE49-F238E27FC236}">
                    <a16:creationId xmlns:a16="http://schemas.microsoft.com/office/drawing/2014/main" id="{95597C08-167A-0B3E-7E4B-485BCF6AB633}"/>
                  </a:ext>
                </a:extLst>
              </p:cNvPr>
              <p:cNvSpPr/>
              <p:nvPr/>
            </p:nvSpPr>
            <p:spPr bwMode="gray">
              <a:xfrm>
                <a:off x="4484356" y="2412733"/>
                <a:ext cx="40004" cy="22860"/>
              </a:xfrm>
              <a:custGeom>
                <a:avLst/>
                <a:gdLst>
                  <a:gd name="connsiteX0" fmla="*/ 0 w 40004"/>
                  <a:gd name="connsiteY0" fmla="*/ 0 h 22859"/>
                  <a:gd name="connsiteX1" fmla="*/ 40005 w 40004"/>
                  <a:gd name="connsiteY1" fmla="*/ 2286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004" h="22859">
                    <a:moveTo>
                      <a:pt x="0" y="0"/>
                    </a:moveTo>
                    <a:lnTo>
                      <a:pt x="40005" y="2286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rafik 105">
                <a:extLst>
                  <a:ext uri="{FF2B5EF4-FFF2-40B4-BE49-F238E27FC236}">
                    <a16:creationId xmlns:a16="http://schemas.microsoft.com/office/drawing/2014/main" id="{E1E35A34-A9F9-EA35-D8B8-23573A255417}"/>
                  </a:ext>
                </a:extLst>
              </p:cNvPr>
              <p:cNvSpPr/>
              <p:nvPr/>
            </p:nvSpPr>
            <p:spPr bwMode="gray">
              <a:xfrm>
                <a:off x="4400526" y="2412728"/>
                <a:ext cx="40005" cy="22860"/>
              </a:xfrm>
              <a:custGeom>
                <a:avLst/>
                <a:gdLst>
                  <a:gd name="connsiteX0" fmla="*/ 0 w 40005"/>
                  <a:gd name="connsiteY0" fmla="*/ 22860 h 22859"/>
                  <a:gd name="connsiteX1" fmla="*/ 40005 w 40005"/>
                  <a:gd name="connsiteY1" fmla="*/ 0 h 2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005" h="22859">
                    <a:moveTo>
                      <a:pt x="0" y="22860"/>
                    </a:moveTo>
                    <a:lnTo>
                      <a:pt x="40005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rafik 105">
                <a:extLst>
                  <a:ext uri="{FF2B5EF4-FFF2-40B4-BE49-F238E27FC236}">
                    <a16:creationId xmlns:a16="http://schemas.microsoft.com/office/drawing/2014/main" id="{0CF9605C-B604-665E-D978-C93B724E54D0}"/>
                  </a:ext>
                </a:extLst>
              </p:cNvPr>
              <p:cNvSpPr/>
              <p:nvPr/>
            </p:nvSpPr>
            <p:spPr bwMode="gray">
              <a:xfrm>
                <a:off x="4484369" y="2365056"/>
                <a:ext cx="40004" cy="22861"/>
              </a:xfrm>
              <a:custGeom>
                <a:avLst/>
                <a:gdLst>
                  <a:gd name="connsiteX0" fmla="*/ 0 w 40004"/>
                  <a:gd name="connsiteY0" fmla="*/ 22860 h 22860"/>
                  <a:gd name="connsiteX1" fmla="*/ 40005 w 40004"/>
                  <a:gd name="connsiteY1" fmla="*/ 0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004" h="22860">
                    <a:moveTo>
                      <a:pt x="0" y="22860"/>
                    </a:moveTo>
                    <a:lnTo>
                      <a:pt x="40005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4D9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afik 26">
            <a:extLst>
              <a:ext uri="{FF2B5EF4-FFF2-40B4-BE49-F238E27FC236}">
                <a16:creationId xmlns:a16="http://schemas.microsoft.com/office/drawing/2014/main" id="{9DC823EF-99D9-4EEA-875D-0C8ECF6972E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4134" y="3087273"/>
            <a:ext cx="384155" cy="373880"/>
            <a:chOff x="4827601" y="2697398"/>
            <a:chExt cx="430617" cy="419100"/>
          </a:xfrm>
          <a:noFill/>
        </p:grpSpPr>
        <p:sp>
          <p:nvSpPr>
            <p:cNvPr id="67" name="Freihandform: Form 79">
              <a:extLst>
                <a:ext uri="{FF2B5EF4-FFF2-40B4-BE49-F238E27FC236}">
                  <a16:creationId xmlns:a16="http://schemas.microsoft.com/office/drawing/2014/main" id="{96092A97-C91B-541C-9531-559C7AD405BF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ihandform: Form 80">
              <a:extLst>
                <a:ext uri="{FF2B5EF4-FFF2-40B4-BE49-F238E27FC236}">
                  <a16:creationId xmlns:a16="http://schemas.microsoft.com/office/drawing/2014/main" id="{F67F0896-FB47-6472-D44A-6878C8AE343A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ihandform: Form 81">
              <a:extLst>
                <a:ext uri="{FF2B5EF4-FFF2-40B4-BE49-F238E27FC236}">
                  <a16:creationId xmlns:a16="http://schemas.microsoft.com/office/drawing/2014/main" id="{6A13DB93-185E-0DCE-83B9-E7F66DC0CD01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ihandform: Form 82">
              <a:extLst>
                <a:ext uri="{FF2B5EF4-FFF2-40B4-BE49-F238E27FC236}">
                  <a16:creationId xmlns:a16="http://schemas.microsoft.com/office/drawing/2014/main" id="{1310610A-E11B-FFD3-B73C-900B4A474861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ihandform: Form 83">
              <a:extLst>
                <a:ext uri="{FF2B5EF4-FFF2-40B4-BE49-F238E27FC236}">
                  <a16:creationId xmlns:a16="http://schemas.microsoft.com/office/drawing/2014/main" id="{E2C44B9E-AA16-6BC9-333C-0E548542F3D4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ihandform: Form 84">
              <a:extLst>
                <a:ext uri="{FF2B5EF4-FFF2-40B4-BE49-F238E27FC236}">
                  <a16:creationId xmlns:a16="http://schemas.microsoft.com/office/drawing/2014/main" id="{C433F275-B886-7BB6-60A3-BA6E03053909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4" name="Graphic 73" descr="Lightning bolt outline">
            <a:extLst>
              <a:ext uri="{FF2B5EF4-FFF2-40B4-BE49-F238E27FC236}">
                <a16:creationId xmlns:a16="http://schemas.microsoft.com/office/drawing/2014/main" id="{963FB695-C4A0-901A-A4B1-331A6976FC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07" y="3917951"/>
            <a:ext cx="485161" cy="48516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39D480F-4376-8811-9224-DF11998D316A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75" name="Teilkreis 39">
              <a:extLst>
                <a:ext uri="{FF2B5EF4-FFF2-40B4-BE49-F238E27FC236}">
                  <a16:creationId xmlns:a16="http://schemas.microsoft.com/office/drawing/2014/main" id="{16CD6882-AAE0-245E-DB9F-3499A7A49FE5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76" name="Teilkreis 42">
              <a:extLst>
                <a:ext uri="{FF2B5EF4-FFF2-40B4-BE49-F238E27FC236}">
                  <a16:creationId xmlns:a16="http://schemas.microsoft.com/office/drawing/2014/main" id="{B4913A7F-55C4-1C20-4F65-FCDAF484F3A7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77" name="Teilkreis 43">
              <a:extLst>
                <a:ext uri="{FF2B5EF4-FFF2-40B4-BE49-F238E27FC236}">
                  <a16:creationId xmlns:a16="http://schemas.microsoft.com/office/drawing/2014/main" id="{6103CE0D-A1D5-9582-90B4-2BB36DC94C89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78" name="Teilkreis 44">
              <a:extLst>
                <a:ext uri="{FF2B5EF4-FFF2-40B4-BE49-F238E27FC236}">
                  <a16:creationId xmlns:a16="http://schemas.microsoft.com/office/drawing/2014/main" id="{ECFD1294-B85A-1777-4988-823D572981BF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79" name="Textfeld 45">
              <a:extLst>
                <a:ext uri="{FF2B5EF4-FFF2-40B4-BE49-F238E27FC236}">
                  <a16:creationId xmlns:a16="http://schemas.microsoft.com/office/drawing/2014/main" id="{43C38596-8D6E-514C-DA6A-08033733F388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80" name="Textfeld 46">
              <a:extLst>
                <a:ext uri="{FF2B5EF4-FFF2-40B4-BE49-F238E27FC236}">
                  <a16:creationId xmlns:a16="http://schemas.microsoft.com/office/drawing/2014/main" id="{C85C87EF-1AAE-EB8E-761F-6E4E93D8AC39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81" name="Textfeld 47">
              <a:extLst>
                <a:ext uri="{FF2B5EF4-FFF2-40B4-BE49-F238E27FC236}">
                  <a16:creationId xmlns:a16="http://schemas.microsoft.com/office/drawing/2014/main" id="{681FF4BA-7C24-1320-3E78-7AF114E6631D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82" name="Textfeld 48">
              <a:extLst>
                <a:ext uri="{FF2B5EF4-FFF2-40B4-BE49-F238E27FC236}">
                  <a16:creationId xmlns:a16="http://schemas.microsoft.com/office/drawing/2014/main" id="{EA859A30-81FF-F479-1FCC-7B883A60CB9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83" name="Grafik 12">
              <a:extLst>
                <a:ext uri="{FF2B5EF4-FFF2-40B4-BE49-F238E27FC236}">
                  <a16:creationId xmlns:a16="http://schemas.microsoft.com/office/drawing/2014/main" id="{D4D607D7-9E28-49D7-1B5E-252BDF620C36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96" name="Freihandform: Form 50">
                <a:extLst>
                  <a:ext uri="{FF2B5EF4-FFF2-40B4-BE49-F238E27FC236}">
                    <a16:creationId xmlns:a16="http://schemas.microsoft.com/office/drawing/2014/main" id="{D13BC088-A5BF-384B-E614-AA16BB8A15C0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7" name="Freihandform: Form 51">
                <a:extLst>
                  <a:ext uri="{FF2B5EF4-FFF2-40B4-BE49-F238E27FC236}">
                    <a16:creationId xmlns:a16="http://schemas.microsoft.com/office/drawing/2014/main" id="{378173B1-268E-247E-65BD-F6A9C55CD575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8" name="Freihandform: Form 52">
                <a:extLst>
                  <a:ext uri="{FF2B5EF4-FFF2-40B4-BE49-F238E27FC236}">
                    <a16:creationId xmlns:a16="http://schemas.microsoft.com/office/drawing/2014/main" id="{0B558D1B-6AD3-5A97-56DE-129B8F96A15B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9" name="Freihandform: Form 53">
                <a:extLst>
                  <a:ext uri="{FF2B5EF4-FFF2-40B4-BE49-F238E27FC236}">
                    <a16:creationId xmlns:a16="http://schemas.microsoft.com/office/drawing/2014/main" id="{79E4903F-6152-394C-37D6-6CA9E2E13440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0" name="Freihandform: Form 54">
                <a:extLst>
                  <a:ext uri="{FF2B5EF4-FFF2-40B4-BE49-F238E27FC236}">
                    <a16:creationId xmlns:a16="http://schemas.microsoft.com/office/drawing/2014/main" id="{FFEDF03C-FEF9-AA35-99D3-FA57B6FF8F18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01" name="Freihandform: Form 55">
                <a:extLst>
                  <a:ext uri="{FF2B5EF4-FFF2-40B4-BE49-F238E27FC236}">
                    <a16:creationId xmlns:a16="http://schemas.microsoft.com/office/drawing/2014/main" id="{5C926E53-54AF-6685-34C9-A5155076BAF8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84" name="Grafik 21">
              <a:extLst>
                <a:ext uri="{FF2B5EF4-FFF2-40B4-BE49-F238E27FC236}">
                  <a16:creationId xmlns:a16="http://schemas.microsoft.com/office/drawing/2014/main" id="{1372D29E-60CD-82E0-0F84-0998A356A46E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93" name="Freihandform: Form 65">
                <a:extLst>
                  <a:ext uri="{FF2B5EF4-FFF2-40B4-BE49-F238E27FC236}">
                    <a16:creationId xmlns:a16="http://schemas.microsoft.com/office/drawing/2014/main" id="{D464E5E0-9819-18D7-7981-2FDDC2C6D157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4" name="Freihandform: Form 66">
                <a:extLst>
                  <a:ext uri="{FF2B5EF4-FFF2-40B4-BE49-F238E27FC236}">
                    <a16:creationId xmlns:a16="http://schemas.microsoft.com/office/drawing/2014/main" id="{648951E2-FDED-DE8D-EB09-8D073030800D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5" name="Freihandform: Form 67">
                <a:extLst>
                  <a:ext uri="{FF2B5EF4-FFF2-40B4-BE49-F238E27FC236}">
                    <a16:creationId xmlns:a16="http://schemas.microsoft.com/office/drawing/2014/main" id="{22CC9E93-0BA0-34B9-F588-700C03862ED7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85" name="Group 9">
              <a:extLst>
                <a:ext uri="{FF2B5EF4-FFF2-40B4-BE49-F238E27FC236}">
                  <a16:creationId xmlns:a16="http://schemas.microsoft.com/office/drawing/2014/main" id="{A69E7959-906F-8DCC-0467-3DFE70FA214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87" name="Freeform 10">
                <a:extLst>
                  <a:ext uri="{FF2B5EF4-FFF2-40B4-BE49-F238E27FC236}">
                    <a16:creationId xmlns:a16="http://schemas.microsoft.com/office/drawing/2014/main" id="{054A0AD3-C5FB-B01A-D7EE-84528A822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Freeform 11">
                <a:extLst>
                  <a:ext uri="{FF2B5EF4-FFF2-40B4-BE49-F238E27FC236}">
                    <a16:creationId xmlns:a16="http://schemas.microsoft.com/office/drawing/2014/main" id="{DCAC125B-86E8-1497-93CC-F0FB8F621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Freeform 12">
                <a:extLst>
                  <a:ext uri="{FF2B5EF4-FFF2-40B4-BE49-F238E27FC236}">
                    <a16:creationId xmlns:a16="http://schemas.microsoft.com/office/drawing/2014/main" id="{C3D68D14-0E05-0EE6-359F-298E4C969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Freeform 13">
                <a:extLst>
                  <a:ext uri="{FF2B5EF4-FFF2-40B4-BE49-F238E27FC236}">
                    <a16:creationId xmlns:a16="http://schemas.microsoft.com/office/drawing/2014/main" id="{806AD510-6439-E559-514F-01C47DA6F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Freeform 14">
                <a:extLst>
                  <a:ext uri="{FF2B5EF4-FFF2-40B4-BE49-F238E27FC236}">
                    <a16:creationId xmlns:a16="http://schemas.microsoft.com/office/drawing/2014/main" id="{A516A044-C0B6-4BD9-4F9E-2BDC24B2D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Freeform 15">
                <a:extLst>
                  <a:ext uri="{FF2B5EF4-FFF2-40B4-BE49-F238E27FC236}">
                    <a16:creationId xmlns:a16="http://schemas.microsoft.com/office/drawing/2014/main" id="{A0347691-CA6E-0376-A084-25DE931EA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6" name="Grafik 23">
              <a:extLst>
                <a:ext uri="{FF2B5EF4-FFF2-40B4-BE49-F238E27FC236}">
                  <a16:creationId xmlns:a16="http://schemas.microsoft.com/office/drawing/2014/main" id="{16BE5C89-6BF8-3EAE-BE9E-1A73CCF174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3845649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65208-2E21-358D-8C69-985B8DA87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3339706" cy="51435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1200" dirty="0"/>
              <a:t>ALPLA </a:t>
            </a:r>
            <a:r>
              <a:rPr lang="en-US" sz="1200" dirty="0" err="1"/>
              <a:t>investuje</a:t>
            </a:r>
            <a:r>
              <a:rPr lang="en-US" sz="1200" dirty="0"/>
              <a:t> do </a:t>
            </a:r>
            <a:r>
              <a:rPr lang="en-US" sz="1200" dirty="0" err="1"/>
              <a:t>výzkumu</a:t>
            </a:r>
            <a:r>
              <a:rPr lang="en-US" sz="1200" dirty="0"/>
              <a:t> a </a:t>
            </a:r>
            <a:r>
              <a:rPr lang="en-US" sz="1200" dirty="0" err="1"/>
              <a:t>vývoje</a:t>
            </a:r>
            <a:r>
              <a:rPr lang="en-US" sz="1200" dirty="0"/>
              <a:t> </a:t>
            </a:r>
            <a:r>
              <a:rPr lang="en-US" sz="1200" b="1" dirty="0" err="1"/>
              <a:t>produktů</a:t>
            </a:r>
            <a:r>
              <a:rPr lang="en-US" sz="1200" b="1" dirty="0"/>
              <a:t> </a:t>
            </a:r>
            <a:r>
              <a:rPr lang="en-US" sz="1200" b="1" dirty="0" err="1"/>
              <a:t>na</a:t>
            </a:r>
            <a:r>
              <a:rPr lang="en-US" sz="1200" b="1" dirty="0"/>
              <a:t> bio </a:t>
            </a:r>
            <a:r>
              <a:rPr lang="en-US" sz="1200" b="1" dirty="0" err="1"/>
              <a:t>bázi</a:t>
            </a:r>
            <a:r>
              <a:rPr lang="en-US" sz="1200" b="1" dirty="0"/>
              <a:t> a </a:t>
            </a:r>
            <a:r>
              <a:rPr lang="en-US" sz="1200" b="1" dirty="0" err="1"/>
              <a:t>na</a:t>
            </a:r>
            <a:r>
              <a:rPr lang="en-US" sz="1200" b="1" dirty="0"/>
              <a:t> </a:t>
            </a:r>
            <a:r>
              <a:rPr lang="en-US" sz="1200" b="1" dirty="0" err="1"/>
              <a:t>bázi</a:t>
            </a:r>
            <a:r>
              <a:rPr lang="en-US" sz="1200" b="1" dirty="0"/>
              <a:t> </a:t>
            </a:r>
            <a:r>
              <a:rPr lang="en-US" sz="1200" b="1" dirty="0" err="1"/>
              <a:t>papíru</a:t>
            </a:r>
            <a:r>
              <a:rPr lang="en-US" sz="1200" b="1" dirty="0"/>
              <a:t> </a:t>
            </a:r>
            <a:r>
              <a:rPr lang="en-US" sz="1200" dirty="0"/>
              <a:t>a </a:t>
            </a:r>
            <a:r>
              <a:rPr lang="en-US" sz="1200" b="1" dirty="0" err="1"/>
              <a:t>biologicky</a:t>
            </a:r>
            <a:r>
              <a:rPr lang="en-US" sz="1200" b="1" dirty="0"/>
              <a:t> </a:t>
            </a:r>
            <a:r>
              <a:rPr lang="en-US" sz="1200" b="1" dirty="0" err="1"/>
              <a:t>rozložitelných</a:t>
            </a:r>
            <a:r>
              <a:rPr lang="en-US" sz="1200" dirty="0"/>
              <a:t> </a:t>
            </a:r>
            <a:r>
              <a:rPr lang="en-US" sz="1200" dirty="0" err="1"/>
              <a:t>produktů</a:t>
            </a:r>
            <a:r>
              <a:rPr lang="en-US" sz="1200" dirty="0"/>
              <a:t> s </a:t>
            </a:r>
            <a:r>
              <a:rPr lang="en-US" sz="1200" dirty="0" err="1"/>
              <a:t>cílem</a:t>
            </a:r>
            <a:r>
              <a:rPr lang="en-US" sz="1200" dirty="0"/>
              <a:t> </a:t>
            </a:r>
            <a:r>
              <a:rPr lang="en-US" sz="1200" dirty="0" err="1"/>
              <a:t>dále</a:t>
            </a:r>
            <a:r>
              <a:rPr lang="en-US" sz="1200" dirty="0"/>
              <a:t> </a:t>
            </a:r>
            <a:r>
              <a:rPr lang="en-US" sz="1200" dirty="0" err="1"/>
              <a:t>diverzifikovat</a:t>
            </a:r>
            <a:r>
              <a:rPr lang="en-US" sz="1200" dirty="0"/>
              <a:t> </a:t>
            </a:r>
            <a:r>
              <a:rPr lang="en-US" sz="1200" dirty="0" err="1"/>
              <a:t>produktové</a:t>
            </a:r>
            <a:r>
              <a:rPr lang="en-US" sz="1200" dirty="0"/>
              <a:t> portfolio. </a:t>
            </a:r>
            <a:endParaRPr lang="de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923F8-C7CA-B75A-EA2E-415DA000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004D90"/>
                </a:solidFill>
              </a:rPr>
              <a:t>Nahradit</a:t>
            </a:r>
            <a:endParaRPr lang="de-AT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F97D0-B238-B0B5-5BBA-56EE054057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C1DA7E-1C60-4363-930D-C4A7800DED8C}" type="datetime1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01/06/2026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9A6E1-994A-7CD0-9DD7-6B444F57D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1A2B-E72F-106A-E1FD-D32B3398A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98A37-7DA0-4797-BE0F-1407C577BB96}" type="slidenum">
              <a:rPr kumimoji="0" lang="en-GB" sz="500" b="0" i="0" u="none" strike="noStrike" kern="1200" cap="none" spc="0" normalizeH="0" baseline="0" noProof="0" smtClean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DC0BF2-A791-7002-D413-74170DBEDDE0}"/>
              </a:ext>
            </a:extLst>
          </p:cNvPr>
          <p:cNvSpPr>
            <a:spLocks/>
          </p:cNvSpPr>
          <p:nvPr/>
        </p:nvSpPr>
        <p:spPr>
          <a:xfrm>
            <a:off x="3672000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C28A1-23A6-3F34-4332-9E9487A04746}"/>
              </a:ext>
            </a:extLst>
          </p:cNvPr>
          <p:cNvSpPr>
            <a:spLocks/>
          </p:cNvSpPr>
          <p:nvPr/>
        </p:nvSpPr>
        <p:spPr>
          <a:xfrm>
            <a:off x="6372001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F28830-F3E3-3CDE-38E5-4AA9BA2384B6}"/>
              </a:ext>
            </a:extLst>
          </p:cNvPr>
          <p:cNvSpPr txBox="1">
            <a:spLocks/>
          </p:cNvSpPr>
          <p:nvPr/>
        </p:nvSpPr>
        <p:spPr>
          <a:xfrm>
            <a:off x="43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234FFA-50AF-F810-3B10-A271B5C19DC9}"/>
              </a:ext>
            </a:extLst>
          </p:cNvPr>
          <p:cNvSpPr txBox="1">
            <a:spLocks/>
          </p:cNvSpPr>
          <p:nvPr/>
        </p:nvSpPr>
        <p:spPr>
          <a:xfrm>
            <a:off x="70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Znovu použít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865421-834A-3E17-D4A4-DF836943E5FA}"/>
              </a:ext>
            </a:extLst>
          </p:cNvPr>
          <p:cNvGrpSpPr/>
          <p:nvPr/>
        </p:nvGrpSpPr>
        <p:grpSpPr>
          <a:xfrm>
            <a:off x="3851275" y="755848"/>
            <a:ext cx="299720" cy="360000"/>
            <a:chOff x="3851275" y="771750"/>
            <a:chExt cx="309374" cy="360000"/>
          </a:xfrm>
        </p:grpSpPr>
        <p:sp>
          <p:nvSpPr>
            <p:cNvPr id="40" name="Freihandform: Form 49">
              <a:extLst>
                <a:ext uri="{FF2B5EF4-FFF2-40B4-BE49-F238E27FC236}">
                  <a16:creationId xmlns:a16="http://schemas.microsoft.com/office/drawing/2014/main" id="{547CC6F3-8EC0-D841-D47F-CD1D541291A4}"/>
                </a:ext>
              </a:extLst>
            </p:cNvPr>
            <p:cNvSpPr/>
            <p:nvPr/>
          </p:nvSpPr>
          <p:spPr bwMode="gray">
            <a:xfrm>
              <a:off x="4005962" y="842185"/>
              <a:ext cx="154687" cy="219130"/>
            </a:xfrm>
            <a:custGeom>
              <a:avLst/>
              <a:gdLst>
                <a:gd name="connsiteX0" fmla="*/ 914400 w 1219200"/>
                <a:gd name="connsiteY0" fmla="*/ 685800 h 2133600"/>
                <a:gd name="connsiteX1" fmla="*/ 914400 w 1219200"/>
                <a:gd name="connsiteY1" fmla="*/ 1219200 h 2133600"/>
                <a:gd name="connsiteX2" fmla="*/ 1219200 w 1219200"/>
                <a:gd name="connsiteY2" fmla="*/ 1219200 h 2133600"/>
                <a:gd name="connsiteX3" fmla="*/ 609600 w 1219200"/>
                <a:gd name="connsiteY3" fmla="*/ 2133600 h 2133600"/>
                <a:gd name="connsiteX4" fmla="*/ 0 w 1219200"/>
                <a:gd name="connsiteY4" fmla="*/ 1219200 h 2133600"/>
                <a:gd name="connsiteX5" fmla="*/ 304800 w 1219200"/>
                <a:gd name="connsiteY5" fmla="*/ 1219200 h 2133600"/>
                <a:gd name="connsiteX6" fmla="*/ 304800 w 1219200"/>
                <a:gd name="connsiteY6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2133600">
                  <a:moveTo>
                    <a:pt x="914400" y="685800"/>
                  </a:moveTo>
                  <a:lnTo>
                    <a:pt x="914400" y="1219200"/>
                  </a:lnTo>
                  <a:lnTo>
                    <a:pt x="1219200" y="1219200"/>
                  </a:lnTo>
                  <a:lnTo>
                    <a:pt x="609600" y="2133600"/>
                  </a:lnTo>
                  <a:lnTo>
                    <a:pt x="0" y="1219200"/>
                  </a:lnTo>
                  <a:lnTo>
                    <a:pt x="304800" y="1219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ihandform: Form 50">
              <a:extLst>
                <a:ext uri="{FF2B5EF4-FFF2-40B4-BE49-F238E27FC236}">
                  <a16:creationId xmlns:a16="http://schemas.microsoft.com/office/drawing/2014/main" id="{49790B22-74D6-A3A4-8165-B0C6CB940E64}"/>
                </a:ext>
              </a:extLst>
            </p:cNvPr>
            <p:cNvSpPr/>
            <p:nvPr/>
          </p:nvSpPr>
          <p:spPr bwMode="gray">
            <a:xfrm>
              <a:off x="3851275" y="990880"/>
              <a:ext cx="154685" cy="140870"/>
            </a:xfrm>
            <a:custGeom>
              <a:avLst/>
              <a:gdLst>
                <a:gd name="connsiteX0" fmla="*/ 914400 w 1219199"/>
                <a:gd name="connsiteY0" fmla="*/ 76200 h 1371600"/>
                <a:gd name="connsiteX1" fmla="*/ 914400 w 1219199"/>
                <a:gd name="connsiteY1" fmla="*/ 457200 h 1371600"/>
                <a:gd name="connsiteX2" fmla="*/ 1219200 w 1219199"/>
                <a:gd name="connsiteY2" fmla="*/ 457200 h 1371600"/>
                <a:gd name="connsiteX3" fmla="*/ 609600 w 1219199"/>
                <a:gd name="connsiteY3" fmla="*/ 1371600 h 1371600"/>
                <a:gd name="connsiteX4" fmla="*/ 0 w 1219199"/>
                <a:gd name="connsiteY4" fmla="*/ 457200 h 1371600"/>
                <a:gd name="connsiteX5" fmla="*/ 304800 w 1219199"/>
                <a:gd name="connsiteY5" fmla="*/ 457200 h 1371600"/>
                <a:gd name="connsiteX6" fmla="*/ 304800 w 1219199"/>
                <a:gd name="connsiteY6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99" h="1371600">
                  <a:moveTo>
                    <a:pt x="914400" y="76200"/>
                  </a:moveTo>
                  <a:lnTo>
                    <a:pt x="914400" y="457200"/>
                  </a:lnTo>
                  <a:lnTo>
                    <a:pt x="1219200" y="457200"/>
                  </a:lnTo>
                  <a:lnTo>
                    <a:pt x="609600" y="1371600"/>
                  </a:lnTo>
                  <a:lnTo>
                    <a:pt x="0" y="457200"/>
                  </a:lnTo>
                  <a:lnTo>
                    <a:pt x="304800" y="457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ihandform: Form 51">
              <a:extLst>
                <a:ext uri="{FF2B5EF4-FFF2-40B4-BE49-F238E27FC236}">
                  <a16:creationId xmlns:a16="http://schemas.microsoft.com/office/drawing/2014/main" id="{5A6937DF-5560-59C7-1A2B-FEFE47FB260C}"/>
                </a:ext>
              </a:extLst>
            </p:cNvPr>
            <p:cNvSpPr/>
            <p:nvPr/>
          </p:nvSpPr>
          <p:spPr bwMode="gray">
            <a:xfrm>
              <a:off x="3870610" y="771750"/>
              <a:ext cx="135350" cy="203478"/>
            </a:xfrm>
            <a:custGeom>
              <a:avLst/>
              <a:gdLst>
                <a:gd name="connsiteX0" fmla="*/ 1066800 w 1066799"/>
                <a:gd name="connsiteY0" fmla="*/ 1295400 h 1981200"/>
                <a:gd name="connsiteX1" fmla="*/ 609600 w 1066799"/>
                <a:gd name="connsiteY1" fmla="*/ 1981200 h 1981200"/>
                <a:gd name="connsiteX2" fmla="*/ 0 w 1066799"/>
                <a:gd name="connsiteY2" fmla="*/ 1066800 h 1981200"/>
                <a:gd name="connsiteX3" fmla="*/ 304800 w 1066799"/>
                <a:gd name="connsiteY3" fmla="*/ 1066800 h 1981200"/>
                <a:gd name="connsiteX4" fmla="*/ 304800 w 1066799"/>
                <a:gd name="connsiteY4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799" h="1981200">
                  <a:moveTo>
                    <a:pt x="1066800" y="1295400"/>
                  </a:moveTo>
                  <a:lnTo>
                    <a:pt x="609600" y="1981200"/>
                  </a:lnTo>
                  <a:lnTo>
                    <a:pt x="0" y="1066800"/>
                  </a:lnTo>
                  <a:lnTo>
                    <a:pt x="304800" y="10668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ihandform: Form 72">
              <a:extLst>
                <a:ext uri="{FF2B5EF4-FFF2-40B4-BE49-F238E27FC236}">
                  <a16:creationId xmlns:a16="http://schemas.microsoft.com/office/drawing/2014/main" id="{54106CF1-E251-4D49-EE12-5D81DAE1B2A6}"/>
                </a:ext>
              </a:extLst>
            </p:cNvPr>
            <p:cNvSpPr/>
            <p:nvPr/>
          </p:nvSpPr>
          <p:spPr bwMode="gray">
            <a:xfrm>
              <a:off x="4121975" y="867775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ihandform: Form 73">
              <a:extLst>
                <a:ext uri="{FF2B5EF4-FFF2-40B4-BE49-F238E27FC236}">
                  <a16:creationId xmlns:a16="http://schemas.microsoft.com/office/drawing/2014/main" id="{2F2CA0D2-4007-3716-AB70-F358151F18F8}"/>
                </a:ext>
              </a:extLst>
            </p:cNvPr>
            <p:cNvSpPr/>
            <p:nvPr/>
          </p:nvSpPr>
          <p:spPr bwMode="gray">
            <a:xfrm>
              <a:off x="4044632" y="797340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ihandform: Form 74">
              <a:extLst>
                <a:ext uri="{FF2B5EF4-FFF2-40B4-BE49-F238E27FC236}">
                  <a16:creationId xmlns:a16="http://schemas.microsoft.com/office/drawing/2014/main" id="{BD099BB2-B7C5-69A7-0013-269BD4A25059}"/>
                </a:ext>
              </a:extLst>
            </p:cNvPr>
            <p:cNvSpPr/>
            <p:nvPr/>
          </p:nvSpPr>
          <p:spPr bwMode="gray">
            <a:xfrm>
              <a:off x="3889945" y="946036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Grafik 21">
            <a:extLst>
              <a:ext uri="{FF2B5EF4-FFF2-40B4-BE49-F238E27FC236}">
                <a16:creationId xmlns:a16="http://schemas.microsoft.com/office/drawing/2014/main" id="{701D44F5-7080-3FBD-ABA8-5769F954EAE5}"/>
              </a:ext>
            </a:extLst>
          </p:cNvPr>
          <p:cNvGrpSpPr>
            <a:grpSpLocks/>
          </p:cNvGrpSpPr>
          <p:nvPr/>
        </p:nvGrpSpPr>
        <p:grpSpPr bwMode="black">
          <a:xfrm>
            <a:off x="6552000" y="789277"/>
            <a:ext cx="286631" cy="293145"/>
            <a:chOff x="3792845" y="2745581"/>
            <a:chExt cx="419100" cy="428625"/>
          </a:xfrm>
          <a:noFill/>
        </p:grpSpPr>
        <p:sp>
          <p:nvSpPr>
            <p:cNvPr id="47" name="Freihandform: Form 65">
              <a:extLst>
                <a:ext uri="{FF2B5EF4-FFF2-40B4-BE49-F238E27FC236}">
                  <a16:creationId xmlns:a16="http://schemas.microsoft.com/office/drawing/2014/main" id="{815DF803-E89D-7076-1C24-5CCBC7C7B710}"/>
                </a:ext>
              </a:extLst>
            </p:cNvPr>
            <p:cNvSpPr/>
            <p:nvPr/>
          </p:nvSpPr>
          <p:spPr bwMode="black">
            <a:xfrm>
              <a:off x="3792845" y="2821781"/>
              <a:ext cx="419100" cy="352425"/>
            </a:xfrm>
            <a:custGeom>
              <a:avLst/>
              <a:gdLst>
                <a:gd name="connsiteX0" fmla="*/ 362903 w 419100"/>
                <a:gd name="connsiteY0" fmla="*/ 0 h 352425"/>
                <a:gd name="connsiteX1" fmla="*/ 419100 w 419100"/>
                <a:gd name="connsiteY1" fmla="*/ 142875 h 352425"/>
                <a:gd name="connsiteX2" fmla="*/ 209550 w 419100"/>
                <a:gd name="connsiteY2" fmla="*/ 352425 h 352425"/>
                <a:gd name="connsiteX3" fmla="*/ 0 w 419100"/>
                <a:gd name="connsiteY3" fmla="*/ 14287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52425">
                  <a:moveTo>
                    <a:pt x="362903" y="0"/>
                  </a:moveTo>
                  <a:cubicBezTo>
                    <a:pt x="398145" y="37147"/>
                    <a:pt x="419100" y="87630"/>
                    <a:pt x="419100" y="142875"/>
                  </a:cubicBezTo>
                  <a:cubicBezTo>
                    <a:pt x="419100" y="259080"/>
                    <a:pt x="325755" y="352425"/>
                    <a:pt x="209550" y="352425"/>
                  </a:cubicBezTo>
                  <a:cubicBezTo>
                    <a:pt x="93345" y="352425"/>
                    <a:pt x="0" y="259080"/>
                    <a:pt x="0" y="1428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ihandform: Form 66">
              <a:extLst>
                <a:ext uri="{FF2B5EF4-FFF2-40B4-BE49-F238E27FC236}">
                  <a16:creationId xmlns:a16="http://schemas.microsoft.com/office/drawing/2014/main" id="{1B95A422-5626-F5B5-1335-93BDA5F09AC0}"/>
                </a:ext>
              </a:extLst>
            </p:cNvPr>
            <p:cNvSpPr/>
            <p:nvPr/>
          </p:nvSpPr>
          <p:spPr bwMode="black">
            <a:xfrm>
              <a:off x="3830945" y="2745581"/>
              <a:ext cx="342900" cy="390525"/>
            </a:xfrm>
            <a:custGeom>
              <a:avLst/>
              <a:gdLst>
                <a:gd name="connsiteX0" fmla="*/ 171450 w 342900"/>
                <a:gd name="connsiteY0" fmla="*/ 333375 h 390525"/>
                <a:gd name="connsiteX1" fmla="*/ 57150 w 342900"/>
                <a:gd name="connsiteY1" fmla="*/ 219075 h 390525"/>
                <a:gd name="connsiteX2" fmla="*/ 171450 w 342900"/>
                <a:gd name="connsiteY2" fmla="*/ 104775 h 390525"/>
                <a:gd name="connsiteX3" fmla="*/ 171450 w 342900"/>
                <a:gd name="connsiteY3" fmla="*/ 152400 h 390525"/>
                <a:gd name="connsiteX4" fmla="*/ 285750 w 342900"/>
                <a:gd name="connsiteY4" fmla="*/ 76200 h 390525"/>
                <a:gd name="connsiteX5" fmla="*/ 171450 w 342900"/>
                <a:gd name="connsiteY5" fmla="*/ 0 h 390525"/>
                <a:gd name="connsiteX6" fmla="*/ 171450 w 342900"/>
                <a:gd name="connsiteY6" fmla="*/ 47625 h 390525"/>
                <a:gd name="connsiteX7" fmla="*/ 0 w 342900"/>
                <a:gd name="connsiteY7" fmla="*/ 219075 h 390525"/>
                <a:gd name="connsiteX8" fmla="*/ 171450 w 342900"/>
                <a:gd name="connsiteY8" fmla="*/ 390525 h 390525"/>
                <a:gd name="connsiteX9" fmla="*/ 342900 w 342900"/>
                <a:gd name="connsiteY9" fmla="*/ 21907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90525">
                  <a:moveTo>
                    <a:pt x="171450" y="333375"/>
                  </a:moveTo>
                  <a:cubicBezTo>
                    <a:pt x="108585" y="333375"/>
                    <a:pt x="57150" y="281940"/>
                    <a:pt x="57150" y="219075"/>
                  </a:cubicBezTo>
                  <a:cubicBezTo>
                    <a:pt x="57150" y="156210"/>
                    <a:pt x="108585" y="104775"/>
                    <a:pt x="171450" y="104775"/>
                  </a:cubicBezTo>
                  <a:lnTo>
                    <a:pt x="171450" y="152400"/>
                  </a:lnTo>
                  <a:lnTo>
                    <a:pt x="285750" y="76200"/>
                  </a:lnTo>
                  <a:lnTo>
                    <a:pt x="171450" y="0"/>
                  </a:lnTo>
                  <a:lnTo>
                    <a:pt x="171450" y="47625"/>
                  </a:lnTo>
                  <a:cubicBezTo>
                    <a:pt x="77153" y="47625"/>
                    <a:pt x="0" y="124778"/>
                    <a:pt x="0" y="219075"/>
                  </a:cubicBezTo>
                  <a:cubicBezTo>
                    <a:pt x="0" y="313373"/>
                    <a:pt x="77153" y="390525"/>
                    <a:pt x="171450" y="390525"/>
                  </a:cubicBezTo>
                  <a:cubicBezTo>
                    <a:pt x="265748" y="390525"/>
                    <a:pt x="342900" y="313373"/>
                    <a:pt x="342900" y="2190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ihandform: Form 67">
              <a:extLst>
                <a:ext uri="{FF2B5EF4-FFF2-40B4-BE49-F238E27FC236}">
                  <a16:creationId xmlns:a16="http://schemas.microsoft.com/office/drawing/2014/main" id="{1FDC1BA8-F585-CB95-003A-5E7361C4B705}"/>
                </a:ext>
              </a:extLst>
            </p:cNvPr>
            <p:cNvSpPr/>
            <p:nvPr/>
          </p:nvSpPr>
          <p:spPr bwMode="black">
            <a:xfrm>
              <a:off x="3926199" y="2897028"/>
              <a:ext cx="47626" cy="105727"/>
            </a:xfrm>
            <a:custGeom>
              <a:avLst/>
              <a:gdLst>
                <a:gd name="connsiteX0" fmla="*/ 18097 w 47625"/>
                <a:gd name="connsiteY0" fmla="*/ 105728 h 105727"/>
                <a:gd name="connsiteX1" fmla="*/ 0 w 47625"/>
                <a:gd name="connsiteY1" fmla="*/ 61913 h 105727"/>
                <a:gd name="connsiteX2" fmla="*/ 47625 w 47625"/>
                <a:gd name="connsiteY2" fmla="*/ 0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5727">
                  <a:moveTo>
                    <a:pt x="18097" y="105728"/>
                  </a:moveTo>
                  <a:cubicBezTo>
                    <a:pt x="6667" y="94298"/>
                    <a:pt x="0" y="79058"/>
                    <a:pt x="0" y="61913"/>
                  </a:cubicBezTo>
                  <a:cubicBezTo>
                    <a:pt x="0" y="33338"/>
                    <a:pt x="20003" y="8572"/>
                    <a:pt x="47625" y="0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34B58C-C6D5-B324-DF8A-25A62F7DE679}"/>
              </a:ext>
            </a:extLst>
          </p:cNvPr>
          <p:cNvSpPr txBox="1">
            <a:spLocks/>
          </p:cNvSpPr>
          <p:nvPr/>
        </p:nvSpPr>
        <p:spPr>
          <a:xfrm>
            <a:off x="4392613" y="129042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-house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7E7EFA-5D2C-99D5-A72A-C9119E348234}"/>
              </a:ext>
            </a:extLst>
          </p:cNvPr>
          <p:cNvSpPr txBox="1">
            <a:spLocks/>
          </p:cNvSpPr>
          <p:nvPr/>
        </p:nvSpPr>
        <p:spPr>
          <a:xfrm>
            <a:off x="4392613" y="165046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Snižování hmotnosti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92FF10D-5CC1-49C4-6C2E-07D63223F7D6}"/>
              </a:ext>
            </a:extLst>
          </p:cNvPr>
          <p:cNvSpPr txBox="1">
            <a:spLocks/>
          </p:cNvSpPr>
          <p:nvPr/>
        </p:nvSpPr>
        <p:spPr>
          <a:xfrm>
            <a:off x="4392613" y="2016098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Posouzení životního cyklu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230A146-602A-020C-B50E-079152746C13}"/>
              </a:ext>
            </a:extLst>
          </p:cNvPr>
          <p:cNvSpPr txBox="1">
            <a:spLocks/>
          </p:cNvSpPr>
          <p:nvPr/>
        </p:nvSpPr>
        <p:spPr>
          <a:xfrm>
            <a:off x="7091838" y="1289971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Znovu použitelné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lahve na nápoje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96E32CA-44F3-4882-A074-2B594C2E7A01}"/>
              </a:ext>
            </a:extLst>
          </p:cNvPr>
          <p:cNvSpPr txBox="1">
            <a:spLocks/>
          </p:cNvSpPr>
          <p:nvPr/>
        </p:nvSpPr>
        <p:spPr>
          <a:xfrm>
            <a:off x="7091838" y="1647853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Znovu použitelné PET lahve pro kosmetiku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FA5CAF-9747-CEE9-F40A-0B3EECF59C2F}"/>
              </a:ext>
            </a:extLst>
          </p:cNvPr>
          <p:cNvSpPr txBox="1">
            <a:spLocks/>
          </p:cNvSpPr>
          <p:nvPr/>
        </p:nvSpPr>
        <p:spPr>
          <a:xfrm>
            <a:off x="7091838" y="2015486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cs-CZ" sz="900" dirty="0" err="1"/>
              <a:t>Refill</a:t>
            </a:r>
            <a:r>
              <a:rPr lang="en-US" sz="900" dirty="0"/>
              <a:t> </a:t>
            </a:r>
            <a:r>
              <a:rPr lang="en-US" sz="900" dirty="0" err="1"/>
              <a:t>řešení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6987D-40B9-22C6-55CB-BD821B2765A8}"/>
              </a:ext>
            </a:extLst>
          </p:cNvPr>
          <p:cNvSpPr>
            <a:spLocks/>
          </p:cNvSpPr>
          <p:nvPr/>
        </p:nvSpPr>
        <p:spPr>
          <a:xfrm>
            <a:off x="6371378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FBEE5-45BF-7AB9-E009-ABE5DE18BF48}"/>
              </a:ext>
            </a:extLst>
          </p:cNvPr>
          <p:cNvSpPr txBox="1">
            <a:spLocks/>
          </p:cNvSpPr>
          <p:nvPr/>
        </p:nvSpPr>
        <p:spPr>
          <a:xfrm>
            <a:off x="7091378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Recyklovat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2389E-9C00-AB3F-84BC-B0D37B3DB76C}"/>
              </a:ext>
            </a:extLst>
          </p:cNvPr>
          <p:cNvSpPr txBox="1">
            <a:spLocks/>
          </p:cNvSpPr>
          <p:nvPr/>
        </p:nvSpPr>
        <p:spPr>
          <a:xfrm>
            <a:off x="7091378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 ALPLA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D3F12-E30C-2F0D-E10E-9530387B1CCA}"/>
              </a:ext>
            </a:extLst>
          </p:cNvPr>
          <p:cNvSpPr txBox="1">
            <a:spLocks/>
          </p:cNvSpPr>
          <p:nvPr/>
        </p:nvSpPr>
        <p:spPr>
          <a:xfrm>
            <a:off x="7091378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recyklaci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B115D-78F2-72EE-85C8-271B5C9225F1}"/>
              </a:ext>
            </a:extLst>
          </p:cNvPr>
          <p:cNvSpPr txBox="1">
            <a:spLocks/>
          </p:cNvSpPr>
          <p:nvPr/>
        </p:nvSpPr>
        <p:spPr>
          <a:xfrm>
            <a:off x="7091378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Uzavřené smyčky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afik 26">
            <a:extLst>
              <a:ext uri="{FF2B5EF4-FFF2-40B4-BE49-F238E27FC236}">
                <a16:creationId xmlns:a16="http://schemas.microsoft.com/office/drawing/2014/main" id="{52D97C43-496A-E11E-4A84-AAA242A72076}"/>
              </a:ext>
            </a:extLst>
          </p:cNvPr>
          <p:cNvGrpSpPr>
            <a:grpSpLocks/>
          </p:cNvGrpSpPr>
          <p:nvPr/>
        </p:nvGrpSpPr>
        <p:grpSpPr bwMode="gray">
          <a:xfrm>
            <a:off x="6551389" y="3145154"/>
            <a:ext cx="286631" cy="293146"/>
            <a:chOff x="4827601" y="2697398"/>
            <a:chExt cx="430617" cy="419100"/>
          </a:xfrm>
          <a:noFill/>
        </p:grpSpPr>
        <p:sp>
          <p:nvSpPr>
            <p:cNvPr id="14" name="Freihandform: Form 85">
              <a:extLst>
                <a:ext uri="{FF2B5EF4-FFF2-40B4-BE49-F238E27FC236}">
                  <a16:creationId xmlns:a16="http://schemas.microsoft.com/office/drawing/2014/main" id="{BB24B674-0358-D2DA-766B-CAC3DE2576B7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ihandform: Form 86">
              <a:extLst>
                <a:ext uri="{FF2B5EF4-FFF2-40B4-BE49-F238E27FC236}">
                  <a16:creationId xmlns:a16="http://schemas.microsoft.com/office/drawing/2014/main" id="{040C2760-A0D7-9DA7-A03F-47A908D9285F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87">
              <a:extLst>
                <a:ext uri="{FF2B5EF4-FFF2-40B4-BE49-F238E27FC236}">
                  <a16:creationId xmlns:a16="http://schemas.microsoft.com/office/drawing/2014/main" id="{D226FA8A-221D-5E87-0452-778F3B1C4BBC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ihandform: Form 88">
              <a:extLst>
                <a:ext uri="{FF2B5EF4-FFF2-40B4-BE49-F238E27FC236}">
                  <a16:creationId xmlns:a16="http://schemas.microsoft.com/office/drawing/2014/main" id="{A0A3819F-2AB5-11F2-B2DF-8AD85E8978CF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ihandform: Form 89">
              <a:extLst>
                <a:ext uri="{FF2B5EF4-FFF2-40B4-BE49-F238E27FC236}">
                  <a16:creationId xmlns:a16="http://schemas.microsoft.com/office/drawing/2014/main" id="{6C902592-F253-DDCE-1562-77D2A7928AE1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90">
              <a:extLst>
                <a:ext uri="{FF2B5EF4-FFF2-40B4-BE49-F238E27FC236}">
                  <a16:creationId xmlns:a16="http://schemas.microsoft.com/office/drawing/2014/main" id="{012D8C4C-1AE0-7CC6-B45A-8E4D7DBD6344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4B426B3-EE34-B2B0-2F22-B83760F46D7B}"/>
              </a:ext>
            </a:extLst>
          </p:cNvPr>
          <p:cNvSpPr>
            <a:spLocks/>
          </p:cNvSpPr>
          <p:nvPr/>
        </p:nvSpPr>
        <p:spPr>
          <a:xfrm>
            <a:off x="3671380" y="2931749"/>
            <a:ext cx="2340000" cy="1979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5C9C98-698E-B960-713F-2A7CB7943842}"/>
              </a:ext>
            </a:extLst>
          </p:cNvPr>
          <p:cNvSpPr txBox="1">
            <a:spLocks/>
          </p:cNvSpPr>
          <p:nvPr/>
        </p:nvSpPr>
        <p:spPr>
          <a:xfrm>
            <a:off x="4391379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Nahradit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DB83C5-7B48-AE2C-CD3F-6E20893032A3}"/>
              </a:ext>
            </a:extLst>
          </p:cNvPr>
          <p:cNvSpPr txBox="1">
            <a:spLocks/>
          </p:cNvSpPr>
          <p:nvPr/>
        </p:nvSpPr>
        <p:spPr>
          <a:xfrm>
            <a:off x="4391379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bázi papíru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F2664C-C53B-2A65-B83C-E46BBF80E74D}"/>
              </a:ext>
            </a:extLst>
          </p:cNvPr>
          <p:cNvSpPr txBox="1">
            <a:spLocks/>
          </p:cNvSpPr>
          <p:nvPr/>
        </p:nvSpPr>
        <p:spPr>
          <a:xfrm>
            <a:off x="4391379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bio bázi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D90065-6A0D-F2D7-280B-7CE4007AEF8D}"/>
              </a:ext>
            </a:extLst>
          </p:cNvPr>
          <p:cNvSpPr txBox="1">
            <a:spLocks/>
          </p:cNvSpPr>
          <p:nvPr/>
        </p:nvSpPr>
        <p:spPr>
          <a:xfrm>
            <a:off x="4391379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rozložitelné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Grafik 23">
            <a:extLst>
              <a:ext uri="{FF2B5EF4-FFF2-40B4-BE49-F238E27FC236}">
                <a16:creationId xmlns:a16="http://schemas.microsoft.com/office/drawing/2014/main" id="{8DE472F4-1DBA-ADA3-2532-E7CA24A56C6D}"/>
              </a:ext>
            </a:extLst>
          </p:cNvPr>
          <p:cNvSpPr>
            <a:spLocks/>
          </p:cNvSpPr>
          <p:nvPr/>
        </p:nvSpPr>
        <p:spPr bwMode="gray">
          <a:xfrm>
            <a:off x="3851379" y="3145152"/>
            <a:ext cx="286630" cy="293145"/>
          </a:xfrm>
          <a:custGeom>
            <a:avLst/>
            <a:gdLst>
              <a:gd name="connsiteX0" fmla="*/ 28575 w 419099"/>
              <a:gd name="connsiteY0" fmla="*/ 314325 h 371474"/>
              <a:gd name="connsiteX1" fmla="*/ 266700 w 419099"/>
              <a:gd name="connsiteY1" fmla="*/ 314325 h 371474"/>
              <a:gd name="connsiteX2" fmla="*/ 266700 w 419099"/>
              <a:gd name="connsiteY2" fmla="*/ 371475 h 371474"/>
              <a:gd name="connsiteX3" fmla="*/ 419100 w 419099"/>
              <a:gd name="connsiteY3" fmla="*/ 247650 h 371474"/>
              <a:gd name="connsiteX4" fmla="*/ 266700 w 419099"/>
              <a:gd name="connsiteY4" fmla="*/ 123825 h 371474"/>
              <a:gd name="connsiteX5" fmla="*/ 266700 w 419099"/>
              <a:gd name="connsiteY5" fmla="*/ 190500 h 371474"/>
              <a:gd name="connsiteX6" fmla="*/ 152400 w 419099"/>
              <a:gd name="connsiteY6" fmla="*/ 190500 h 371474"/>
              <a:gd name="connsiteX7" fmla="*/ 152400 w 419099"/>
              <a:gd name="connsiteY7" fmla="*/ 247650 h 371474"/>
              <a:gd name="connsiteX8" fmla="*/ 0 w 419099"/>
              <a:gd name="connsiteY8" fmla="*/ 123825 h 371474"/>
              <a:gd name="connsiteX9" fmla="*/ 152400 w 419099"/>
              <a:gd name="connsiteY9" fmla="*/ 0 h 371474"/>
              <a:gd name="connsiteX10" fmla="*/ 152400 w 419099"/>
              <a:gd name="connsiteY10" fmla="*/ 57150 h 371474"/>
              <a:gd name="connsiteX11" fmla="*/ 390525 w 419099"/>
              <a:gd name="connsiteY11" fmla="*/ 57150 h 37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099" h="371474">
                <a:moveTo>
                  <a:pt x="28575" y="314325"/>
                </a:moveTo>
                <a:lnTo>
                  <a:pt x="266700" y="314325"/>
                </a:lnTo>
                <a:lnTo>
                  <a:pt x="266700" y="371475"/>
                </a:lnTo>
                <a:lnTo>
                  <a:pt x="419100" y="247650"/>
                </a:lnTo>
                <a:lnTo>
                  <a:pt x="266700" y="123825"/>
                </a:lnTo>
                <a:lnTo>
                  <a:pt x="266700" y="190500"/>
                </a:lnTo>
                <a:lnTo>
                  <a:pt x="152400" y="190500"/>
                </a:lnTo>
                <a:lnTo>
                  <a:pt x="152400" y="247650"/>
                </a:lnTo>
                <a:lnTo>
                  <a:pt x="0" y="123825"/>
                </a:lnTo>
                <a:lnTo>
                  <a:pt x="152400" y="0"/>
                </a:lnTo>
                <a:lnTo>
                  <a:pt x="152400" y="57150"/>
                </a:lnTo>
                <a:lnTo>
                  <a:pt x="390525" y="57150"/>
                </a:lnTo>
              </a:path>
            </a:pathLst>
          </a:custGeom>
          <a:noFill/>
          <a:ln w="9525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F62627DA-0A24-43E4-743B-D85194CC1D16}"/>
              </a:ext>
            </a:extLst>
          </p:cNvPr>
          <p:cNvGrpSpPr>
            <a:grpSpLocks noChangeAspect="1"/>
          </p:cNvGrpSpPr>
          <p:nvPr/>
        </p:nvGrpSpPr>
        <p:grpSpPr bwMode="gray">
          <a:xfrm rot="14575401" flipH="1">
            <a:off x="5937974" y="2497736"/>
            <a:ext cx="506807" cy="506807"/>
            <a:chOff x="1269" y="11"/>
            <a:chExt cx="3220" cy="322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2B49E902-A224-8E81-793A-28E2822988B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6" y="241"/>
              <a:ext cx="460" cy="460"/>
            </a:xfrm>
            <a:custGeom>
              <a:avLst/>
              <a:gdLst>
                <a:gd name="T0" fmla="*/ 460 w 460"/>
                <a:gd name="T1" fmla="*/ 460 h 460"/>
                <a:gd name="T2" fmla="*/ 0 w 460"/>
                <a:gd name="T3" fmla="*/ 460 h 460"/>
                <a:gd name="T4" fmla="*/ 0 w 460"/>
                <a:gd name="T5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0" h="460">
                  <a:moveTo>
                    <a:pt x="460" y="460"/>
                  </a:moveTo>
                  <a:lnTo>
                    <a:pt x="0" y="46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CEDD74E0-0D05-C654-84FE-7042104FBC0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9" y="11"/>
              <a:ext cx="3220" cy="3220"/>
            </a:xfrm>
            <a:custGeom>
              <a:avLst/>
              <a:gdLst>
                <a:gd name="T0" fmla="*/ 136 w 1428"/>
                <a:gd name="T1" fmla="*/ 306 h 1428"/>
                <a:gd name="T2" fmla="*/ 714 w 1428"/>
                <a:gd name="T3" fmla="*/ 0 h 1428"/>
                <a:gd name="T4" fmla="*/ 1428 w 1428"/>
                <a:gd name="T5" fmla="*/ 714 h 1428"/>
                <a:gd name="T6" fmla="*/ 714 w 1428"/>
                <a:gd name="T7" fmla="*/ 1428 h 1428"/>
                <a:gd name="T8" fmla="*/ 0 w 1428"/>
                <a:gd name="T9" fmla="*/ 714 h 1428"/>
                <a:gd name="T10" fmla="*/ 28 w 1428"/>
                <a:gd name="T11" fmla="*/ 51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8">
                  <a:moveTo>
                    <a:pt x="136" y="306"/>
                  </a:moveTo>
                  <a:cubicBezTo>
                    <a:pt x="265" y="121"/>
                    <a:pt x="471" y="0"/>
                    <a:pt x="714" y="0"/>
                  </a:cubicBezTo>
                  <a:cubicBezTo>
                    <a:pt x="1108" y="0"/>
                    <a:pt x="1428" y="320"/>
                    <a:pt x="1428" y="714"/>
                  </a:cubicBezTo>
                  <a:cubicBezTo>
                    <a:pt x="1428" y="1108"/>
                    <a:pt x="1108" y="1428"/>
                    <a:pt x="714" y="1428"/>
                  </a:cubicBezTo>
                  <a:cubicBezTo>
                    <a:pt x="320" y="1428"/>
                    <a:pt x="0" y="1108"/>
                    <a:pt x="0" y="714"/>
                  </a:cubicBezTo>
                  <a:cubicBezTo>
                    <a:pt x="0" y="645"/>
                    <a:pt x="10" y="577"/>
                    <a:pt x="28" y="51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89493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EC2484-D478-EF9B-2AF7-06C9E8CE34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ln/>
                <a:latin typeface="+mj-lt"/>
              </a:rPr>
              <a:t>Naší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solidFill>
                  <a:srgbClr val="2793C9"/>
                </a:solidFill>
                <a:latin typeface="+mj-lt"/>
              </a:rPr>
              <a:t>misí</a:t>
            </a:r>
            <a:r>
              <a:rPr lang="en-US" dirty="0">
                <a:ln/>
                <a:latin typeface="+mj-lt"/>
              </a:rPr>
              <a:t> je </a:t>
            </a:r>
            <a:r>
              <a:rPr lang="en-US" dirty="0" err="1">
                <a:ln/>
                <a:latin typeface="+mj-lt"/>
              </a:rPr>
              <a:t>poskytovat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plně</a:t>
            </a:r>
            <a:r>
              <a:rPr lang="en-US" dirty="0">
                <a:ln/>
                <a:latin typeface="+mj-lt"/>
              </a:rPr>
              <a:t> </a:t>
            </a:r>
            <a:r>
              <a:rPr lang="en-US" sz="1000" dirty="0">
                <a:ln/>
                <a:latin typeface="+mj-lt"/>
              </a:rPr>
              <a:t>bio-based, </a:t>
            </a:r>
            <a:r>
              <a:rPr lang="en-US" dirty="0" err="1">
                <a:ln/>
                <a:latin typeface="+mj-lt"/>
              </a:rPr>
              <a:t>recyklovatelná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vláknové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obalová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řešení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ve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velkém</a:t>
            </a:r>
            <a:r>
              <a:rPr lang="en-US" dirty="0">
                <a:ln/>
                <a:latin typeface="+mj-lt"/>
              </a:rPr>
              <a:t> </a:t>
            </a:r>
            <a:r>
              <a:rPr lang="en-US" dirty="0" err="1">
                <a:ln/>
                <a:latin typeface="+mj-lt"/>
              </a:rPr>
              <a:t>měřítku</a:t>
            </a:r>
            <a:r>
              <a:rPr lang="en-US" dirty="0">
                <a:ln/>
                <a:latin typeface="+mj-lt"/>
              </a:rPr>
              <a:t>.</a:t>
            </a:r>
            <a:endParaRPr lang="de-AT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D0797-E269-DC7F-270D-7A0055E569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05A036-17CF-40A7-A38D-AE6B03CC5BE0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03E9A-F1C0-6A53-40AC-361A9E19C4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11EC-6DB7-5BBC-5BB3-83688E385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24</a:t>
            </a:fld>
            <a:endParaRPr lang="en-GB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10BC5F-3383-15B2-B7CF-3B6F5BDA12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>
                <a:ln/>
                <a:solidFill>
                  <a:srgbClr val="2793C9"/>
                </a:solidFill>
              </a:rPr>
              <a:t>Recyklovatelnost</a:t>
            </a:r>
            <a:r>
              <a:rPr lang="en-US" dirty="0">
                <a:ln/>
              </a:rPr>
              <a:t> v </a:t>
            </a:r>
            <a:r>
              <a:rPr lang="en-US" dirty="0" err="1">
                <a:ln/>
              </a:rPr>
              <a:t>papírovém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toku</a:t>
            </a:r>
            <a:r>
              <a:rPr lang="en-US" dirty="0">
                <a:ln/>
              </a:rPr>
              <a:t> a </a:t>
            </a:r>
            <a:r>
              <a:rPr lang="en-US" dirty="0" err="1">
                <a:ln/>
              </a:rPr>
              <a:t>snižování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emisí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díky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technologickému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zlepšování</a:t>
            </a:r>
            <a:r>
              <a:rPr lang="en-US" dirty="0">
                <a:ln/>
              </a:rPr>
              <a:t>.</a:t>
            </a:r>
            <a:endParaRPr lang="de-AT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628F2C-ECC5-9705-1866-B72C77888D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>
                <a:ln/>
              </a:rPr>
              <a:t>První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významná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investice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společnosti</a:t>
            </a:r>
            <a:r>
              <a:rPr lang="en-US" dirty="0">
                <a:ln/>
              </a:rPr>
              <a:t> ALPLA do</a:t>
            </a:r>
            <a:r>
              <a:rPr lang="en-US" dirty="0">
                <a:ln/>
                <a:solidFill>
                  <a:srgbClr val="004D90"/>
                </a:solidFill>
              </a:rPr>
              <a:t> </a:t>
            </a:r>
            <a:r>
              <a:rPr lang="en-US" dirty="0" err="1">
                <a:ln/>
                <a:solidFill>
                  <a:srgbClr val="2793C9"/>
                </a:solidFill>
              </a:rPr>
              <a:t>alternativního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obalového</a:t>
            </a:r>
            <a:r>
              <a:rPr lang="en-US" dirty="0">
                <a:ln/>
              </a:rPr>
              <a:t> </a:t>
            </a:r>
            <a:r>
              <a:rPr lang="en-US" dirty="0" err="1">
                <a:ln/>
              </a:rPr>
              <a:t>materiálu</a:t>
            </a:r>
            <a:r>
              <a:rPr lang="en-US" dirty="0">
                <a:ln/>
              </a:rPr>
              <a:t> s </a:t>
            </a:r>
            <a:r>
              <a:rPr lang="en-US" dirty="0" err="1">
                <a:ln/>
              </a:rPr>
              <a:t>certifikací</a:t>
            </a:r>
            <a:r>
              <a:rPr lang="en-US" dirty="0">
                <a:ln/>
              </a:rPr>
              <a:t> </a:t>
            </a:r>
            <a:r>
              <a:rPr lang="en-US" sz="1000" dirty="0">
                <a:ln/>
              </a:rPr>
              <a:t>FSC.</a:t>
            </a:r>
            <a:endParaRPr lang="de-A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B5CD0C-B97C-0956-9BA5-255CF7A808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n/>
                <a:solidFill>
                  <a:srgbClr val="2793C9"/>
                </a:solidFill>
              </a:rPr>
              <a:t>Vývoj</a:t>
            </a:r>
            <a:r>
              <a:rPr lang="en-US">
                <a:ln/>
              </a:rPr>
              <a:t> a škálovatelnost jsou rozvíjeny souběžně</a:t>
            </a:r>
            <a:r>
              <a:rPr lang="en-US" sz="1000">
                <a:ln/>
              </a:rPr>
              <a:t>, </a:t>
            </a:r>
            <a:r>
              <a:rPr lang="en-US">
                <a:ln/>
              </a:rPr>
              <a:t>přičemž 3. generace se v současnosti řídí nejnovějšími předpisy EU.</a:t>
            </a:r>
            <a:endParaRPr lang="en-US">
              <a:ln/>
              <a:cs typeface="Arial"/>
            </a:endParaRPr>
          </a:p>
        </p:txBody>
      </p:sp>
      <p:pic>
        <p:nvPicPr>
          <p:cNvPr id="34" name="Picture Placeholder 33" descr="A white bottle on a white surface&#10;&#10;Description automatically generated">
            <a:extLst>
              <a:ext uri="{FF2B5EF4-FFF2-40B4-BE49-F238E27FC236}">
                <a16:creationId xmlns:a16="http://schemas.microsoft.com/office/drawing/2014/main" id="{2FBBB875-F363-AB3C-9354-4D4752977F8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552AAC-DE25-79AA-239F-44FB179B49A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Picture Placeholder 28" descr="A bottle with trees in the background&#10;&#10;Description automatically generated">
            <a:extLst>
              <a:ext uri="{FF2B5EF4-FFF2-40B4-BE49-F238E27FC236}">
                <a16:creationId xmlns:a16="http://schemas.microsoft.com/office/drawing/2014/main" id="{3CEDB7E1-427C-962C-8797-7D8DF4B8635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DB58E15-7949-0999-16E4-0458108E2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Závazek</a:t>
            </a:r>
            <a:r>
              <a:rPr lang="en-US" altLang="de-DE" dirty="0"/>
              <a:t> </a:t>
            </a:r>
            <a:r>
              <a:rPr lang="en-US" altLang="de-DE" dirty="0" err="1"/>
              <a:t>společnosti</a:t>
            </a:r>
            <a:r>
              <a:rPr lang="en-US" altLang="de-DE" dirty="0"/>
              <a:t> </a:t>
            </a:r>
            <a:r>
              <a:rPr lang="en-US" altLang="de-DE" dirty="0">
                <a:solidFill>
                  <a:srgbClr val="004D90"/>
                </a:solidFill>
              </a:rPr>
              <a:t>ALPLA</a:t>
            </a:r>
            <a:br>
              <a:rPr lang="en-US" altLang="de-DE" dirty="0">
                <a:solidFill>
                  <a:srgbClr val="004D90"/>
                </a:solidFill>
              </a:rPr>
            </a:br>
            <a:r>
              <a:rPr lang="en-US" altLang="de-DE" dirty="0">
                <a:solidFill>
                  <a:srgbClr val="2793C9"/>
                </a:solidFill>
              </a:rPr>
              <a:t>PABOCO - paper bottle company</a:t>
            </a:r>
            <a:endParaRPr lang="de-AT" dirty="0">
              <a:solidFill>
                <a:srgbClr val="2793C9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70B223-D5A7-88D3-BA37-997A995014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588" y="1484010"/>
            <a:ext cx="6300000" cy="180000"/>
          </a:xfrm>
        </p:spPr>
        <p:txBody>
          <a:bodyPr/>
          <a:lstStyle/>
          <a:p>
            <a:r>
              <a:rPr lang="de-AT" dirty="0" err="1"/>
              <a:t>Řešení</a:t>
            </a:r>
            <a:r>
              <a:rPr lang="de-AT" dirty="0"/>
              <a:t> pro </a:t>
            </a:r>
            <a:r>
              <a:rPr lang="de-AT" dirty="0" err="1"/>
              <a:t>pevné</a:t>
            </a:r>
            <a:r>
              <a:rPr lang="de-AT" dirty="0"/>
              <a:t> i </a:t>
            </a:r>
            <a:r>
              <a:rPr lang="de-AT" dirty="0" err="1"/>
              <a:t>kapalné</a:t>
            </a:r>
            <a:r>
              <a:rPr lang="de-AT" dirty="0"/>
              <a:t> </a:t>
            </a:r>
            <a:r>
              <a:rPr lang="de-AT" dirty="0" err="1"/>
              <a:t>plněné</a:t>
            </a:r>
            <a:r>
              <a:rPr lang="de-AT" dirty="0"/>
              <a:t> </a:t>
            </a:r>
            <a:r>
              <a:rPr lang="de-AT" dirty="0" err="1"/>
              <a:t>zboží</a:t>
            </a:r>
            <a:endParaRPr lang="de-AT" dirty="0"/>
          </a:p>
        </p:txBody>
      </p:sp>
      <p:pic>
        <p:nvPicPr>
          <p:cNvPr id="8" name="Picture Placeholder 7" descr="A close-up of two bottles&#10;&#10;Description automatically generated">
            <a:extLst>
              <a:ext uri="{FF2B5EF4-FFF2-40B4-BE49-F238E27FC236}">
                <a16:creationId xmlns:a16="http://schemas.microsoft.com/office/drawing/2014/main" id="{C5C1E1F8-1CA0-44B0-00E7-FCE3BCA4364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000" y="1852137"/>
            <a:ext cx="1800000" cy="1800113"/>
          </a:xfr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31A9361B-3286-65B4-E709-91BD6E3388AE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45" name="Teilkreis 39">
              <a:extLst>
                <a:ext uri="{FF2B5EF4-FFF2-40B4-BE49-F238E27FC236}">
                  <a16:creationId xmlns:a16="http://schemas.microsoft.com/office/drawing/2014/main" id="{990BE967-035C-CAB3-85D7-D9B5529AF1BF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6" name="Teilkreis 42">
              <a:extLst>
                <a:ext uri="{FF2B5EF4-FFF2-40B4-BE49-F238E27FC236}">
                  <a16:creationId xmlns:a16="http://schemas.microsoft.com/office/drawing/2014/main" id="{C133DB50-31EA-A560-6EE5-E7495A15CA14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7" name="Teilkreis 43">
              <a:extLst>
                <a:ext uri="{FF2B5EF4-FFF2-40B4-BE49-F238E27FC236}">
                  <a16:creationId xmlns:a16="http://schemas.microsoft.com/office/drawing/2014/main" id="{D7658B8A-5164-95FB-7F96-05274449E7B5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8" name="Teilkreis 44">
              <a:extLst>
                <a:ext uri="{FF2B5EF4-FFF2-40B4-BE49-F238E27FC236}">
                  <a16:creationId xmlns:a16="http://schemas.microsoft.com/office/drawing/2014/main" id="{5B150E34-7CB7-ADCA-D390-35BBBFE6536F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49" name="Textfeld 45">
              <a:extLst>
                <a:ext uri="{FF2B5EF4-FFF2-40B4-BE49-F238E27FC236}">
                  <a16:creationId xmlns:a16="http://schemas.microsoft.com/office/drawing/2014/main" id="{21842C7A-8758-109F-86AA-1B9DE9D53812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Omezit</a:t>
              </a:r>
            </a:p>
          </p:txBody>
        </p:sp>
        <p:sp>
          <p:nvSpPr>
            <p:cNvPr id="50" name="Textfeld 46">
              <a:extLst>
                <a:ext uri="{FF2B5EF4-FFF2-40B4-BE49-F238E27FC236}">
                  <a16:creationId xmlns:a16="http://schemas.microsoft.com/office/drawing/2014/main" id="{F86EC71A-143E-EED9-5F2C-6D672F28A789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51" name="Textfeld 47">
              <a:extLst>
                <a:ext uri="{FF2B5EF4-FFF2-40B4-BE49-F238E27FC236}">
                  <a16:creationId xmlns:a16="http://schemas.microsoft.com/office/drawing/2014/main" id="{59DE7431-8086-466C-D3E2-02043A6138B8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Nahradit</a:t>
              </a:r>
            </a:p>
          </p:txBody>
        </p:sp>
        <p:sp>
          <p:nvSpPr>
            <p:cNvPr id="52" name="Textfeld 48">
              <a:extLst>
                <a:ext uri="{FF2B5EF4-FFF2-40B4-BE49-F238E27FC236}">
                  <a16:creationId xmlns:a16="http://schemas.microsoft.com/office/drawing/2014/main" id="{A6582A4A-D008-11AE-EF44-C7D559DD0EB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53" name="Grafik 12">
              <a:extLst>
                <a:ext uri="{FF2B5EF4-FFF2-40B4-BE49-F238E27FC236}">
                  <a16:creationId xmlns:a16="http://schemas.microsoft.com/office/drawing/2014/main" id="{AF6ACFF1-4ED2-A2CE-E2E4-58362BF7788F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66" name="Freihandform: Form 50">
                <a:extLst>
                  <a:ext uri="{FF2B5EF4-FFF2-40B4-BE49-F238E27FC236}">
                    <a16:creationId xmlns:a16="http://schemas.microsoft.com/office/drawing/2014/main" id="{72C39303-9A7C-E1A3-0449-6F0F863A97F4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7" name="Freihandform: Form 51">
                <a:extLst>
                  <a:ext uri="{FF2B5EF4-FFF2-40B4-BE49-F238E27FC236}">
                    <a16:creationId xmlns:a16="http://schemas.microsoft.com/office/drawing/2014/main" id="{E6CF289D-0C39-03D4-2F14-07C7AB928764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8" name="Freihandform: Form 52">
                <a:extLst>
                  <a:ext uri="{FF2B5EF4-FFF2-40B4-BE49-F238E27FC236}">
                    <a16:creationId xmlns:a16="http://schemas.microsoft.com/office/drawing/2014/main" id="{0B8E6B7E-24B3-7DF8-9620-538920CD9506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9" name="Freihandform: Form 53">
                <a:extLst>
                  <a:ext uri="{FF2B5EF4-FFF2-40B4-BE49-F238E27FC236}">
                    <a16:creationId xmlns:a16="http://schemas.microsoft.com/office/drawing/2014/main" id="{8E716CE5-9435-FA65-AF3C-81CA385F95B0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0" name="Freihandform: Form 54">
                <a:extLst>
                  <a:ext uri="{FF2B5EF4-FFF2-40B4-BE49-F238E27FC236}">
                    <a16:creationId xmlns:a16="http://schemas.microsoft.com/office/drawing/2014/main" id="{3495D892-E5B7-3564-4A28-48518A11346A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1" name="Freihandform: Form 55">
                <a:extLst>
                  <a:ext uri="{FF2B5EF4-FFF2-40B4-BE49-F238E27FC236}">
                    <a16:creationId xmlns:a16="http://schemas.microsoft.com/office/drawing/2014/main" id="{10386774-49A4-8E01-8FC8-7C7F3C7966F3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4" name="Grafik 21">
              <a:extLst>
                <a:ext uri="{FF2B5EF4-FFF2-40B4-BE49-F238E27FC236}">
                  <a16:creationId xmlns:a16="http://schemas.microsoft.com/office/drawing/2014/main" id="{7170B8BD-EB95-282F-E48D-A3D98121C5C8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63" name="Freihandform: Form 65">
                <a:extLst>
                  <a:ext uri="{FF2B5EF4-FFF2-40B4-BE49-F238E27FC236}">
                    <a16:creationId xmlns:a16="http://schemas.microsoft.com/office/drawing/2014/main" id="{D4E19672-0E40-5D5C-4B47-EFE32A3AE09E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4" name="Freihandform: Form 66">
                <a:extLst>
                  <a:ext uri="{FF2B5EF4-FFF2-40B4-BE49-F238E27FC236}">
                    <a16:creationId xmlns:a16="http://schemas.microsoft.com/office/drawing/2014/main" id="{741BC8D1-3744-46BE-BF08-1B6C4EF70AF4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5" name="Freihandform: Form 67">
                <a:extLst>
                  <a:ext uri="{FF2B5EF4-FFF2-40B4-BE49-F238E27FC236}">
                    <a16:creationId xmlns:a16="http://schemas.microsoft.com/office/drawing/2014/main" id="{6279C26C-1F88-F056-F884-5D82655E696C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5" name="Group 9">
              <a:extLst>
                <a:ext uri="{FF2B5EF4-FFF2-40B4-BE49-F238E27FC236}">
                  <a16:creationId xmlns:a16="http://schemas.microsoft.com/office/drawing/2014/main" id="{686F337C-1133-44AB-37F6-532067B3495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57" name="Freeform 10">
                <a:extLst>
                  <a:ext uri="{FF2B5EF4-FFF2-40B4-BE49-F238E27FC236}">
                    <a16:creationId xmlns:a16="http://schemas.microsoft.com/office/drawing/2014/main" id="{E12B2DA7-7EAA-8A64-3736-854F30838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C62D370D-1047-6C8C-A183-1BB9B79BA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C6011676-39AB-0E88-7CF1-15399E0FA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Freeform 13">
                <a:extLst>
                  <a:ext uri="{FF2B5EF4-FFF2-40B4-BE49-F238E27FC236}">
                    <a16:creationId xmlns:a16="http://schemas.microsoft.com/office/drawing/2014/main" id="{43E50303-491C-9AC1-0FDD-F99874817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1EB72D41-D932-60BD-8B52-B023C5CEE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9D988E81-8FB9-E481-CAAA-4E80DAD28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6" name="Grafik 23">
              <a:extLst>
                <a:ext uri="{FF2B5EF4-FFF2-40B4-BE49-F238E27FC236}">
                  <a16:creationId xmlns:a16="http://schemas.microsoft.com/office/drawing/2014/main" id="{94DDA729-67E4-7A1B-501B-511947CD53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047122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0E0AF83-5F4F-AFC4-F6DC-1F8EB310BD7D}"/>
              </a:ext>
            </a:extLst>
          </p:cNvPr>
          <p:cNvSpPr/>
          <p:nvPr/>
        </p:nvSpPr>
        <p:spPr bwMode="gray">
          <a:xfrm>
            <a:off x="1878013" y="1786453"/>
            <a:ext cx="349655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FB9999F-8322-4299-7113-805600357DE5}"/>
              </a:ext>
            </a:extLst>
          </p:cNvPr>
          <p:cNvSpPr/>
          <p:nvPr/>
        </p:nvSpPr>
        <p:spPr bwMode="gray">
          <a:xfrm>
            <a:off x="1674274" y="3297905"/>
            <a:ext cx="1330325" cy="13303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6D7E6-3D47-6A63-C002-DE5519CA7D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57C8DE-F3B2-4ED8-B937-B337C373F17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62EA-CCD1-A6CC-DAC1-B6CEB92BCA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2103-CA72-3DD0-0306-7A8F3F173D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25</a:t>
            </a:fld>
            <a:endParaRPr lang="en-GB" noProof="0"/>
          </a:p>
        </p:txBody>
      </p:sp>
      <p:sp>
        <p:nvSpPr>
          <p:cNvPr id="63" name="Textfeld 25">
            <a:extLst>
              <a:ext uri="{FF2B5EF4-FFF2-40B4-BE49-F238E27FC236}">
                <a16:creationId xmlns:a16="http://schemas.microsoft.com/office/drawing/2014/main" id="{A5C36932-4032-24C6-2BF8-D9983E450D6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9901" y="1441163"/>
            <a:ext cx="38092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vzdělávací</a:t>
            </a:r>
            <a:r>
              <a:rPr lang="en-GB" sz="1200" dirty="0">
                <a:solidFill>
                  <a:srgbClr val="2793C9"/>
                </a:solidFill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iniciativa</a:t>
            </a:r>
            <a:r>
              <a:rPr lang="en-GB" sz="1200" dirty="0">
                <a:solidFill>
                  <a:srgbClr val="2793C9"/>
                </a:solidFill>
                <a:cs typeface="Arial" panose="020B0604020202020204" pitchFamily="34" charset="0"/>
              </a:rPr>
              <a:t> </a:t>
            </a:r>
            <a:r>
              <a:rPr lang="en-GB" sz="1200" dirty="0" err="1">
                <a:cs typeface="Arial" panose="020B0604020202020204" pitchFamily="34" charset="0"/>
              </a:rPr>
              <a:t>společnosti</a:t>
            </a:r>
            <a:r>
              <a:rPr lang="en-GB" sz="1200" dirty="0">
                <a:cs typeface="Arial" panose="020B0604020202020204" pitchFamily="34" charset="0"/>
              </a:rPr>
              <a:t> ALPLA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 err="1">
                <a:cs typeface="Arial" panose="020B0604020202020204" pitchFamily="34" charset="0"/>
              </a:rPr>
              <a:t>vznik</a:t>
            </a:r>
            <a:r>
              <a:rPr lang="en-GB" sz="1200" dirty="0">
                <a:cs typeface="Arial" panose="020B0604020202020204" pitchFamily="34" charset="0"/>
              </a:rPr>
              <a:t> v </a:t>
            </a:r>
            <a:r>
              <a:rPr lang="en-GB" sz="1200" dirty="0" err="1">
                <a:cs typeface="Arial" panose="020B0604020202020204" pitchFamily="34" charset="0"/>
              </a:rPr>
              <a:t>roce</a:t>
            </a:r>
            <a:r>
              <a:rPr lang="en-GB" sz="1200" dirty="0">
                <a:cs typeface="Arial" panose="020B0604020202020204" pitchFamily="34" charset="0"/>
              </a:rPr>
              <a:t> 2021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i="0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informuje</a:t>
            </a:r>
            <a:r>
              <a:rPr lang="en-GB" sz="1200" i="0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a </a:t>
            </a:r>
            <a:r>
              <a:rPr lang="en-GB" sz="1200" i="0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otevírá</a:t>
            </a:r>
            <a:r>
              <a:rPr lang="en-GB" sz="1200" i="0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i="0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diskuzi</a:t>
            </a:r>
            <a:r>
              <a:rPr lang="en-GB" sz="1200" i="0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i="0" dirty="0">
                <a:effectLst/>
                <a:cs typeface="Arial" panose="020B0604020202020204" pitchFamily="34" charset="0"/>
              </a:rPr>
              <a:t>o </a:t>
            </a:r>
            <a:r>
              <a:rPr lang="en-GB" sz="1200" i="0" dirty="0" err="1">
                <a:effectLst/>
                <a:cs typeface="Arial" panose="020B0604020202020204" pitchFamily="34" charset="0"/>
              </a:rPr>
              <a:t>udržitelném</a:t>
            </a:r>
            <a:r>
              <a:rPr lang="en-GB" sz="1200" i="0" dirty="0">
                <a:effectLst/>
                <a:cs typeface="Arial" panose="020B0604020202020204" pitchFamily="34" charset="0"/>
              </a:rPr>
              <a:t> </a:t>
            </a:r>
            <a:r>
              <a:rPr lang="en-GB" sz="1200" dirty="0" err="1">
                <a:cs typeface="Arial" panose="020B0604020202020204" pitchFamily="34" charset="0"/>
              </a:rPr>
              <a:t>způsobu</a:t>
            </a: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GB" sz="1200" dirty="0" err="1">
                <a:cs typeface="Arial" panose="020B0604020202020204" pitchFamily="34" charset="0"/>
              </a:rPr>
              <a:t>života</a:t>
            </a: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spolupráce</a:t>
            </a:r>
            <a:r>
              <a:rPr lang="en-GB" sz="1200" dirty="0">
                <a:cs typeface="Arial" panose="020B0604020202020204" pitchFamily="34" charset="0"/>
              </a:rPr>
              <a:t> s </a:t>
            </a:r>
            <a:r>
              <a:rPr lang="en-GB" sz="1200" dirty="0" err="1">
                <a:cs typeface="Arial" panose="020B0604020202020204" pitchFamily="34" charset="0"/>
              </a:rPr>
              <a:t>odborníky</a:t>
            </a:r>
            <a:r>
              <a:rPr lang="en-GB" sz="1200" dirty="0">
                <a:cs typeface="Arial" panose="020B0604020202020204" pitchFamily="34" charset="0"/>
              </a:rPr>
              <a:t> a </a:t>
            </a:r>
            <a:r>
              <a:rPr lang="en-GB" sz="1200" dirty="0" err="1">
                <a:cs typeface="Arial" panose="020B0604020202020204" pitchFamily="34" charset="0"/>
              </a:rPr>
              <a:t>vzdělávacími</a:t>
            </a: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GB" sz="1200" dirty="0" err="1">
                <a:cs typeface="Arial" panose="020B0604020202020204" pitchFamily="34" charset="0"/>
              </a:rPr>
              <a:t>institucemi</a:t>
            </a: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srgbClr val="2793C9"/>
                </a:solidFill>
                <a:cs typeface="Arial" panose="020B0604020202020204" pitchFamily="34" charset="0"/>
              </a:rPr>
              <a:t>web, </a:t>
            </a: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sociální</a:t>
            </a:r>
            <a:r>
              <a:rPr lang="en-GB" sz="1200" dirty="0">
                <a:solidFill>
                  <a:srgbClr val="2793C9"/>
                </a:solidFill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sítě</a:t>
            </a:r>
            <a:r>
              <a:rPr lang="en-GB" sz="1200" dirty="0">
                <a:solidFill>
                  <a:srgbClr val="2793C9"/>
                </a:solidFill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eventy</a:t>
            </a:r>
            <a:endParaRPr lang="en-GB" sz="1200" dirty="0">
              <a:solidFill>
                <a:srgbClr val="2793C9"/>
              </a:solidFill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200" dirty="0">
              <a:cs typeface="Arial" panose="020B0604020202020204" pitchFamily="34" charset="0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200" dirty="0" err="1">
                <a:solidFill>
                  <a:srgbClr val="2793C9"/>
                </a:solidFill>
                <a:cs typeface="Arial" panose="020B0604020202020204" pitchFamily="34" charset="0"/>
              </a:rPr>
              <a:t>průzkumy</a:t>
            </a: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GB" sz="1200" dirty="0" err="1">
                <a:cs typeface="Arial" panose="020B0604020202020204" pitchFamily="34" charset="0"/>
              </a:rPr>
              <a:t>veřejného</a:t>
            </a:r>
            <a:r>
              <a:rPr lang="en-GB" sz="1200" dirty="0">
                <a:cs typeface="Arial" panose="020B0604020202020204" pitchFamily="34" charset="0"/>
              </a:rPr>
              <a:t> </a:t>
            </a:r>
            <a:r>
              <a:rPr lang="en-GB" sz="1200" dirty="0" err="1">
                <a:cs typeface="Arial" panose="020B0604020202020204" pitchFamily="34" charset="0"/>
              </a:rPr>
              <a:t>mínění</a:t>
            </a:r>
            <a:br>
              <a:rPr lang="en-GB" sz="1200" dirty="0">
                <a:cs typeface="Arial" panose="020B0604020202020204" pitchFamily="34" charset="0"/>
              </a:rPr>
            </a:br>
            <a:endParaRPr lang="en-US" altLang="de-DE" sz="1200" dirty="0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3191D-B93C-3F15-B683-82578A22D98B}"/>
              </a:ext>
            </a:extLst>
          </p:cNvPr>
          <p:cNvSpPr txBox="1"/>
          <p:nvPr/>
        </p:nvSpPr>
        <p:spPr bwMode="gray">
          <a:xfrm>
            <a:off x="2286000" y="23900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4427F-5077-D227-42C8-879B836934C5}"/>
              </a:ext>
            </a:extLst>
          </p:cNvPr>
          <p:cNvSpPr txBox="1"/>
          <p:nvPr/>
        </p:nvSpPr>
        <p:spPr bwMode="gray">
          <a:xfrm>
            <a:off x="2680316" y="2532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51EEA0-2BED-6BAA-0597-8EFCE25C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2094439"/>
            <a:ext cx="3632200" cy="876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8629FD-46F3-5571-B927-A2768EE7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8" y="591750"/>
            <a:ext cx="5218912" cy="539999"/>
          </a:xfrm>
        </p:spPr>
        <p:txBody>
          <a:bodyPr/>
          <a:lstStyle/>
          <a:p>
            <a:r>
              <a:rPr lang="en-US" altLang="de-DE" dirty="0" err="1">
                <a:solidFill>
                  <a:schemeClr val="tx1"/>
                </a:solidFill>
              </a:rPr>
              <a:t>Replastuj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6904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0E0AF83-5F4F-AFC4-F6DC-1F8EB310BD7D}"/>
              </a:ext>
            </a:extLst>
          </p:cNvPr>
          <p:cNvSpPr/>
          <p:nvPr/>
        </p:nvSpPr>
        <p:spPr bwMode="gray">
          <a:xfrm>
            <a:off x="1878013" y="1786453"/>
            <a:ext cx="349655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FB9999F-8322-4299-7113-805600357DE5}"/>
              </a:ext>
            </a:extLst>
          </p:cNvPr>
          <p:cNvSpPr/>
          <p:nvPr/>
        </p:nvSpPr>
        <p:spPr bwMode="gray">
          <a:xfrm>
            <a:off x="1674274" y="3297905"/>
            <a:ext cx="1330325" cy="13303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6D7E6-3D47-6A63-C002-DE5519CA7D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57C8DE-F3B2-4ED8-B937-B337C373F17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62EA-CCD1-A6CC-DAC1-B6CEB92BCA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2103-CA72-3DD0-0306-7A8F3F173D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26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568FE-273D-3A56-8532-8C551D2A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7" y="591750"/>
            <a:ext cx="8448653" cy="539999"/>
          </a:xfrm>
        </p:spPr>
        <p:txBody>
          <a:bodyPr/>
          <a:lstStyle/>
          <a:p>
            <a:r>
              <a:rPr lang="en-US" altLang="de-DE" dirty="0" err="1"/>
              <a:t>Spolupráce</a:t>
            </a:r>
            <a:r>
              <a:rPr lang="en-US" altLang="de-DE" dirty="0"/>
              <a:t> s </a:t>
            </a:r>
            <a:r>
              <a:rPr lang="en-US" altLang="de-DE" dirty="0" err="1"/>
              <a:t>mezinárodním</a:t>
            </a:r>
            <a:r>
              <a:rPr lang="en-US" altLang="de-DE" dirty="0"/>
              <a:t> </a:t>
            </a:r>
            <a:r>
              <a:rPr lang="en-US" altLang="de-DE" dirty="0" err="1"/>
              <a:t>programem</a:t>
            </a:r>
            <a:r>
              <a:rPr lang="en-US" altLang="de-DE" dirty="0"/>
              <a:t> </a:t>
            </a:r>
            <a:r>
              <a:rPr lang="en-US" altLang="de-DE" dirty="0">
                <a:solidFill>
                  <a:srgbClr val="2793C9"/>
                </a:solidFill>
              </a:rPr>
              <a:t>EKOŠKOLA</a:t>
            </a:r>
            <a:br>
              <a:rPr lang="en-US" altLang="de-DE" sz="2800" dirty="0">
                <a:solidFill>
                  <a:schemeClr val="accent2"/>
                </a:solidFill>
              </a:rPr>
            </a:br>
            <a:endParaRPr lang="de-DE" dirty="0"/>
          </a:p>
        </p:txBody>
      </p:sp>
      <p:sp>
        <p:nvSpPr>
          <p:cNvPr id="63" name="Textfeld 25">
            <a:extLst>
              <a:ext uri="{FF2B5EF4-FFF2-40B4-BE49-F238E27FC236}">
                <a16:creationId xmlns:a16="http://schemas.microsoft.com/office/drawing/2014/main" id="{A5C36932-4032-24C6-2BF8-D9983E450D6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356" y="1283960"/>
            <a:ext cx="38092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Studentská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konference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Změňme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klima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(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leden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2025) </a:t>
            </a:r>
            <a:endParaRPr lang="en-GB" sz="1200" b="0" dirty="0">
              <a:effectLst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přednášky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studentů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středních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vysokých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škol</a:t>
            </a:r>
            <a:endParaRPr lang="en-GB" sz="1200" b="1" i="0" u="none" strike="noStrike" dirty="0">
              <a:effectLst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sdílení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inspirace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příkladů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dobré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praxe</a:t>
            </a:r>
            <a:endParaRPr lang="en-GB" sz="1200" b="0" i="0" u="none" strike="noStrike" dirty="0">
              <a:effectLst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cs typeface="Arial" panose="020B0604020202020204" pitchFamily="34" charset="0"/>
              </a:rPr>
              <a:t>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Replastuj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mediálním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partnerem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konference</a:t>
            </a:r>
            <a:endParaRPr lang="en-GB" sz="1200" b="0" i="0" u="none" strike="noStrike" dirty="0">
              <a:effectLst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dirty="0">
                <a:effectLst/>
                <a:cs typeface="Arial" panose="020B0604020202020204" pitchFamily="34" charset="0"/>
              </a:rPr>
            </a:b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Kampaň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obyčejného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hrdinství</a:t>
            </a:r>
            <a:r>
              <a:rPr lang="en-GB" sz="1200" b="0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(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březen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květen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2025)</a:t>
            </a:r>
            <a:endParaRPr lang="en-GB" sz="1200" b="0" dirty="0">
              <a:effectLst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projekt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určený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široké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veřejnosti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s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výzvami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,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úkoly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 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aktivitami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podporujícími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udržitelný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přístup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 v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běžném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životě</a:t>
            </a:r>
            <a:endParaRPr lang="en-GB" sz="1200" b="0" dirty="0">
              <a:effectLst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účastnilo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se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ho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více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než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77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tisíc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obyvatel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ČR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Replastuj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jako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partner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projektu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-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zapojili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jsme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se 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také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do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plnění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výzev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kampani</a:t>
            </a:r>
            <a:endParaRPr lang="en-GB" sz="1200" b="0" dirty="0">
              <a:effectLst/>
              <a:cs typeface="Arial" panose="020B0604020202020204" pitchFamily="34" charset="0"/>
            </a:endParaRPr>
          </a:p>
          <a:p>
            <a:br>
              <a:rPr lang="en-GB" sz="1200" dirty="0">
                <a:cs typeface="Arial" panose="020B0604020202020204" pitchFamily="34" charset="0"/>
              </a:rPr>
            </a:br>
            <a:endParaRPr lang="en-US" altLang="de-DE" sz="1200" dirty="0">
              <a:solidFill>
                <a:schemeClr val="accent1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3191D-B93C-3F15-B683-82578A22D98B}"/>
              </a:ext>
            </a:extLst>
          </p:cNvPr>
          <p:cNvSpPr txBox="1"/>
          <p:nvPr/>
        </p:nvSpPr>
        <p:spPr bwMode="gray">
          <a:xfrm>
            <a:off x="2286000" y="23900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4427F-5077-D227-42C8-879B836934C5}"/>
              </a:ext>
            </a:extLst>
          </p:cNvPr>
          <p:cNvSpPr txBox="1"/>
          <p:nvPr/>
        </p:nvSpPr>
        <p:spPr bwMode="gray">
          <a:xfrm>
            <a:off x="2680316" y="2532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B35439-22B2-C024-A1B1-7D50B641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85" y="1473549"/>
            <a:ext cx="386000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1765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0E0AF83-5F4F-AFC4-F6DC-1F8EB310BD7D}"/>
              </a:ext>
            </a:extLst>
          </p:cNvPr>
          <p:cNvSpPr/>
          <p:nvPr/>
        </p:nvSpPr>
        <p:spPr bwMode="gray">
          <a:xfrm>
            <a:off x="1878013" y="1786453"/>
            <a:ext cx="349655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FB9999F-8322-4299-7113-805600357DE5}"/>
              </a:ext>
            </a:extLst>
          </p:cNvPr>
          <p:cNvSpPr/>
          <p:nvPr/>
        </p:nvSpPr>
        <p:spPr bwMode="gray">
          <a:xfrm>
            <a:off x="1674274" y="3297905"/>
            <a:ext cx="1330325" cy="13303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6D7E6-3D47-6A63-C002-DE5519CA7D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57C8DE-F3B2-4ED8-B937-B337C373F17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62EA-CCD1-A6CC-DAC1-B6CEB92BCA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2103-CA72-3DD0-0306-7A8F3F173D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27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568FE-273D-3A56-8532-8C551D2A6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Eco-Campus</a:t>
            </a:r>
            <a:br>
              <a:rPr lang="en-US" altLang="de-DE" sz="2800" dirty="0">
                <a:solidFill>
                  <a:schemeClr val="accent2"/>
                </a:solidFill>
              </a:rPr>
            </a:br>
            <a:endParaRPr lang="de-DE" dirty="0"/>
          </a:p>
        </p:txBody>
      </p:sp>
      <p:sp>
        <p:nvSpPr>
          <p:cNvPr id="63" name="Textfeld 25">
            <a:extLst>
              <a:ext uri="{FF2B5EF4-FFF2-40B4-BE49-F238E27FC236}">
                <a16:creationId xmlns:a16="http://schemas.microsoft.com/office/drawing/2014/main" id="{A5C36932-4032-24C6-2BF8-D9983E450D6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356" y="1382720"/>
            <a:ext cx="499320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ALPLA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podporuje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vznik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ecocampusů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v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České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republice</a:t>
            </a:r>
            <a:r>
              <a:rPr lang="en-GB" sz="1200" b="1" i="0" u="none" strike="noStrike" dirty="0">
                <a:solidFill>
                  <a:srgbClr val="2793C9"/>
                </a:solidFill>
                <a:effectLst/>
                <a:cs typeface="Arial" panose="020B0604020202020204" pitchFamily="34" charset="0"/>
              </a:rPr>
              <a:t>.</a:t>
            </a:r>
            <a:endParaRPr lang="en-GB" sz="1200" b="0" dirty="0">
              <a:solidFill>
                <a:srgbClr val="2793C9"/>
              </a:solidFill>
              <a:effectLst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GB" sz="1200" b="0" dirty="0">
                <a:effectLst/>
                <a:cs typeface="Arial" panose="020B0604020202020204" pitchFamily="34" charset="0"/>
              </a:rPr>
            </a:b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Ecocampus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je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označení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certifikát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pro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vysoké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školy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,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které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svém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provozu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fungování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zohledňují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principy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udržitelnosti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téma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zohledňují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při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výuce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GB" sz="1200" b="0" dirty="0">
                <a:effectLst/>
                <a:cs typeface="Arial" panose="020B0604020202020204" pitchFamily="34" charset="0"/>
              </a:rPr>
            </a:b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V ČR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získá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certifikace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Ecocampusu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roce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2026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Vysoká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škola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ekonomická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Praze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následně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další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vysoké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školy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GB" sz="1200" b="0" dirty="0">
                <a:effectLst/>
                <a:cs typeface="Arial" panose="020B0604020202020204" pitchFamily="34" charset="0"/>
              </a:rPr>
            </a:b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ALPLA je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finančním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partnerem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certifikace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Ecocampusů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,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Replastuj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je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partnerem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cs typeface="Arial" panose="020B0604020202020204" pitchFamily="34" charset="0"/>
              </a:rPr>
              <a:t>mediálním</a:t>
            </a:r>
            <a:r>
              <a:rPr lang="en-GB" sz="1200" b="0" i="0" u="none" strike="noStrike" dirty="0">
                <a:effectLst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3191D-B93C-3F15-B683-82578A22D98B}"/>
              </a:ext>
            </a:extLst>
          </p:cNvPr>
          <p:cNvSpPr txBox="1"/>
          <p:nvPr/>
        </p:nvSpPr>
        <p:spPr bwMode="gray">
          <a:xfrm>
            <a:off x="2286000" y="23900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4427F-5077-D227-42C8-879B836934C5}"/>
              </a:ext>
            </a:extLst>
          </p:cNvPr>
          <p:cNvSpPr txBox="1"/>
          <p:nvPr/>
        </p:nvSpPr>
        <p:spPr bwMode="gray">
          <a:xfrm>
            <a:off x="2286000" y="23900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0CCCE87-6F50-A6FE-573F-76F327F3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73" y="1382720"/>
            <a:ext cx="2733012" cy="27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9506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0E0AF83-5F4F-AFC4-F6DC-1F8EB310BD7D}"/>
              </a:ext>
            </a:extLst>
          </p:cNvPr>
          <p:cNvSpPr/>
          <p:nvPr/>
        </p:nvSpPr>
        <p:spPr bwMode="gray">
          <a:xfrm>
            <a:off x="1878013" y="1786453"/>
            <a:ext cx="349655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FB9999F-8322-4299-7113-805600357DE5}"/>
              </a:ext>
            </a:extLst>
          </p:cNvPr>
          <p:cNvSpPr/>
          <p:nvPr/>
        </p:nvSpPr>
        <p:spPr bwMode="gray">
          <a:xfrm>
            <a:off x="1674274" y="3297905"/>
            <a:ext cx="1330325" cy="13303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6D7E6-3D47-6A63-C002-DE5519CA7D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057C8DE-F3B2-4ED8-B937-B337C373F17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62EA-CCD1-A6CC-DAC1-B6CEB92BCA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 err="1"/>
              <a:t>Cirkulární</a:t>
            </a:r>
            <a:r>
              <a:rPr lang="en-GB" dirty="0"/>
              <a:t> </a:t>
            </a:r>
            <a:r>
              <a:rPr lang="en-GB" dirty="0" err="1"/>
              <a:t>ekonomika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2103-CA72-3DD0-0306-7A8F3F173D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28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568FE-273D-3A56-8532-8C551D2A6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Edukativní</a:t>
            </a:r>
            <a:r>
              <a:rPr lang="en-US" altLang="de-DE" dirty="0"/>
              <a:t> </a:t>
            </a:r>
            <a:r>
              <a:rPr lang="en-US" altLang="de-DE" dirty="0" err="1"/>
              <a:t>projekty</a:t>
            </a:r>
            <a:r>
              <a:rPr lang="en-US" altLang="de-DE" dirty="0"/>
              <a:t> v ČR</a:t>
            </a:r>
            <a:br>
              <a:rPr lang="en-US" altLang="de-DE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altLang="de-DE" dirty="0" err="1">
                <a:solidFill>
                  <a:srgbClr val="2793C9"/>
                </a:solidFill>
              </a:rPr>
              <a:t>Putovní</a:t>
            </a:r>
            <a:r>
              <a:rPr lang="en-US" altLang="de-DE" dirty="0">
                <a:solidFill>
                  <a:srgbClr val="2793C9"/>
                </a:solidFill>
              </a:rPr>
              <a:t> </a:t>
            </a:r>
            <a:r>
              <a:rPr lang="en-US" altLang="de-DE" dirty="0" err="1">
                <a:solidFill>
                  <a:srgbClr val="2793C9"/>
                </a:solidFill>
              </a:rPr>
              <a:t>výstava</a:t>
            </a:r>
            <a:r>
              <a:rPr lang="en-US" altLang="de-DE" dirty="0">
                <a:solidFill>
                  <a:srgbClr val="2793C9"/>
                </a:solidFill>
              </a:rPr>
              <a:t> o </a:t>
            </a:r>
            <a:r>
              <a:rPr lang="en-US" altLang="de-DE" dirty="0" err="1">
                <a:solidFill>
                  <a:srgbClr val="2793C9"/>
                </a:solidFill>
              </a:rPr>
              <a:t>plastech</a:t>
            </a:r>
            <a:endParaRPr lang="de-DE" dirty="0">
              <a:solidFill>
                <a:srgbClr val="2793C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3191D-B93C-3F15-B683-82578A22D98B}"/>
              </a:ext>
            </a:extLst>
          </p:cNvPr>
          <p:cNvSpPr txBox="1"/>
          <p:nvPr/>
        </p:nvSpPr>
        <p:spPr bwMode="gray">
          <a:xfrm>
            <a:off x="2286000" y="23900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4427F-5077-D227-42C8-879B836934C5}"/>
              </a:ext>
            </a:extLst>
          </p:cNvPr>
          <p:cNvSpPr txBox="1"/>
          <p:nvPr/>
        </p:nvSpPr>
        <p:spPr bwMode="gray">
          <a:xfrm>
            <a:off x="2286000" y="23900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C4EA3-169C-8704-DE30-C770999F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06" y="936541"/>
            <a:ext cx="2768767" cy="36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EB7066-3B0C-AE93-730D-4A1ECFB7631A}"/>
              </a:ext>
            </a:extLst>
          </p:cNvPr>
          <p:cNvSpPr txBox="1"/>
          <p:nvPr/>
        </p:nvSpPr>
        <p:spPr bwMode="gray">
          <a:xfrm>
            <a:off x="432000" y="1994415"/>
            <a:ext cx="41558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Interaktivní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výstava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informující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plastech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historii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benefitech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GB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Součástí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ukázka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PETu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2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rPEtu</a:t>
            </a:r>
            <a:r>
              <a:rPr lang="en-GB" sz="1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interaktivní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iPady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kterých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návštěvníci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mohou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vyplnit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vědomostní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kvíz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GB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Výstava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putuje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republice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doplněk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výuku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environmentální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výuky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en-GB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Byla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vidění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Zemském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muzeu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Olomouci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Zemědělském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muzeu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Ostravě</a:t>
            </a:r>
            <a:endParaRPr lang="en-GB" sz="12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edukačním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centrum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Dolní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Vítkovice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Ostravě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ZŠ a SŠ v </a:t>
            </a:r>
            <a:r>
              <a:rPr lang="en-GB" sz="1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Praze</a:t>
            </a:r>
            <a:r>
              <a:rPr lang="en-GB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2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338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2">
            <a:extLst>
              <a:ext uri="{FF2B5EF4-FFF2-40B4-BE49-F238E27FC236}">
                <a16:creationId xmlns:a16="http://schemas.microsoft.com/office/drawing/2014/main" id="{3EDC6FD6-83CF-FDAA-6C65-10EEFBC487A6}"/>
              </a:ext>
            </a:extLst>
          </p:cNvPr>
          <p:cNvSpPr txBox="1">
            <a:spLocks/>
          </p:cNvSpPr>
          <p:nvPr/>
        </p:nvSpPr>
        <p:spPr bwMode="gray">
          <a:xfrm>
            <a:off x="792001" y="1637154"/>
            <a:ext cx="7559837" cy="19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 algn="ctr"/>
            <a:endParaRPr lang="en-US" sz="3000" b="1" dirty="0">
              <a:solidFill>
                <a:schemeClr val="tx1"/>
              </a:solidFill>
              <a:latin typeface="+mj-lt"/>
              <a:cs typeface="Calibri"/>
            </a:endParaRPr>
          </a:p>
          <a:p>
            <a:pPr lvl="7" algn="ctr"/>
            <a:endParaRPr lang="en-US" sz="3000" b="1" dirty="0">
              <a:latin typeface="+mj-lt"/>
              <a:cs typeface="Calibri"/>
            </a:endParaRPr>
          </a:p>
          <a:p>
            <a:pPr lvl="7" algn="ctr"/>
            <a:r>
              <a:rPr lang="en-US" sz="3000" b="1" dirty="0">
                <a:solidFill>
                  <a:schemeClr val="tx1"/>
                </a:solidFill>
                <a:latin typeface="+mj-lt"/>
                <a:cs typeface="Calibri"/>
              </a:rPr>
              <a:t>DĚKUJI ZA POZORNOST!</a:t>
            </a:r>
            <a:endParaRPr lang="en-US" sz="3000" b="1" dirty="0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5F27EEC0-782A-5A31-B173-0A21D511AEFB}"/>
              </a:ext>
            </a:extLst>
          </p:cNvPr>
          <p:cNvSpPr>
            <a:spLocks/>
          </p:cNvSpPr>
          <p:nvPr/>
        </p:nvSpPr>
        <p:spPr bwMode="gray">
          <a:xfrm>
            <a:off x="8352000" y="231750"/>
            <a:ext cx="360000" cy="67315"/>
          </a:xfrm>
          <a:custGeom>
            <a:avLst/>
            <a:gdLst>
              <a:gd name="connsiteX0" fmla="*/ 1275493 w 1528762"/>
              <a:gd name="connsiteY0" fmla="*/ 166878 h 285857"/>
              <a:gd name="connsiteX1" fmla="*/ 1317974 w 1528762"/>
              <a:gd name="connsiteY1" fmla="*/ 94012 h 285857"/>
              <a:gd name="connsiteX2" fmla="*/ 1317974 w 1528762"/>
              <a:gd name="connsiteY2" fmla="*/ 94012 h 285857"/>
              <a:gd name="connsiteX3" fmla="*/ 1360456 w 1528762"/>
              <a:gd name="connsiteY3" fmla="*/ 166878 h 285857"/>
              <a:gd name="connsiteX4" fmla="*/ 1275493 w 1528762"/>
              <a:gd name="connsiteY4" fmla="*/ 166878 h 285857"/>
              <a:gd name="connsiteX5" fmla="*/ 805625 w 1528762"/>
              <a:gd name="connsiteY5" fmla="*/ 121444 h 285857"/>
              <a:gd name="connsiteX6" fmla="*/ 762000 w 1528762"/>
              <a:gd name="connsiteY6" fmla="*/ 121444 h 285857"/>
              <a:gd name="connsiteX7" fmla="*/ 762000 w 1528762"/>
              <a:gd name="connsiteY7" fmla="*/ 74867 h 285857"/>
              <a:gd name="connsiteX8" fmla="*/ 805244 w 1528762"/>
              <a:gd name="connsiteY8" fmla="*/ 74867 h 285857"/>
              <a:gd name="connsiteX9" fmla="*/ 848487 w 1528762"/>
              <a:gd name="connsiteY9" fmla="*/ 98203 h 285857"/>
              <a:gd name="connsiteX10" fmla="*/ 805244 w 1528762"/>
              <a:gd name="connsiteY10" fmla="*/ 121539 h 285857"/>
              <a:gd name="connsiteX11" fmla="*/ 167069 w 1528762"/>
              <a:gd name="connsiteY11" fmla="*/ 166973 h 285857"/>
              <a:gd name="connsiteX12" fmla="*/ 209550 w 1528762"/>
              <a:gd name="connsiteY12" fmla="*/ 94107 h 285857"/>
              <a:gd name="connsiteX13" fmla="*/ 209550 w 1528762"/>
              <a:gd name="connsiteY13" fmla="*/ 94107 h 285857"/>
              <a:gd name="connsiteX14" fmla="*/ 252031 w 1528762"/>
              <a:gd name="connsiteY14" fmla="*/ 166973 h 285857"/>
              <a:gd name="connsiteX15" fmla="*/ 167069 w 1528762"/>
              <a:gd name="connsiteY15" fmla="*/ 166973 h 285857"/>
              <a:gd name="connsiteX16" fmla="*/ 1524000 w 1528762"/>
              <a:gd name="connsiteY16" fmla="*/ 244697 h 285857"/>
              <a:gd name="connsiteX17" fmla="*/ 1524000 w 1528762"/>
              <a:gd name="connsiteY17" fmla="*/ 244697 h 285857"/>
              <a:gd name="connsiteX18" fmla="*/ 1371600 w 1528762"/>
              <a:gd name="connsiteY18" fmla="*/ 20003 h 285857"/>
              <a:gd name="connsiteX19" fmla="*/ 1371600 w 1528762"/>
              <a:gd name="connsiteY19" fmla="*/ 20003 h 285857"/>
              <a:gd name="connsiteX20" fmla="*/ 1317974 w 1528762"/>
              <a:gd name="connsiteY20" fmla="*/ 0 h 285857"/>
              <a:gd name="connsiteX21" fmla="*/ 1264730 w 1528762"/>
              <a:gd name="connsiteY21" fmla="*/ 20003 h 285857"/>
              <a:gd name="connsiteX22" fmla="*/ 1264730 w 1528762"/>
              <a:gd name="connsiteY22" fmla="*/ 20003 h 285857"/>
              <a:gd name="connsiteX23" fmla="*/ 1136428 w 1528762"/>
              <a:gd name="connsiteY23" fmla="*/ 207836 h 285857"/>
              <a:gd name="connsiteX24" fmla="*/ 1059085 w 1528762"/>
              <a:gd name="connsiteY24" fmla="*/ 207836 h 285857"/>
              <a:gd name="connsiteX25" fmla="*/ 1059085 w 1528762"/>
              <a:gd name="connsiteY25" fmla="*/ 30575 h 285857"/>
              <a:gd name="connsiteX26" fmla="*/ 1001935 w 1528762"/>
              <a:gd name="connsiteY26" fmla="*/ 0 h 285857"/>
              <a:gd name="connsiteX27" fmla="*/ 944785 w 1528762"/>
              <a:gd name="connsiteY27" fmla="*/ 30575 h 285857"/>
              <a:gd name="connsiteX28" fmla="*/ 944785 w 1528762"/>
              <a:gd name="connsiteY28" fmla="*/ 53435 h 285857"/>
              <a:gd name="connsiteX29" fmla="*/ 805625 w 1528762"/>
              <a:gd name="connsiteY29" fmla="*/ 0 h 285857"/>
              <a:gd name="connsiteX30" fmla="*/ 705707 w 1528762"/>
              <a:gd name="connsiteY30" fmla="*/ 0 h 285857"/>
              <a:gd name="connsiteX31" fmla="*/ 648557 w 1528762"/>
              <a:gd name="connsiteY31" fmla="*/ 30575 h 285857"/>
              <a:gd name="connsiteX32" fmla="*/ 648557 w 1528762"/>
              <a:gd name="connsiteY32" fmla="*/ 226695 h 285857"/>
              <a:gd name="connsiteX33" fmla="*/ 597503 w 1528762"/>
              <a:gd name="connsiteY33" fmla="*/ 207645 h 285857"/>
              <a:gd name="connsiteX34" fmla="*/ 519398 w 1528762"/>
              <a:gd name="connsiteY34" fmla="*/ 207645 h 285857"/>
              <a:gd name="connsiteX35" fmla="*/ 519398 w 1528762"/>
              <a:gd name="connsiteY35" fmla="*/ 30575 h 285857"/>
              <a:gd name="connsiteX36" fmla="*/ 462248 w 1528762"/>
              <a:gd name="connsiteY36" fmla="*/ 0 h 285857"/>
              <a:gd name="connsiteX37" fmla="*/ 405098 w 1528762"/>
              <a:gd name="connsiteY37" fmla="*/ 30575 h 285857"/>
              <a:gd name="connsiteX38" fmla="*/ 405098 w 1528762"/>
              <a:gd name="connsiteY38" fmla="*/ 229553 h 285857"/>
              <a:gd name="connsiteX39" fmla="*/ 262223 w 1528762"/>
              <a:gd name="connsiteY39" fmla="*/ 20003 h 285857"/>
              <a:gd name="connsiteX40" fmla="*/ 262223 w 1528762"/>
              <a:gd name="connsiteY40" fmla="*/ 20003 h 285857"/>
              <a:gd name="connsiteX41" fmla="*/ 210122 w 1528762"/>
              <a:gd name="connsiteY41" fmla="*/ 0 h 285857"/>
              <a:gd name="connsiteX42" fmla="*/ 156877 w 1528762"/>
              <a:gd name="connsiteY42" fmla="*/ 20003 h 285857"/>
              <a:gd name="connsiteX43" fmla="*/ 156877 w 1528762"/>
              <a:gd name="connsiteY43" fmla="*/ 20003 h 285857"/>
              <a:gd name="connsiteX44" fmla="*/ 3524 w 1528762"/>
              <a:gd name="connsiteY44" fmla="*/ 244602 h 285857"/>
              <a:gd name="connsiteX45" fmla="*/ 3524 w 1528762"/>
              <a:gd name="connsiteY45" fmla="*/ 244602 h 285857"/>
              <a:gd name="connsiteX46" fmla="*/ 0 w 1528762"/>
              <a:gd name="connsiteY46" fmla="*/ 255175 h 285857"/>
              <a:gd name="connsiteX47" fmla="*/ 57150 w 1528762"/>
              <a:gd name="connsiteY47" fmla="*/ 285750 h 285857"/>
              <a:gd name="connsiteX48" fmla="*/ 111252 w 1528762"/>
              <a:gd name="connsiteY48" fmla="*/ 264319 h 285857"/>
              <a:gd name="connsiteX49" fmla="*/ 128588 w 1528762"/>
              <a:gd name="connsiteY49" fmla="*/ 234696 h 285857"/>
              <a:gd name="connsiteX50" fmla="*/ 292132 w 1528762"/>
              <a:gd name="connsiteY50" fmla="*/ 234696 h 285857"/>
              <a:gd name="connsiteX51" fmla="*/ 309467 w 1528762"/>
              <a:gd name="connsiteY51" fmla="*/ 264319 h 285857"/>
              <a:gd name="connsiteX52" fmla="*/ 363569 w 1528762"/>
              <a:gd name="connsiteY52" fmla="*/ 285750 h 285857"/>
              <a:gd name="connsiteX53" fmla="*/ 413385 w 1528762"/>
              <a:gd name="connsiteY53" fmla="*/ 269748 h 285857"/>
              <a:gd name="connsiteX54" fmla="*/ 463201 w 1528762"/>
              <a:gd name="connsiteY54" fmla="*/ 285750 h 285857"/>
              <a:gd name="connsiteX55" fmla="*/ 597980 w 1528762"/>
              <a:gd name="connsiteY55" fmla="*/ 285750 h 285857"/>
              <a:gd name="connsiteX56" fmla="*/ 651415 w 1528762"/>
              <a:gd name="connsiteY56" fmla="*/ 264033 h 285857"/>
              <a:gd name="connsiteX57" fmla="*/ 705707 w 1528762"/>
              <a:gd name="connsiteY57" fmla="*/ 285750 h 285857"/>
              <a:gd name="connsiteX58" fmla="*/ 762857 w 1528762"/>
              <a:gd name="connsiteY58" fmla="*/ 255175 h 285857"/>
              <a:gd name="connsiteX59" fmla="*/ 762857 w 1528762"/>
              <a:gd name="connsiteY59" fmla="*/ 196310 h 285857"/>
              <a:gd name="connsiteX60" fmla="*/ 806101 w 1528762"/>
              <a:gd name="connsiteY60" fmla="*/ 196310 h 285857"/>
              <a:gd name="connsiteX61" fmla="*/ 946213 w 1528762"/>
              <a:gd name="connsiteY61" fmla="*/ 142875 h 285857"/>
              <a:gd name="connsiteX62" fmla="*/ 946213 w 1528762"/>
              <a:gd name="connsiteY62" fmla="*/ 255175 h 285857"/>
              <a:gd name="connsiteX63" fmla="*/ 1003363 w 1528762"/>
              <a:gd name="connsiteY63" fmla="*/ 285750 h 285857"/>
              <a:gd name="connsiteX64" fmla="*/ 1165289 w 1528762"/>
              <a:gd name="connsiteY64" fmla="*/ 285750 h 285857"/>
              <a:gd name="connsiteX65" fmla="*/ 1219391 w 1528762"/>
              <a:gd name="connsiteY65" fmla="*/ 264319 h 285857"/>
              <a:gd name="connsiteX66" fmla="*/ 1236726 w 1528762"/>
              <a:gd name="connsiteY66" fmla="*/ 234696 h 285857"/>
              <a:gd name="connsiteX67" fmla="*/ 1400175 w 1528762"/>
              <a:gd name="connsiteY67" fmla="*/ 234696 h 285857"/>
              <a:gd name="connsiteX68" fmla="*/ 1417511 w 1528762"/>
              <a:gd name="connsiteY68" fmla="*/ 264319 h 285857"/>
              <a:gd name="connsiteX69" fmla="*/ 1471613 w 1528762"/>
              <a:gd name="connsiteY69" fmla="*/ 285750 h 285857"/>
              <a:gd name="connsiteX70" fmla="*/ 1528763 w 1528762"/>
              <a:gd name="connsiteY70" fmla="*/ 255175 h 285857"/>
              <a:gd name="connsiteX71" fmla="*/ 1525238 w 1528762"/>
              <a:gd name="connsiteY71" fmla="*/ 244602 h 28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28762" h="285857">
                <a:moveTo>
                  <a:pt x="1275493" y="166878"/>
                </a:moveTo>
                <a:lnTo>
                  <a:pt x="1317974" y="94012"/>
                </a:lnTo>
                <a:lnTo>
                  <a:pt x="1317974" y="94012"/>
                </a:lnTo>
                <a:lnTo>
                  <a:pt x="1360456" y="166878"/>
                </a:lnTo>
                <a:lnTo>
                  <a:pt x="1275493" y="166878"/>
                </a:lnTo>
                <a:close/>
                <a:moveTo>
                  <a:pt x="805625" y="121444"/>
                </a:moveTo>
                <a:lnTo>
                  <a:pt x="762000" y="121444"/>
                </a:lnTo>
                <a:lnTo>
                  <a:pt x="762000" y="74867"/>
                </a:lnTo>
                <a:lnTo>
                  <a:pt x="805244" y="74867"/>
                </a:lnTo>
                <a:cubicBezTo>
                  <a:pt x="829151" y="74867"/>
                  <a:pt x="848487" y="85344"/>
                  <a:pt x="848487" y="98203"/>
                </a:cubicBezTo>
                <a:cubicBezTo>
                  <a:pt x="848487" y="111062"/>
                  <a:pt x="829437" y="121539"/>
                  <a:pt x="805244" y="121539"/>
                </a:cubicBezTo>
                <a:moveTo>
                  <a:pt x="167069" y="166973"/>
                </a:moveTo>
                <a:lnTo>
                  <a:pt x="209550" y="94107"/>
                </a:lnTo>
                <a:lnTo>
                  <a:pt x="209550" y="94107"/>
                </a:lnTo>
                <a:lnTo>
                  <a:pt x="252031" y="166973"/>
                </a:lnTo>
                <a:lnTo>
                  <a:pt x="167069" y="166973"/>
                </a:lnTo>
                <a:close/>
                <a:moveTo>
                  <a:pt x="1524000" y="244697"/>
                </a:moveTo>
                <a:lnTo>
                  <a:pt x="1524000" y="244697"/>
                </a:lnTo>
                <a:lnTo>
                  <a:pt x="1371600" y="20003"/>
                </a:lnTo>
                <a:lnTo>
                  <a:pt x="1371600" y="20003"/>
                </a:lnTo>
                <a:cubicBezTo>
                  <a:pt x="1362932" y="8001"/>
                  <a:pt x="1341692" y="0"/>
                  <a:pt x="1317974" y="0"/>
                </a:cubicBezTo>
                <a:cubicBezTo>
                  <a:pt x="1294257" y="0"/>
                  <a:pt x="1273016" y="8001"/>
                  <a:pt x="1264730" y="20003"/>
                </a:cubicBezTo>
                <a:lnTo>
                  <a:pt x="1264730" y="20003"/>
                </a:lnTo>
                <a:lnTo>
                  <a:pt x="1136428" y="207836"/>
                </a:lnTo>
                <a:lnTo>
                  <a:pt x="1059085" y="207836"/>
                </a:lnTo>
                <a:lnTo>
                  <a:pt x="1059085" y="30575"/>
                </a:lnTo>
                <a:cubicBezTo>
                  <a:pt x="1059085" y="13716"/>
                  <a:pt x="1033748" y="0"/>
                  <a:pt x="1001935" y="0"/>
                </a:cubicBezTo>
                <a:cubicBezTo>
                  <a:pt x="970121" y="0"/>
                  <a:pt x="944785" y="13716"/>
                  <a:pt x="944785" y="30575"/>
                </a:cubicBezTo>
                <a:lnTo>
                  <a:pt x="944785" y="53435"/>
                </a:lnTo>
                <a:cubicBezTo>
                  <a:pt x="919639" y="21717"/>
                  <a:pt x="866775" y="0"/>
                  <a:pt x="805625" y="0"/>
                </a:cubicBezTo>
                <a:lnTo>
                  <a:pt x="705707" y="0"/>
                </a:lnTo>
                <a:cubicBezTo>
                  <a:pt x="674370" y="0"/>
                  <a:pt x="648557" y="13716"/>
                  <a:pt x="648557" y="30575"/>
                </a:cubicBezTo>
                <a:lnTo>
                  <a:pt x="648557" y="226695"/>
                </a:lnTo>
                <a:cubicBezTo>
                  <a:pt x="634746" y="213741"/>
                  <a:pt x="616363" y="206883"/>
                  <a:pt x="597503" y="207645"/>
                </a:cubicBezTo>
                <a:lnTo>
                  <a:pt x="519398" y="207645"/>
                </a:lnTo>
                <a:lnTo>
                  <a:pt x="519398" y="30575"/>
                </a:lnTo>
                <a:cubicBezTo>
                  <a:pt x="519398" y="13716"/>
                  <a:pt x="493967" y="0"/>
                  <a:pt x="462248" y="0"/>
                </a:cubicBezTo>
                <a:cubicBezTo>
                  <a:pt x="430530" y="0"/>
                  <a:pt x="405098" y="13716"/>
                  <a:pt x="405098" y="30575"/>
                </a:cubicBezTo>
                <a:lnTo>
                  <a:pt x="405098" y="229553"/>
                </a:lnTo>
                <a:lnTo>
                  <a:pt x="262223" y="20003"/>
                </a:lnTo>
                <a:lnTo>
                  <a:pt x="262223" y="20003"/>
                </a:lnTo>
                <a:cubicBezTo>
                  <a:pt x="255080" y="8001"/>
                  <a:pt x="233839" y="0"/>
                  <a:pt x="210122" y="0"/>
                </a:cubicBezTo>
                <a:cubicBezTo>
                  <a:pt x="186404" y="0"/>
                  <a:pt x="165068" y="8001"/>
                  <a:pt x="156877" y="20003"/>
                </a:cubicBezTo>
                <a:lnTo>
                  <a:pt x="156877" y="20003"/>
                </a:lnTo>
                <a:lnTo>
                  <a:pt x="3524" y="244602"/>
                </a:lnTo>
                <a:lnTo>
                  <a:pt x="3524" y="244602"/>
                </a:lnTo>
                <a:cubicBezTo>
                  <a:pt x="1334" y="247650"/>
                  <a:pt x="95" y="251365"/>
                  <a:pt x="0" y="255175"/>
                </a:cubicBezTo>
                <a:cubicBezTo>
                  <a:pt x="0" y="272034"/>
                  <a:pt x="25432" y="285750"/>
                  <a:pt x="57150" y="285750"/>
                </a:cubicBezTo>
                <a:cubicBezTo>
                  <a:pt x="81915" y="285750"/>
                  <a:pt x="103823" y="277082"/>
                  <a:pt x="111252" y="264319"/>
                </a:cubicBezTo>
                <a:lnTo>
                  <a:pt x="128588" y="234696"/>
                </a:lnTo>
                <a:lnTo>
                  <a:pt x="292132" y="234696"/>
                </a:lnTo>
                <a:lnTo>
                  <a:pt x="309467" y="264319"/>
                </a:lnTo>
                <a:cubicBezTo>
                  <a:pt x="316897" y="277082"/>
                  <a:pt x="338804" y="285750"/>
                  <a:pt x="363569" y="285750"/>
                </a:cubicBezTo>
                <a:cubicBezTo>
                  <a:pt x="381572" y="286703"/>
                  <a:pt x="399288" y="280988"/>
                  <a:pt x="413385" y="269748"/>
                </a:cubicBezTo>
                <a:cubicBezTo>
                  <a:pt x="427482" y="280988"/>
                  <a:pt x="445199" y="286703"/>
                  <a:pt x="463201" y="285750"/>
                </a:cubicBezTo>
                <a:lnTo>
                  <a:pt x="597980" y="285750"/>
                </a:lnTo>
                <a:cubicBezTo>
                  <a:pt x="618173" y="286893"/>
                  <a:pt x="637699" y="278892"/>
                  <a:pt x="651415" y="264033"/>
                </a:cubicBezTo>
                <a:cubicBezTo>
                  <a:pt x="658463" y="276606"/>
                  <a:pt x="679990" y="285750"/>
                  <a:pt x="705707" y="285750"/>
                </a:cubicBezTo>
                <a:cubicBezTo>
                  <a:pt x="737045" y="285750"/>
                  <a:pt x="762857" y="272034"/>
                  <a:pt x="762857" y="255175"/>
                </a:cubicBezTo>
                <a:lnTo>
                  <a:pt x="762857" y="196310"/>
                </a:lnTo>
                <a:lnTo>
                  <a:pt x="806101" y="196310"/>
                </a:lnTo>
                <a:cubicBezTo>
                  <a:pt x="867156" y="196310"/>
                  <a:pt x="920401" y="174593"/>
                  <a:pt x="946213" y="142875"/>
                </a:cubicBezTo>
                <a:lnTo>
                  <a:pt x="946213" y="255175"/>
                </a:lnTo>
                <a:cubicBezTo>
                  <a:pt x="946213" y="272034"/>
                  <a:pt x="971645" y="285750"/>
                  <a:pt x="1003363" y="285750"/>
                </a:cubicBezTo>
                <a:lnTo>
                  <a:pt x="1165289" y="285750"/>
                </a:lnTo>
                <a:cubicBezTo>
                  <a:pt x="1190054" y="285750"/>
                  <a:pt x="1211961" y="277082"/>
                  <a:pt x="1219391" y="264319"/>
                </a:cubicBezTo>
                <a:lnTo>
                  <a:pt x="1236726" y="234696"/>
                </a:lnTo>
                <a:lnTo>
                  <a:pt x="1400175" y="234696"/>
                </a:lnTo>
                <a:lnTo>
                  <a:pt x="1417511" y="264319"/>
                </a:lnTo>
                <a:cubicBezTo>
                  <a:pt x="1424940" y="277082"/>
                  <a:pt x="1446848" y="285750"/>
                  <a:pt x="1471613" y="285750"/>
                </a:cubicBezTo>
                <a:cubicBezTo>
                  <a:pt x="1502950" y="285750"/>
                  <a:pt x="1528763" y="272034"/>
                  <a:pt x="1528763" y="255175"/>
                </a:cubicBezTo>
                <a:cubicBezTo>
                  <a:pt x="1528763" y="251365"/>
                  <a:pt x="1527429" y="247650"/>
                  <a:pt x="1525238" y="244602"/>
                </a:cubicBezTo>
              </a:path>
            </a:pathLst>
          </a:custGeom>
          <a:solidFill>
            <a:srgbClr val="004D9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E7E11-53F1-6E61-33BF-C2445F3612B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DFCEAD5-8C03-48EA-8564-16FD49F2913F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5AB56-3093-1DD2-7497-DF8BA6C16D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Cirkulární ekonomika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29D26-3FC0-86E4-8743-783C0B73032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58844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65208-2E21-358D-8C69-985B8DA87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1050" dirty="0"/>
              <a:t>ALPLA </a:t>
            </a:r>
            <a:r>
              <a:rPr lang="en-US" sz="1050" dirty="0" err="1"/>
              <a:t>snižuje</a:t>
            </a:r>
            <a:r>
              <a:rPr lang="en-US" sz="1050" dirty="0"/>
              <a:t> </a:t>
            </a:r>
            <a:r>
              <a:rPr lang="en-US" sz="1050" dirty="0" err="1"/>
              <a:t>své</a:t>
            </a:r>
            <a:r>
              <a:rPr lang="en-US" sz="1050" dirty="0"/>
              <a:t> </a:t>
            </a:r>
            <a:r>
              <a:rPr lang="en-US" sz="1050" dirty="0" err="1"/>
              <a:t>emise</a:t>
            </a:r>
            <a:r>
              <a:rPr lang="en-US" sz="1050" dirty="0"/>
              <a:t> </a:t>
            </a:r>
            <a:r>
              <a:rPr lang="en-US" sz="1050" dirty="0" err="1"/>
              <a:t>uhlíku</a:t>
            </a:r>
            <a:r>
              <a:rPr lang="en-US" sz="1050" dirty="0"/>
              <a:t> </a:t>
            </a:r>
            <a:br>
              <a:rPr lang="en-US" sz="1050" dirty="0"/>
            </a:br>
            <a:r>
              <a:rPr lang="en-US" sz="1050" dirty="0" err="1"/>
              <a:t>prostřednictvím</a:t>
            </a:r>
            <a:r>
              <a:rPr lang="en-US" sz="1050" dirty="0"/>
              <a:t> </a:t>
            </a:r>
            <a:r>
              <a:rPr lang="cs-CZ" sz="1050" b="1" dirty="0"/>
              <a:t>In-house </a:t>
            </a:r>
            <a:r>
              <a:rPr lang="en-US" sz="1050" dirty="0"/>
              <a:t>a </a:t>
            </a:r>
            <a:r>
              <a:rPr lang="en-US" sz="1050" b="1" dirty="0" err="1"/>
              <a:t>snižování</a:t>
            </a:r>
            <a:r>
              <a:rPr lang="en-US" sz="1050" b="1" dirty="0"/>
              <a:t> </a:t>
            </a:r>
            <a:r>
              <a:rPr lang="en-US" sz="1050" b="1" dirty="0" err="1"/>
              <a:t>hmotnosti</a:t>
            </a:r>
            <a:r>
              <a:rPr lang="en-US" sz="1050" dirty="0"/>
              <a:t>. </a:t>
            </a:r>
            <a:br>
              <a:rPr lang="en-US" sz="1050" dirty="0"/>
            </a:br>
            <a:br>
              <a:rPr lang="en-US" sz="1050" dirty="0"/>
            </a:br>
            <a:r>
              <a:rPr lang="en-US" sz="1050" dirty="0"/>
              <a:t>Plast </a:t>
            </a:r>
            <a:r>
              <a:rPr lang="en-US" sz="1050" dirty="0" err="1"/>
              <a:t>jako</a:t>
            </a:r>
            <a:r>
              <a:rPr lang="en-US" sz="1050" dirty="0"/>
              <a:t> </a:t>
            </a:r>
            <a:r>
              <a:rPr lang="en-US" sz="1050" dirty="0" err="1"/>
              <a:t>udržitelný</a:t>
            </a:r>
            <a:r>
              <a:rPr lang="en-US" sz="1050" dirty="0"/>
              <a:t> </a:t>
            </a:r>
            <a:r>
              <a:rPr lang="en-US" sz="1050" dirty="0" err="1"/>
              <a:t>obalový</a:t>
            </a:r>
            <a:r>
              <a:rPr lang="en-US" sz="1050" dirty="0"/>
              <a:t> </a:t>
            </a:r>
            <a:r>
              <a:rPr lang="en-US" sz="1050" dirty="0" err="1"/>
              <a:t>materiál</a:t>
            </a:r>
            <a:r>
              <a:rPr lang="en-US" sz="1050" dirty="0"/>
              <a:t> je </a:t>
            </a:r>
            <a:r>
              <a:rPr lang="en-US" sz="1050" dirty="0" err="1"/>
              <a:t>potvrzen</a:t>
            </a:r>
            <a:r>
              <a:rPr lang="en-US" sz="1050" dirty="0"/>
              <a:t> </a:t>
            </a:r>
            <a:r>
              <a:rPr lang="en-US" sz="1050" dirty="0" err="1"/>
              <a:t>vědeckým</a:t>
            </a:r>
            <a:r>
              <a:rPr lang="en-US" sz="1050" dirty="0"/>
              <a:t> </a:t>
            </a:r>
            <a:r>
              <a:rPr lang="en-US" sz="1050" b="1" dirty="0" err="1"/>
              <a:t>posouzením</a:t>
            </a:r>
            <a:r>
              <a:rPr lang="en-US" sz="1050" b="1" dirty="0"/>
              <a:t> </a:t>
            </a:r>
            <a:br>
              <a:rPr lang="en-US" sz="1050" b="1" dirty="0"/>
            </a:br>
            <a:r>
              <a:rPr lang="en-US" sz="1050" b="1" dirty="0" err="1"/>
              <a:t>životního</a:t>
            </a:r>
            <a:r>
              <a:rPr lang="en-US" sz="1050" b="1" dirty="0"/>
              <a:t> </a:t>
            </a:r>
            <a:r>
              <a:rPr lang="en-US" sz="1050" b="1" dirty="0" err="1"/>
              <a:t>cyklu</a:t>
            </a:r>
            <a:r>
              <a:rPr lang="en-US" sz="1050" b="1" dirty="0"/>
              <a:t>. </a:t>
            </a:r>
            <a:endParaRPr lang="de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923F8-C7CA-B75A-EA2E-415DA000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de-DE" dirty="0">
                <a:solidFill>
                  <a:srgbClr val="004D90"/>
                </a:solidFill>
              </a:rPr>
              <a:t>Omezit</a:t>
            </a:r>
            <a:endParaRPr lang="de-AT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F97D0-B238-B0B5-5BBA-56EE054057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35D18B-98F0-40E7-A7CE-733474F7FB70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9A6E1-994A-7CD0-9DD7-6B444F57D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1A2B-E72F-106A-E1FD-D32B3398A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658649-3E65-F2B3-1155-99C6774B9AD1}"/>
              </a:ext>
            </a:extLst>
          </p:cNvPr>
          <p:cNvSpPr>
            <a:spLocks/>
          </p:cNvSpPr>
          <p:nvPr/>
        </p:nvSpPr>
        <p:spPr>
          <a:xfrm>
            <a:off x="3672000" y="592808"/>
            <a:ext cx="2340000" cy="1979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2BD5CE-79ED-DD30-CAA9-75F18B46C298}"/>
              </a:ext>
            </a:extLst>
          </p:cNvPr>
          <p:cNvSpPr>
            <a:spLocks/>
          </p:cNvSpPr>
          <p:nvPr/>
        </p:nvSpPr>
        <p:spPr>
          <a:xfrm>
            <a:off x="6372001" y="592808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6156DB-EC87-5F4E-2763-2C718AED4238}"/>
              </a:ext>
            </a:extLst>
          </p:cNvPr>
          <p:cNvSpPr txBox="1">
            <a:spLocks/>
          </p:cNvSpPr>
          <p:nvPr/>
        </p:nvSpPr>
        <p:spPr>
          <a:xfrm>
            <a:off x="43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2BB371-5FF5-3327-1761-224F0C47D0B4}"/>
              </a:ext>
            </a:extLst>
          </p:cNvPr>
          <p:cNvSpPr txBox="1">
            <a:spLocks/>
          </p:cNvSpPr>
          <p:nvPr/>
        </p:nvSpPr>
        <p:spPr>
          <a:xfrm>
            <a:off x="7092000" y="755849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Znovu použít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0396CFE-9BB1-99AF-221B-C21A91DBF590}"/>
              </a:ext>
            </a:extLst>
          </p:cNvPr>
          <p:cNvGrpSpPr/>
          <p:nvPr/>
        </p:nvGrpSpPr>
        <p:grpSpPr>
          <a:xfrm>
            <a:off x="3851275" y="755848"/>
            <a:ext cx="299720" cy="360000"/>
            <a:chOff x="3851275" y="771750"/>
            <a:chExt cx="309374" cy="360000"/>
          </a:xfrm>
        </p:grpSpPr>
        <p:sp>
          <p:nvSpPr>
            <p:cNvPr id="36" name="Freihandform: Form 49">
              <a:extLst>
                <a:ext uri="{FF2B5EF4-FFF2-40B4-BE49-F238E27FC236}">
                  <a16:creationId xmlns:a16="http://schemas.microsoft.com/office/drawing/2014/main" id="{C05C9456-5092-3220-6030-5C0CA994026A}"/>
                </a:ext>
              </a:extLst>
            </p:cNvPr>
            <p:cNvSpPr/>
            <p:nvPr/>
          </p:nvSpPr>
          <p:spPr bwMode="gray">
            <a:xfrm>
              <a:off x="4005962" y="842185"/>
              <a:ext cx="154687" cy="219130"/>
            </a:xfrm>
            <a:custGeom>
              <a:avLst/>
              <a:gdLst>
                <a:gd name="connsiteX0" fmla="*/ 914400 w 1219200"/>
                <a:gd name="connsiteY0" fmla="*/ 685800 h 2133600"/>
                <a:gd name="connsiteX1" fmla="*/ 914400 w 1219200"/>
                <a:gd name="connsiteY1" fmla="*/ 1219200 h 2133600"/>
                <a:gd name="connsiteX2" fmla="*/ 1219200 w 1219200"/>
                <a:gd name="connsiteY2" fmla="*/ 1219200 h 2133600"/>
                <a:gd name="connsiteX3" fmla="*/ 609600 w 1219200"/>
                <a:gd name="connsiteY3" fmla="*/ 2133600 h 2133600"/>
                <a:gd name="connsiteX4" fmla="*/ 0 w 1219200"/>
                <a:gd name="connsiteY4" fmla="*/ 1219200 h 2133600"/>
                <a:gd name="connsiteX5" fmla="*/ 304800 w 1219200"/>
                <a:gd name="connsiteY5" fmla="*/ 1219200 h 2133600"/>
                <a:gd name="connsiteX6" fmla="*/ 304800 w 1219200"/>
                <a:gd name="connsiteY6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2133600">
                  <a:moveTo>
                    <a:pt x="914400" y="685800"/>
                  </a:moveTo>
                  <a:lnTo>
                    <a:pt x="914400" y="1219200"/>
                  </a:lnTo>
                  <a:lnTo>
                    <a:pt x="1219200" y="1219200"/>
                  </a:lnTo>
                  <a:lnTo>
                    <a:pt x="609600" y="2133600"/>
                  </a:lnTo>
                  <a:lnTo>
                    <a:pt x="0" y="1219200"/>
                  </a:lnTo>
                  <a:lnTo>
                    <a:pt x="304800" y="1219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ihandform: Form 50">
              <a:extLst>
                <a:ext uri="{FF2B5EF4-FFF2-40B4-BE49-F238E27FC236}">
                  <a16:creationId xmlns:a16="http://schemas.microsoft.com/office/drawing/2014/main" id="{6E768A88-8274-25C2-2D34-2B53E61E5ED6}"/>
                </a:ext>
              </a:extLst>
            </p:cNvPr>
            <p:cNvSpPr/>
            <p:nvPr/>
          </p:nvSpPr>
          <p:spPr bwMode="gray">
            <a:xfrm>
              <a:off x="3851275" y="990880"/>
              <a:ext cx="154685" cy="140870"/>
            </a:xfrm>
            <a:custGeom>
              <a:avLst/>
              <a:gdLst>
                <a:gd name="connsiteX0" fmla="*/ 914400 w 1219199"/>
                <a:gd name="connsiteY0" fmla="*/ 76200 h 1371600"/>
                <a:gd name="connsiteX1" fmla="*/ 914400 w 1219199"/>
                <a:gd name="connsiteY1" fmla="*/ 457200 h 1371600"/>
                <a:gd name="connsiteX2" fmla="*/ 1219200 w 1219199"/>
                <a:gd name="connsiteY2" fmla="*/ 457200 h 1371600"/>
                <a:gd name="connsiteX3" fmla="*/ 609600 w 1219199"/>
                <a:gd name="connsiteY3" fmla="*/ 1371600 h 1371600"/>
                <a:gd name="connsiteX4" fmla="*/ 0 w 1219199"/>
                <a:gd name="connsiteY4" fmla="*/ 457200 h 1371600"/>
                <a:gd name="connsiteX5" fmla="*/ 304800 w 1219199"/>
                <a:gd name="connsiteY5" fmla="*/ 457200 h 1371600"/>
                <a:gd name="connsiteX6" fmla="*/ 304800 w 1219199"/>
                <a:gd name="connsiteY6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99" h="1371600">
                  <a:moveTo>
                    <a:pt x="914400" y="76200"/>
                  </a:moveTo>
                  <a:lnTo>
                    <a:pt x="914400" y="457200"/>
                  </a:lnTo>
                  <a:lnTo>
                    <a:pt x="1219200" y="457200"/>
                  </a:lnTo>
                  <a:lnTo>
                    <a:pt x="609600" y="1371600"/>
                  </a:lnTo>
                  <a:lnTo>
                    <a:pt x="0" y="457200"/>
                  </a:lnTo>
                  <a:lnTo>
                    <a:pt x="304800" y="4572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ihandform: Form 51">
              <a:extLst>
                <a:ext uri="{FF2B5EF4-FFF2-40B4-BE49-F238E27FC236}">
                  <a16:creationId xmlns:a16="http://schemas.microsoft.com/office/drawing/2014/main" id="{12F9B367-556A-96A3-1F38-F5739B5BC426}"/>
                </a:ext>
              </a:extLst>
            </p:cNvPr>
            <p:cNvSpPr/>
            <p:nvPr/>
          </p:nvSpPr>
          <p:spPr bwMode="gray">
            <a:xfrm>
              <a:off x="3870610" y="771750"/>
              <a:ext cx="135350" cy="203478"/>
            </a:xfrm>
            <a:custGeom>
              <a:avLst/>
              <a:gdLst>
                <a:gd name="connsiteX0" fmla="*/ 1066800 w 1066799"/>
                <a:gd name="connsiteY0" fmla="*/ 1295400 h 1981200"/>
                <a:gd name="connsiteX1" fmla="*/ 609600 w 1066799"/>
                <a:gd name="connsiteY1" fmla="*/ 1981200 h 1981200"/>
                <a:gd name="connsiteX2" fmla="*/ 0 w 1066799"/>
                <a:gd name="connsiteY2" fmla="*/ 1066800 h 1981200"/>
                <a:gd name="connsiteX3" fmla="*/ 304800 w 1066799"/>
                <a:gd name="connsiteY3" fmla="*/ 1066800 h 1981200"/>
                <a:gd name="connsiteX4" fmla="*/ 304800 w 1066799"/>
                <a:gd name="connsiteY4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799" h="1981200">
                  <a:moveTo>
                    <a:pt x="1066800" y="1295400"/>
                  </a:moveTo>
                  <a:lnTo>
                    <a:pt x="609600" y="1981200"/>
                  </a:lnTo>
                  <a:lnTo>
                    <a:pt x="0" y="1066800"/>
                  </a:lnTo>
                  <a:lnTo>
                    <a:pt x="304800" y="1066800"/>
                  </a:lnTo>
                  <a:lnTo>
                    <a:pt x="304800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ihandform: Form 72">
              <a:extLst>
                <a:ext uri="{FF2B5EF4-FFF2-40B4-BE49-F238E27FC236}">
                  <a16:creationId xmlns:a16="http://schemas.microsoft.com/office/drawing/2014/main" id="{9FEBC097-6E44-DABE-926F-5B056A14FCA8}"/>
                </a:ext>
              </a:extLst>
            </p:cNvPr>
            <p:cNvSpPr/>
            <p:nvPr/>
          </p:nvSpPr>
          <p:spPr bwMode="gray">
            <a:xfrm>
              <a:off x="4121975" y="867775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ihandform: Form 73">
              <a:extLst>
                <a:ext uri="{FF2B5EF4-FFF2-40B4-BE49-F238E27FC236}">
                  <a16:creationId xmlns:a16="http://schemas.microsoft.com/office/drawing/2014/main" id="{C9654541-82A7-0A76-3EB0-6EA31B5C0CBA}"/>
                </a:ext>
              </a:extLst>
            </p:cNvPr>
            <p:cNvSpPr/>
            <p:nvPr/>
          </p:nvSpPr>
          <p:spPr bwMode="gray">
            <a:xfrm>
              <a:off x="4044632" y="797340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ihandform: Form 74">
              <a:extLst>
                <a:ext uri="{FF2B5EF4-FFF2-40B4-BE49-F238E27FC236}">
                  <a16:creationId xmlns:a16="http://schemas.microsoft.com/office/drawing/2014/main" id="{1E3E6699-464A-1259-8BFA-FB47D86D8059}"/>
                </a:ext>
              </a:extLst>
            </p:cNvPr>
            <p:cNvSpPr/>
            <p:nvPr/>
          </p:nvSpPr>
          <p:spPr bwMode="gray">
            <a:xfrm>
              <a:off x="3889945" y="946036"/>
              <a:ext cx="1209" cy="23479"/>
            </a:xfrm>
            <a:custGeom>
              <a:avLst/>
              <a:gdLst>
                <a:gd name="connsiteX0" fmla="*/ 0 w 9525"/>
                <a:gd name="connsiteY0" fmla="*/ 228600 h 228600"/>
                <a:gd name="connsiteX1" fmla="*/ 0 w 9525"/>
                <a:gd name="connsiteY1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afik 21">
            <a:extLst>
              <a:ext uri="{FF2B5EF4-FFF2-40B4-BE49-F238E27FC236}">
                <a16:creationId xmlns:a16="http://schemas.microsoft.com/office/drawing/2014/main" id="{D1F5FC11-2CE6-CA15-73BE-706F4B16BE67}"/>
              </a:ext>
            </a:extLst>
          </p:cNvPr>
          <p:cNvGrpSpPr>
            <a:grpSpLocks/>
          </p:cNvGrpSpPr>
          <p:nvPr/>
        </p:nvGrpSpPr>
        <p:grpSpPr bwMode="black">
          <a:xfrm>
            <a:off x="6552000" y="789277"/>
            <a:ext cx="286631" cy="293145"/>
            <a:chOff x="3792845" y="2745581"/>
            <a:chExt cx="419100" cy="428625"/>
          </a:xfrm>
          <a:noFill/>
        </p:grpSpPr>
        <p:sp>
          <p:nvSpPr>
            <p:cNvPr id="43" name="Freihandform: Form 65">
              <a:extLst>
                <a:ext uri="{FF2B5EF4-FFF2-40B4-BE49-F238E27FC236}">
                  <a16:creationId xmlns:a16="http://schemas.microsoft.com/office/drawing/2014/main" id="{84F643C1-6670-9511-8F78-CBC5D7519204}"/>
                </a:ext>
              </a:extLst>
            </p:cNvPr>
            <p:cNvSpPr/>
            <p:nvPr/>
          </p:nvSpPr>
          <p:spPr bwMode="black">
            <a:xfrm>
              <a:off x="3792845" y="2821781"/>
              <a:ext cx="419100" cy="352425"/>
            </a:xfrm>
            <a:custGeom>
              <a:avLst/>
              <a:gdLst>
                <a:gd name="connsiteX0" fmla="*/ 362903 w 419100"/>
                <a:gd name="connsiteY0" fmla="*/ 0 h 352425"/>
                <a:gd name="connsiteX1" fmla="*/ 419100 w 419100"/>
                <a:gd name="connsiteY1" fmla="*/ 142875 h 352425"/>
                <a:gd name="connsiteX2" fmla="*/ 209550 w 419100"/>
                <a:gd name="connsiteY2" fmla="*/ 352425 h 352425"/>
                <a:gd name="connsiteX3" fmla="*/ 0 w 419100"/>
                <a:gd name="connsiteY3" fmla="*/ 14287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52425">
                  <a:moveTo>
                    <a:pt x="362903" y="0"/>
                  </a:moveTo>
                  <a:cubicBezTo>
                    <a:pt x="398145" y="37147"/>
                    <a:pt x="419100" y="87630"/>
                    <a:pt x="419100" y="142875"/>
                  </a:cubicBezTo>
                  <a:cubicBezTo>
                    <a:pt x="419100" y="259080"/>
                    <a:pt x="325755" y="352425"/>
                    <a:pt x="209550" y="352425"/>
                  </a:cubicBezTo>
                  <a:cubicBezTo>
                    <a:pt x="93345" y="352425"/>
                    <a:pt x="0" y="259080"/>
                    <a:pt x="0" y="1428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ihandform: Form 66">
              <a:extLst>
                <a:ext uri="{FF2B5EF4-FFF2-40B4-BE49-F238E27FC236}">
                  <a16:creationId xmlns:a16="http://schemas.microsoft.com/office/drawing/2014/main" id="{FDDD400E-37B2-33D5-2EC6-E4867EBCCD31}"/>
                </a:ext>
              </a:extLst>
            </p:cNvPr>
            <p:cNvSpPr/>
            <p:nvPr/>
          </p:nvSpPr>
          <p:spPr bwMode="black">
            <a:xfrm>
              <a:off x="3830945" y="2745581"/>
              <a:ext cx="342900" cy="390525"/>
            </a:xfrm>
            <a:custGeom>
              <a:avLst/>
              <a:gdLst>
                <a:gd name="connsiteX0" fmla="*/ 171450 w 342900"/>
                <a:gd name="connsiteY0" fmla="*/ 333375 h 390525"/>
                <a:gd name="connsiteX1" fmla="*/ 57150 w 342900"/>
                <a:gd name="connsiteY1" fmla="*/ 219075 h 390525"/>
                <a:gd name="connsiteX2" fmla="*/ 171450 w 342900"/>
                <a:gd name="connsiteY2" fmla="*/ 104775 h 390525"/>
                <a:gd name="connsiteX3" fmla="*/ 171450 w 342900"/>
                <a:gd name="connsiteY3" fmla="*/ 152400 h 390525"/>
                <a:gd name="connsiteX4" fmla="*/ 285750 w 342900"/>
                <a:gd name="connsiteY4" fmla="*/ 76200 h 390525"/>
                <a:gd name="connsiteX5" fmla="*/ 171450 w 342900"/>
                <a:gd name="connsiteY5" fmla="*/ 0 h 390525"/>
                <a:gd name="connsiteX6" fmla="*/ 171450 w 342900"/>
                <a:gd name="connsiteY6" fmla="*/ 47625 h 390525"/>
                <a:gd name="connsiteX7" fmla="*/ 0 w 342900"/>
                <a:gd name="connsiteY7" fmla="*/ 219075 h 390525"/>
                <a:gd name="connsiteX8" fmla="*/ 171450 w 342900"/>
                <a:gd name="connsiteY8" fmla="*/ 390525 h 390525"/>
                <a:gd name="connsiteX9" fmla="*/ 342900 w 342900"/>
                <a:gd name="connsiteY9" fmla="*/ 21907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90525">
                  <a:moveTo>
                    <a:pt x="171450" y="333375"/>
                  </a:moveTo>
                  <a:cubicBezTo>
                    <a:pt x="108585" y="333375"/>
                    <a:pt x="57150" y="281940"/>
                    <a:pt x="57150" y="219075"/>
                  </a:cubicBezTo>
                  <a:cubicBezTo>
                    <a:pt x="57150" y="156210"/>
                    <a:pt x="108585" y="104775"/>
                    <a:pt x="171450" y="104775"/>
                  </a:cubicBezTo>
                  <a:lnTo>
                    <a:pt x="171450" y="152400"/>
                  </a:lnTo>
                  <a:lnTo>
                    <a:pt x="285750" y="76200"/>
                  </a:lnTo>
                  <a:lnTo>
                    <a:pt x="171450" y="0"/>
                  </a:lnTo>
                  <a:lnTo>
                    <a:pt x="171450" y="47625"/>
                  </a:lnTo>
                  <a:cubicBezTo>
                    <a:pt x="77153" y="47625"/>
                    <a:pt x="0" y="124778"/>
                    <a:pt x="0" y="219075"/>
                  </a:cubicBezTo>
                  <a:cubicBezTo>
                    <a:pt x="0" y="313373"/>
                    <a:pt x="77153" y="390525"/>
                    <a:pt x="171450" y="390525"/>
                  </a:cubicBezTo>
                  <a:cubicBezTo>
                    <a:pt x="265748" y="390525"/>
                    <a:pt x="342900" y="313373"/>
                    <a:pt x="342900" y="219075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ihandform: Form 67">
              <a:extLst>
                <a:ext uri="{FF2B5EF4-FFF2-40B4-BE49-F238E27FC236}">
                  <a16:creationId xmlns:a16="http://schemas.microsoft.com/office/drawing/2014/main" id="{9B574599-BA90-8B08-9615-BB18DF5F96C6}"/>
                </a:ext>
              </a:extLst>
            </p:cNvPr>
            <p:cNvSpPr/>
            <p:nvPr/>
          </p:nvSpPr>
          <p:spPr bwMode="black">
            <a:xfrm>
              <a:off x="3926199" y="2897028"/>
              <a:ext cx="47626" cy="105727"/>
            </a:xfrm>
            <a:custGeom>
              <a:avLst/>
              <a:gdLst>
                <a:gd name="connsiteX0" fmla="*/ 18097 w 47625"/>
                <a:gd name="connsiteY0" fmla="*/ 105728 h 105727"/>
                <a:gd name="connsiteX1" fmla="*/ 0 w 47625"/>
                <a:gd name="connsiteY1" fmla="*/ 61913 h 105727"/>
                <a:gd name="connsiteX2" fmla="*/ 47625 w 47625"/>
                <a:gd name="connsiteY2" fmla="*/ 0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5727">
                  <a:moveTo>
                    <a:pt x="18097" y="105728"/>
                  </a:moveTo>
                  <a:cubicBezTo>
                    <a:pt x="6667" y="94298"/>
                    <a:pt x="0" y="79058"/>
                    <a:pt x="0" y="61913"/>
                  </a:cubicBezTo>
                  <a:cubicBezTo>
                    <a:pt x="0" y="33338"/>
                    <a:pt x="20003" y="8572"/>
                    <a:pt x="47625" y="0"/>
                  </a:cubicBez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EFA47E3-A920-B99C-D487-523479D65AD4}"/>
              </a:ext>
            </a:extLst>
          </p:cNvPr>
          <p:cNvSpPr txBox="1">
            <a:spLocks/>
          </p:cNvSpPr>
          <p:nvPr/>
        </p:nvSpPr>
        <p:spPr>
          <a:xfrm>
            <a:off x="4392613" y="129042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cs-CZ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96D6A8-AE6D-AAA1-9744-C84F08FA1D1D}"/>
              </a:ext>
            </a:extLst>
          </p:cNvPr>
          <p:cNvSpPr txBox="1">
            <a:spLocks/>
          </p:cNvSpPr>
          <p:nvPr/>
        </p:nvSpPr>
        <p:spPr>
          <a:xfrm>
            <a:off x="4392613" y="1650469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Snižování hmotnosti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F1E457-334B-963F-16E1-6BEB1987293F}"/>
              </a:ext>
            </a:extLst>
          </p:cNvPr>
          <p:cNvSpPr txBox="1">
            <a:spLocks/>
          </p:cNvSpPr>
          <p:nvPr/>
        </p:nvSpPr>
        <p:spPr>
          <a:xfrm>
            <a:off x="4392613" y="2016098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Posouzení životního cyklu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A096FB-BDD3-F977-61BD-FD0962803A69}"/>
              </a:ext>
            </a:extLst>
          </p:cNvPr>
          <p:cNvSpPr txBox="1">
            <a:spLocks/>
          </p:cNvSpPr>
          <p:nvPr/>
        </p:nvSpPr>
        <p:spPr>
          <a:xfrm>
            <a:off x="7091838" y="1289971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Znovu použitelné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lahve na nápoje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3DBA02-29F4-E2FB-9E2C-A2923F713AF7}"/>
              </a:ext>
            </a:extLst>
          </p:cNvPr>
          <p:cNvSpPr txBox="1">
            <a:spLocks/>
          </p:cNvSpPr>
          <p:nvPr/>
        </p:nvSpPr>
        <p:spPr>
          <a:xfrm>
            <a:off x="7091838" y="1647853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/>
              <a:t>Znovu použitelné PET lahve pro kosmetiku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2F5BEE-1AF5-5783-A8B3-7E24D28034FE}"/>
              </a:ext>
            </a:extLst>
          </p:cNvPr>
          <p:cNvSpPr txBox="1">
            <a:spLocks/>
          </p:cNvSpPr>
          <p:nvPr/>
        </p:nvSpPr>
        <p:spPr>
          <a:xfrm>
            <a:off x="7091838" y="2015486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cs-CZ" sz="900" dirty="0" err="1"/>
              <a:t>Refill</a:t>
            </a:r>
            <a:r>
              <a:rPr lang="en-US" sz="900" dirty="0"/>
              <a:t> </a:t>
            </a:r>
            <a:r>
              <a:rPr lang="en-US" sz="900" dirty="0" err="1"/>
              <a:t>řešení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8CD28-25DB-F052-D574-8BD588A3D453}"/>
              </a:ext>
            </a:extLst>
          </p:cNvPr>
          <p:cNvSpPr>
            <a:spLocks/>
          </p:cNvSpPr>
          <p:nvPr/>
        </p:nvSpPr>
        <p:spPr>
          <a:xfrm>
            <a:off x="6371378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23461-3F6C-8823-55F2-EEEDED0686C9}"/>
              </a:ext>
            </a:extLst>
          </p:cNvPr>
          <p:cNvSpPr txBox="1">
            <a:spLocks/>
          </p:cNvSpPr>
          <p:nvPr/>
        </p:nvSpPr>
        <p:spPr>
          <a:xfrm>
            <a:off x="7091378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Recyklovat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1F258-1ED2-FDD6-3F6D-5D35CFE55560}"/>
              </a:ext>
            </a:extLst>
          </p:cNvPr>
          <p:cNvSpPr txBox="1">
            <a:spLocks/>
          </p:cNvSpPr>
          <p:nvPr/>
        </p:nvSpPr>
        <p:spPr>
          <a:xfrm>
            <a:off x="7091378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 ALPLA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8F5BB-269E-99AA-B755-3AA57A4BE00E}"/>
              </a:ext>
            </a:extLst>
          </p:cNvPr>
          <p:cNvSpPr txBox="1">
            <a:spLocks/>
          </p:cNvSpPr>
          <p:nvPr/>
        </p:nvSpPr>
        <p:spPr>
          <a:xfrm>
            <a:off x="7091378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recyklaci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BE1E2-29E2-C45C-7479-E8750F891336}"/>
              </a:ext>
            </a:extLst>
          </p:cNvPr>
          <p:cNvSpPr txBox="1">
            <a:spLocks/>
          </p:cNvSpPr>
          <p:nvPr/>
        </p:nvSpPr>
        <p:spPr>
          <a:xfrm>
            <a:off x="7091378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Uzavřené smyčkové systémy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afik 26">
            <a:extLst>
              <a:ext uri="{FF2B5EF4-FFF2-40B4-BE49-F238E27FC236}">
                <a16:creationId xmlns:a16="http://schemas.microsoft.com/office/drawing/2014/main" id="{B4848E01-1E01-588A-8CAA-8F7E9C99F0AA}"/>
              </a:ext>
            </a:extLst>
          </p:cNvPr>
          <p:cNvGrpSpPr>
            <a:grpSpLocks/>
          </p:cNvGrpSpPr>
          <p:nvPr/>
        </p:nvGrpSpPr>
        <p:grpSpPr bwMode="gray">
          <a:xfrm>
            <a:off x="6551389" y="3145154"/>
            <a:ext cx="286631" cy="293146"/>
            <a:chOff x="4827601" y="2697398"/>
            <a:chExt cx="430617" cy="419100"/>
          </a:xfrm>
          <a:noFill/>
        </p:grpSpPr>
        <p:sp>
          <p:nvSpPr>
            <p:cNvPr id="14" name="Freihandform: Form 85">
              <a:extLst>
                <a:ext uri="{FF2B5EF4-FFF2-40B4-BE49-F238E27FC236}">
                  <a16:creationId xmlns:a16="http://schemas.microsoft.com/office/drawing/2014/main" id="{D4604430-5781-E174-2CC4-AF3FA166D25E}"/>
                </a:ext>
              </a:extLst>
            </p:cNvPr>
            <p:cNvSpPr/>
            <p:nvPr/>
          </p:nvSpPr>
          <p:spPr bwMode="gray">
            <a:xfrm>
              <a:off x="4920558" y="2697398"/>
              <a:ext cx="115252" cy="142875"/>
            </a:xfrm>
            <a:custGeom>
              <a:avLst/>
              <a:gdLst>
                <a:gd name="connsiteX0" fmla="*/ 77152 w 115252"/>
                <a:gd name="connsiteY0" fmla="*/ 0 h 142875"/>
                <a:gd name="connsiteX1" fmla="*/ 58102 w 115252"/>
                <a:gd name="connsiteY1" fmla="*/ 9525 h 142875"/>
                <a:gd name="connsiteX2" fmla="*/ 0 w 115252"/>
                <a:gd name="connsiteY2" fmla="*/ 92393 h 142875"/>
                <a:gd name="connsiteX3" fmla="*/ 77152 w 115252"/>
                <a:gd name="connsiteY3" fmla="*/ 142875 h 142875"/>
                <a:gd name="connsiteX4" fmla="*/ 115252 w 115252"/>
                <a:gd name="connsiteY4" fmla="*/ 857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" h="142875">
                  <a:moveTo>
                    <a:pt x="77152" y="0"/>
                  </a:moveTo>
                  <a:cubicBezTo>
                    <a:pt x="67627" y="0"/>
                    <a:pt x="61912" y="4763"/>
                    <a:pt x="58102" y="9525"/>
                  </a:cubicBezTo>
                  <a:cubicBezTo>
                    <a:pt x="50483" y="20955"/>
                    <a:pt x="0" y="92393"/>
                    <a:pt x="0" y="92393"/>
                  </a:cubicBezTo>
                  <a:lnTo>
                    <a:pt x="77152" y="142875"/>
                  </a:lnTo>
                  <a:lnTo>
                    <a:pt x="115252" y="85725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ihandform: Form 86">
              <a:extLst>
                <a:ext uri="{FF2B5EF4-FFF2-40B4-BE49-F238E27FC236}">
                  <a16:creationId xmlns:a16="http://schemas.microsoft.com/office/drawing/2014/main" id="{D265AF25-59F4-C88A-ECB3-79D72E450BAB}"/>
                </a:ext>
              </a:extLst>
            </p:cNvPr>
            <p:cNvSpPr/>
            <p:nvPr/>
          </p:nvSpPr>
          <p:spPr bwMode="gray">
            <a:xfrm>
              <a:off x="4997710" y="2697398"/>
              <a:ext cx="186690" cy="162877"/>
            </a:xfrm>
            <a:custGeom>
              <a:avLst/>
              <a:gdLst>
                <a:gd name="connsiteX0" fmla="*/ 0 w 186690"/>
                <a:gd name="connsiteY0" fmla="*/ 0 h 162877"/>
                <a:gd name="connsiteX1" fmla="*/ 28575 w 186690"/>
                <a:gd name="connsiteY1" fmla="*/ 30480 h 162877"/>
                <a:gd name="connsiteX2" fmla="*/ 79058 w 186690"/>
                <a:gd name="connsiteY2" fmla="*/ 119063 h 162877"/>
                <a:gd name="connsiteX3" fmla="*/ 57150 w 186690"/>
                <a:gd name="connsiteY3" fmla="*/ 131445 h 162877"/>
                <a:gd name="connsiteX4" fmla="*/ 160973 w 186690"/>
                <a:gd name="connsiteY4" fmla="*/ 162878 h 162877"/>
                <a:gd name="connsiteX5" fmla="*/ 186690 w 186690"/>
                <a:gd name="connsiteY5" fmla="*/ 57150 h 162877"/>
                <a:gd name="connsiteX6" fmla="*/ 164783 w 186690"/>
                <a:gd name="connsiteY6" fmla="*/ 69533 h 162877"/>
                <a:gd name="connsiteX7" fmla="*/ 134303 w 186690"/>
                <a:gd name="connsiteY7" fmla="*/ 17145 h 162877"/>
                <a:gd name="connsiteX8" fmla="*/ 105728 w 186690"/>
                <a:gd name="connsiteY8" fmla="*/ 0 h 162877"/>
                <a:gd name="connsiteX9" fmla="*/ 0 w 186690"/>
                <a:gd name="connsiteY9" fmla="*/ 0 h 162877"/>
                <a:gd name="connsiteX10" fmla="*/ 0 w 186690"/>
                <a:gd name="connsiteY10" fmla="*/ 0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690" h="162877">
                  <a:moveTo>
                    <a:pt x="0" y="0"/>
                  </a:moveTo>
                  <a:cubicBezTo>
                    <a:pt x="11430" y="0"/>
                    <a:pt x="20003" y="16193"/>
                    <a:pt x="28575" y="30480"/>
                  </a:cubicBezTo>
                  <a:lnTo>
                    <a:pt x="79058" y="119063"/>
                  </a:lnTo>
                  <a:lnTo>
                    <a:pt x="57150" y="131445"/>
                  </a:lnTo>
                  <a:lnTo>
                    <a:pt x="160973" y="162878"/>
                  </a:lnTo>
                  <a:lnTo>
                    <a:pt x="186690" y="57150"/>
                  </a:lnTo>
                  <a:lnTo>
                    <a:pt x="164783" y="69533"/>
                  </a:lnTo>
                  <a:cubicBezTo>
                    <a:pt x="158115" y="59055"/>
                    <a:pt x="140017" y="25718"/>
                    <a:pt x="134303" y="17145"/>
                  </a:cubicBezTo>
                  <a:cubicBezTo>
                    <a:pt x="127635" y="5715"/>
                    <a:pt x="122873" y="0"/>
                    <a:pt x="10572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87">
              <a:extLst>
                <a:ext uri="{FF2B5EF4-FFF2-40B4-BE49-F238E27FC236}">
                  <a16:creationId xmlns:a16="http://schemas.microsoft.com/office/drawing/2014/main" id="{4BF79E42-81CE-F6D8-67B9-D7225E24705F}"/>
                </a:ext>
              </a:extLst>
            </p:cNvPr>
            <p:cNvSpPr/>
            <p:nvPr/>
          </p:nvSpPr>
          <p:spPr bwMode="gray">
            <a:xfrm>
              <a:off x="4885315" y="2992673"/>
              <a:ext cx="121919" cy="95250"/>
            </a:xfrm>
            <a:custGeom>
              <a:avLst/>
              <a:gdLst>
                <a:gd name="connsiteX0" fmla="*/ 0 w 121919"/>
                <a:gd name="connsiteY0" fmla="*/ 74295 h 95250"/>
                <a:gd name="connsiteX1" fmla="*/ 36195 w 121919"/>
                <a:gd name="connsiteY1" fmla="*/ 95250 h 95250"/>
                <a:gd name="connsiteX2" fmla="*/ 121920 w 121919"/>
                <a:gd name="connsiteY2" fmla="*/ 95250 h 95250"/>
                <a:gd name="connsiteX3" fmla="*/ 121920 w 121919"/>
                <a:gd name="connsiteY3" fmla="*/ 0 h 95250"/>
                <a:gd name="connsiteX4" fmla="*/ 55245 w 12191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" h="95250">
                  <a:moveTo>
                    <a:pt x="0" y="74295"/>
                  </a:moveTo>
                  <a:cubicBezTo>
                    <a:pt x="4763" y="82868"/>
                    <a:pt x="16193" y="95250"/>
                    <a:pt x="36195" y="95250"/>
                  </a:cubicBezTo>
                  <a:cubicBezTo>
                    <a:pt x="51435" y="95250"/>
                    <a:pt x="121920" y="95250"/>
                    <a:pt x="121920" y="95250"/>
                  </a:cubicBezTo>
                  <a:lnTo>
                    <a:pt x="121920" y="0"/>
                  </a:lnTo>
                  <a:lnTo>
                    <a:pt x="55245" y="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ihandform: Form 88">
              <a:extLst>
                <a:ext uri="{FF2B5EF4-FFF2-40B4-BE49-F238E27FC236}">
                  <a16:creationId xmlns:a16="http://schemas.microsoft.com/office/drawing/2014/main" id="{177558B7-879A-E178-E8B8-5DC0F891EF6E}"/>
                </a:ext>
              </a:extLst>
            </p:cNvPr>
            <p:cNvSpPr/>
            <p:nvPr/>
          </p:nvSpPr>
          <p:spPr bwMode="gray">
            <a:xfrm>
              <a:off x="4827601" y="2845988"/>
              <a:ext cx="143438" cy="220979"/>
            </a:xfrm>
            <a:custGeom>
              <a:avLst/>
              <a:gdLst>
                <a:gd name="connsiteX0" fmla="*/ 57714 w 143438"/>
                <a:gd name="connsiteY0" fmla="*/ 220980 h 220979"/>
                <a:gd name="connsiteX1" fmla="*/ 70096 w 143438"/>
                <a:gd name="connsiteY1" fmla="*/ 180975 h 220979"/>
                <a:gd name="connsiteX2" fmla="*/ 121531 w 143438"/>
                <a:gd name="connsiteY2" fmla="*/ 92392 h 220979"/>
                <a:gd name="connsiteX3" fmla="*/ 143439 w 143438"/>
                <a:gd name="connsiteY3" fmla="*/ 105728 h 220979"/>
                <a:gd name="connsiteX4" fmla="*/ 118674 w 143438"/>
                <a:gd name="connsiteY4" fmla="*/ 0 h 220979"/>
                <a:gd name="connsiteX5" fmla="*/ 14851 w 143438"/>
                <a:gd name="connsiteY5" fmla="*/ 31432 h 220979"/>
                <a:gd name="connsiteX6" fmla="*/ 36759 w 143438"/>
                <a:gd name="connsiteY6" fmla="*/ 43815 h 220979"/>
                <a:gd name="connsiteX7" fmla="*/ 6279 w 143438"/>
                <a:gd name="connsiteY7" fmla="*/ 96203 h 220979"/>
                <a:gd name="connsiteX8" fmla="*/ 5326 w 143438"/>
                <a:gd name="connsiteY8" fmla="*/ 129540 h 220979"/>
                <a:gd name="connsiteX9" fmla="*/ 57714 w 143438"/>
                <a:gd name="connsiteY9" fmla="*/ 220980 h 220979"/>
                <a:gd name="connsiteX10" fmla="*/ 57714 w 143438"/>
                <a:gd name="connsiteY10" fmla="*/ 22098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38" h="220979">
                  <a:moveTo>
                    <a:pt x="57714" y="220980"/>
                  </a:moveTo>
                  <a:cubicBezTo>
                    <a:pt x="51999" y="210503"/>
                    <a:pt x="61524" y="195262"/>
                    <a:pt x="70096" y="180975"/>
                  </a:cubicBezTo>
                  <a:lnTo>
                    <a:pt x="121531" y="92392"/>
                  </a:lnTo>
                  <a:lnTo>
                    <a:pt x="143439" y="105728"/>
                  </a:lnTo>
                  <a:lnTo>
                    <a:pt x="118674" y="0"/>
                  </a:lnTo>
                  <a:lnTo>
                    <a:pt x="14851" y="31432"/>
                  </a:lnTo>
                  <a:lnTo>
                    <a:pt x="36759" y="43815"/>
                  </a:lnTo>
                  <a:cubicBezTo>
                    <a:pt x="30091" y="54292"/>
                    <a:pt x="11041" y="86678"/>
                    <a:pt x="6279" y="96203"/>
                  </a:cubicBezTo>
                  <a:cubicBezTo>
                    <a:pt x="-389" y="108585"/>
                    <a:pt x="-3246" y="114300"/>
                    <a:pt x="5326" y="129540"/>
                  </a:cubicBezTo>
                  <a:lnTo>
                    <a:pt x="57714" y="220980"/>
                  </a:lnTo>
                  <a:lnTo>
                    <a:pt x="57714" y="220980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ihandform: Form 89">
              <a:extLst>
                <a:ext uri="{FF2B5EF4-FFF2-40B4-BE49-F238E27FC236}">
                  <a16:creationId xmlns:a16="http://schemas.microsoft.com/office/drawing/2014/main" id="{E6071A8F-70D2-0239-E724-C02AC8E693C8}"/>
                </a:ext>
              </a:extLst>
            </p:cNvPr>
            <p:cNvSpPr/>
            <p:nvPr/>
          </p:nvSpPr>
          <p:spPr bwMode="gray">
            <a:xfrm>
              <a:off x="5131060" y="2869800"/>
              <a:ext cx="127158" cy="112394"/>
            </a:xfrm>
            <a:custGeom>
              <a:avLst/>
              <a:gdLst>
                <a:gd name="connsiteX0" fmla="*/ 123825 w 127158"/>
                <a:gd name="connsiteY0" fmla="*/ 112395 h 112394"/>
                <a:gd name="connsiteX1" fmla="*/ 124777 w 127158"/>
                <a:gd name="connsiteY1" fmla="*/ 91440 h 112394"/>
                <a:gd name="connsiteX2" fmla="*/ 81915 w 127158"/>
                <a:gd name="connsiteY2" fmla="*/ 0 h 112394"/>
                <a:gd name="connsiteX3" fmla="*/ 0 w 127158"/>
                <a:gd name="connsiteY3" fmla="*/ 40957 h 112394"/>
                <a:gd name="connsiteX4" fmla="*/ 30480 w 127158"/>
                <a:gd name="connsiteY4" fmla="*/ 10287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58" h="112394">
                  <a:moveTo>
                    <a:pt x="123825" y="112395"/>
                  </a:moveTo>
                  <a:cubicBezTo>
                    <a:pt x="128588" y="103823"/>
                    <a:pt x="127635" y="96203"/>
                    <a:pt x="124777" y="91440"/>
                  </a:cubicBezTo>
                  <a:cubicBezTo>
                    <a:pt x="119063" y="79057"/>
                    <a:pt x="81915" y="0"/>
                    <a:pt x="81915" y="0"/>
                  </a:cubicBezTo>
                  <a:lnTo>
                    <a:pt x="0" y="40957"/>
                  </a:lnTo>
                  <a:lnTo>
                    <a:pt x="30480" y="102870"/>
                  </a:lnTo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90">
              <a:extLst>
                <a:ext uri="{FF2B5EF4-FFF2-40B4-BE49-F238E27FC236}">
                  <a16:creationId xmlns:a16="http://schemas.microsoft.com/office/drawing/2014/main" id="{84C735C2-9090-1E89-E2EF-87F788AE843C}"/>
                </a:ext>
              </a:extLst>
            </p:cNvPr>
            <p:cNvSpPr/>
            <p:nvPr/>
          </p:nvSpPr>
          <p:spPr bwMode="gray">
            <a:xfrm>
              <a:off x="5035810" y="2964098"/>
              <a:ext cx="219075" cy="152400"/>
            </a:xfrm>
            <a:custGeom>
              <a:avLst/>
              <a:gdLst>
                <a:gd name="connsiteX0" fmla="*/ 219075 w 219075"/>
                <a:gd name="connsiteY0" fmla="*/ 18097 h 152400"/>
                <a:gd name="connsiteX1" fmla="*/ 180975 w 219075"/>
                <a:gd name="connsiteY1" fmla="*/ 28575 h 152400"/>
                <a:gd name="connsiteX2" fmla="*/ 76200 w 219075"/>
                <a:gd name="connsiteY2" fmla="*/ 28575 h 152400"/>
                <a:gd name="connsiteX3" fmla="*/ 76200 w 219075"/>
                <a:gd name="connsiteY3" fmla="*/ 0 h 152400"/>
                <a:gd name="connsiteX4" fmla="*/ 0 w 219075"/>
                <a:gd name="connsiteY4" fmla="*/ 76200 h 152400"/>
                <a:gd name="connsiteX5" fmla="*/ 76200 w 219075"/>
                <a:gd name="connsiteY5" fmla="*/ 152400 h 152400"/>
                <a:gd name="connsiteX6" fmla="*/ 76200 w 219075"/>
                <a:gd name="connsiteY6" fmla="*/ 123825 h 152400"/>
                <a:gd name="connsiteX7" fmla="*/ 133350 w 219075"/>
                <a:gd name="connsiteY7" fmla="*/ 123825 h 152400"/>
                <a:gd name="connsiteX8" fmla="*/ 166688 w 219075"/>
                <a:gd name="connsiteY8" fmla="*/ 108585 h 152400"/>
                <a:gd name="connsiteX9" fmla="*/ 219075 w 219075"/>
                <a:gd name="connsiteY9" fmla="*/ 18097 h 152400"/>
                <a:gd name="connsiteX10" fmla="*/ 219075 w 219075"/>
                <a:gd name="connsiteY10" fmla="*/ 180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152400">
                  <a:moveTo>
                    <a:pt x="219075" y="18097"/>
                  </a:moveTo>
                  <a:cubicBezTo>
                    <a:pt x="213360" y="28575"/>
                    <a:pt x="197167" y="28575"/>
                    <a:pt x="180975" y="28575"/>
                  </a:cubicBezTo>
                  <a:lnTo>
                    <a:pt x="76200" y="285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76200" y="152400"/>
                  </a:lnTo>
                  <a:lnTo>
                    <a:pt x="76200" y="123825"/>
                  </a:lnTo>
                  <a:cubicBezTo>
                    <a:pt x="88583" y="123825"/>
                    <a:pt x="121920" y="123825"/>
                    <a:pt x="133350" y="123825"/>
                  </a:cubicBezTo>
                  <a:cubicBezTo>
                    <a:pt x="147638" y="123825"/>
                    <a:pt x="158115" y="123825"/>
                    <a:pt x="166688" y="108585"/>
                  </a:cubicBezTo>
                  <a:lnTo>
                    <a:pt x="219075" y="18097"/>
                  </a:lnTo>
                  <a:lnTo>
                    <a:pt x="219075" y="18097"/>
                  </a:lnTo>
                  <a:close/>
                </a:path>
              </a:pathLst>
            </a:custGeom>
            <a:noFill/>
            <a:ln w="9525" cap="rnd">
              <a:solidFill>
                <a:srgbClr val="004D9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F07E8AF-40B2-E540-466B-1742A88B6085}"/>
              </a:ext>
            </a:extLst>
          </p:cNvPr>
          <p:cNvSpPr>
            <a:spLocks/>
          </p:cNvSpPr>
          <p:nvPr/>
        </p:nvSpPr>
        <p:spPr>
          <a:xfrm>
            <a:off x="3671380" y="2931749"/>
            <a:ext cx="2340000" cy="1979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00BB2E-9B14-D787-56A0-09F334EB7822}"/>
              </a:ext>
            </a:extLst>
          </p:cNvPr>
          <p:cNvSpPr txBox="1">
            <a:spLocks/>
          </p:cNvSpPr>
          <p:nvPr/>
        </p:nvSpPr>
        <p:spPr>
          <a:xfrm>
            <a:off x="4391379" y="311172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Nahradit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E21334-F4E3-C48A-6DEA-17380F39E303}"/>
              </a:ext>
            </a:extLst>
          </p:cNvPr>
          <p:cNvSpPr txBox="1">
            <a:spLocks/>
          </p:cNvSpPr>
          <p:nvPr/>
        </p:nvSpPr>
        <p:spPr>
          <a:xfrm>
            <a:off x="4391379" y="365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Papírové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490C3C-0F54-4C16-BAFC-83842AE9360B}"/>
              </a:ext>
            </a:extLst>
          </p:cNvPr>
          <p:cNvSpPr txBox="1">
            <a:spLocks/>
          </p:cNvSpPr>
          <p:nvPr/>
        </p:nvSpPr>
        <p:spPr>
          <a:xfrm>
            <a:off x="4391379" y="401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biologické bázi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1C4567-8270-8D9E-5D8B-3C95373579F7}"/>
              </a:ext>
            </a:extLst>
          </p:cNvPr>
          <p:cNvSpPr txBox="1">
            <a:spLocks/>
          </p:cNvSpPr>
          <p:nvPr/>
        </p:nvSpPr>
        <p:spPr>
          <a:xfrm>
            <a:off x="4391379" y="4371725"/>
            <a:ext cx="12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defRPr/>
            </a:pPr>
            <a:r>
              <a:rPr lang="en-US" sz="900">
                <a:solidFill>
                  <a:srgbClr val="004D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rozložitelné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Grafik 23">
            <a:extLst>
              <a:ext uri="{FF2B5EF4-FFF2-40B4-BE49-F238E27FC236}">
                <a16:creationId xmlns:a16="http://schemas.microsoft.com/office/drawing/2014/main" id="{4D2C8BB9-B477-9159-156B-336E2E911C91}"/>
              </a:ext>
            </a:extLst>
          </p:cNvPr>
          <p:cNvSpPr>
            <a:spLocks/>
          </p:cNvSpPr>
          <p:nvPr/>
        </p:nvSpPr>
        <p:spPr bwMode="gray">
          <a:xfrm>
            <a:off x="3851379" y="3145152"/>
            <a:ext cx="286630" cy="293145"/>
          </a:xfrm>
          <a:custGeom>
            <a:avLst/>
            <a:gdLst>
              <a:gd name="connsiteX0" fmla="*/ 28575 w 419099"/>
              <a:gd name="connsiteY0" fmla="*/ 314325 h 371474"/>
              <a:gd name="connsiteX1" fmla="*/ 266700 w 419099"/>
              <a:gd name="connsiteY1" fmla="*/ 314325 h 371474"/>
              <a:gd name="connsiteX2" fmla="*/ 266700 w 419099"/>
              <a:gd name="connsiteY2" fmla="*/ 371475 h 371474"/>
              <a:gd name="connsiteX3" fmla="*/ 419100 w 419099"/>
              <a:gd name="connsiteY3" fmla="*/ 247650 h 371474"/>
              <a:gd name="connsiteX4" fmla="*/ 266700 w 419099"/>
              <a:gd name="connsiteY4" fmla="*/ 123825 h 371474"/>
              <a:gd name="connsiteX5" fmla="*/ 266700 w 419099"/>
              <a:gd name="connsiteY5" fmla="*/ 190500 h 371474"/>
              <a:gd name="connsiteX6" fmla="*/ 152400 w 419099"/>
              <a:gd name="connsiteY6" fmla="*/ 190500 h 371474"/>
              <a:gd name="connsiteX7" fmla="*/ 152400 w 419099"/>
              <a:gd name="connsiteY7" fmla="*/ 247650 h 371474"/>
              <a:gd name="connsiteX8" fmla="*/ 0 w 419099"/>
              <a:gd name="connsiteY8" fmla="*/ 123825 h 371474"/>
              <a:gd name="connsiteX9" fmla="*/ 152400 w 419099"/>
              <a:gd name="connsiteY9" fmla="*/ 0 h 371474"/>
              <a:gd name="connsiteX10" fmla="*/ 152400 w 419099"/>
              <a:gd name="connsiteY10" fmla="*/ 57150 h 371474"/>
              <a:gd name="connsiteX11" fmla="*/ 390525 w 419099"/>
              <a:gd name="connsiteY11" fmla="*/ 57150 h 37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099" h="371474">
                <a:moveTo>
                  <a:pt x="28575" y="314325"/>
                </a:moveTo>
                <a:lnTo>
                  <a:pt x="266700" y="314325"/>
                </a:lnTo>
                <a:lnTo>
                  <a:pt x="266700" y="371475"/>
                </a:lnTo>
                <a:lnTo>
                  <a:pt x="419100" y="247650"/>
                </a:lnTo>
                <a:lnTo>
                  <a:pt x="266700" y="123825"/>
                </a:lnTo>
                <a:lnTo>
                  <a:pt x="266700" y="190500"/>
                </a:lnTo>
                <a:lnTo>
                  <a:pt x="152400" y="190500"/>
                </a:lnTo>
                <a:lnTo>
                  <a:pt x="152400" y="247650"/>
                </a:lnTo>
                <a:lnTo>
                  <a:pt x="0" y="123825"/>
                </a:lnTo>
                <a:lnTo>
                  <a:pt x="152400" y="0"/>
                </a:lnTo>
                <a:lnTo>
                  <a:pt x="152400" y="57150"/>
                </a:lnTo>
                <a:lnTo>
                  <a:pt x="390525" y="57150"/>
                </a:lnTo>
              </a:path>
            </a:pathLst>
          </a:custGeom>
          <a:noFill/>
          <a:ln w="9525" cap="rnd">
            <a:solidFill>
              <a:srgbClr val="004D9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4D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99886CAF-10B9-6CA7-D687-7688C9C49FA6}"/>
              </a:ext>
            </a:extLst>
          </p:cNvPr>
          <p:cNvGrpSpPr>
            <a:grpSpLocks noChangeAspect="1"/>
          </p:cNvGrpSpPr>
          <p:nvPr/>
        </p:nvGrpSpPr>
        <p:grpSpPr bwMode="gray">
          <a:xfrm rot="14575401" flipH="1">
            <a:off x="5937974" y="2497736"/>
            <a:ext cx="506807" cy="506807"/>
            <a:chOff x="1269" y="11"/>
            <a:chExt cx="3220" cy="322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7390D14-A5E9-A982-671F-A52524F6EE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6" y="241"/>
              <a:ext cx="460" cy="460"/>
            </a:xfrm>
            <a:custGeom>
              <a:avLst/>
              <a:gdLst>
                <a:gd name="T0" fmla="*/ 460 w 460"/>
                <a:gd name="T1" fmla="*/ 460 h 460"/>
                <a:gd name="T2" fmla="*/ 0 w 460"/>
                <a:gd name="T3" fmla="*/ 460 h 460"/>
                <a:gd name="T4" fmla="*/ 0 w 460"/>
                <a:gd name="T5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0" h="460">
                  <a:moveTo>
                    <a:pt x="460" y="460"/>
                  </a:moveTo>
                  <a:lnTo>
                    <a:pt x="0" y="46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7EC47BFF-C761-377F-4785-D907245B7A48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9" y="11"/>
              <a:ext cx="3220" cy="3220"/>
            </a:xfrm>
            <a:custGeom>
              <a:avLst/>
              <a:gdLst>
                <a:gd name="T0" fmla="*/ 136 w 1428"/>
                <a:gd name="T1" fmla="*/ 306 h 1428"/>
                <a:gd name="T2" fmla="*/ 714 w 1428"/>
                <a:gd name="T3" fmla="*/ 0 h 1428"/>
                <a:gd name="T4" fmla="*/ 1428 w 1428"/>
                <a:gd name="T5" fmla="*/ 714 h 1428"/>
                <a:gd name="T6" fmla="*/ 714 w 1428"/>
                <a:gd name="T7" fmla="*/ 1428 h 1428"/>
                <a:gd name="T8" fmla="*/ 0 w 1428"/>
                <a:gd name="T9" fmla="*/ 714 h 1428"/>
                <a:gd name="T10" fmla="*/ 28 w 1428"/>
                <a:gd name="T11" fmla="*/ 51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8">
                  <a:moveTo>
                    <a:pt x="136" y="306"/>
                  </a:moveTo>
                  <a:cubicBezTo>
                    <a:pt x="265" y="121"/>
                    <a:pt x="471" y="0"/>
                    <a:pt x="714" y="0"/>
                  </a:cubicBezTo>
                  <a:cubicBezTo>
                    <a:pt x="1108" y="0"/>
                    <a:pt x="1428" y="320"/>
                    <a:pt x="1428" y="714"/>
                  </a:cubicBezTo>
                  <a:cubicBezTo>
                    <a:pt x="1428" y="1108"/>
                    <a:pt x="1108" y="1428"/>
                    <a:pt x="714" y="1428"/>
                  </a:cubicBezTo>
                  <a:cubicBezTo>
                    <a:pt x="320" y="1428"/>
                    <a:pt x="0" y="1108"/>
                    <a:pt x="0" y="714"/>
                  </a:cubicBezTo>
                  <a:cubicBezTo>
                    <a:pt x="0" y="645"/>
                    <a:pt x="10" y="577"/>
                    <a:pt x="28" y="51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4D9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54723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ihandform: Form 70">
            <a:extLst>
              <a:ext uri="{FF2B5EF4-FFF2-40B4-BE49-F238E27FC236}">
                <a16:creationId xmlns:a16="http://schemas.microsoft.com/office/drawing/2014/main" id="{02CDB840-D058-A5AF-8687-692B860F3A57}"/>
              </a:ext>
            </a:extLst>
          </p:cNvPr>
          <p:cNvSpPr/>
          <p:nvPr/>
        </p:nvSpPr>
        <p:spPr bwMode="ltGray">
          <a:xfrm>
            <a:off x="4765584" y="1842177"/>
            <a:ext cx="2506755" cy="1421232"/>
          </a:xfrm>
          <a:custGeom>
            <a:avLst/>
            <a:gdLst>
              <a:gd name="connsiteX0" fmla="*/ 0 w 2009023"/>
              <a:gd name="connsiteY0" fmla="*/ 0 h 1474946"/>
              <a:gd name="connsiteX1" fmla="*/ 2009023 w 2009023"/>
              <a:gd name="connsiteY1" fmla="*/ 0 h 1474946"/>
              <a:gd name="connsiteX2" fmla="*/ 2009023 w 2009023"/>
              <a:gd name="connsiteY2" fmla="*/ 1474946 h 1474946"/>
              <a:gd name="connsiteX3" fmla="*/ 0 w 2009023"/>
              <a:gd name="connsiteY3" fmla="*/ 1474946 h 147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023" h="1474946">
                <a:moveTo>
                  <a:pt x="0" y="0"/>
                </a:moveTo>
                <a:lnTo>
                  <a:pt x="2009023" y="0"/>
                </a:lnTo>
                <a:lnTo>
                  <a:pt x="2009023" y="1474946"/>
                </a:lnTo>
                <a:lnTo>
                  <a:pt x="0" y="147494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b"/>
          <a:lstStyle/>
          <a:p>
            <a:pPr algn="ctr" defTabSz="680519" eaLnBrk="1" fontAlgn="auto" hangingPunct="1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en-US" sz="1000" b="1" dirty="0">
                <a:solidFill>
                  <a:schemeClr val="tx1"/>
                </a:solidFill>
              </a:rPr>
              <a:t>48,232 tCO</a:t>
            </a:r>
            <a:r>
              <a:rPr lang="en-US" sz="1000" b="1" baseline="-25000" dirty="0">
                <a:solidFill>
                  <a:schemeClr val="tx1"/>
                </a:solidFill>
              </a:rPr>
              <a:t>2</a:t>
            </a:r>
            <a:r>
              <a:rPr lang="en-US" sz="1000" b="1" dirty="0">
                <a:solidFill>
                  <a:schemeClr val="tx1"/>
                </a:solidFill>
              </a:rPr>
              <a:t>e</a:t>
            </a:r>
          </a:p>
          <a:p>
            <a:pPr algn="ctr" defTabSz="680519">
              <a:buSzPct val="90000"/>
              <a:defRPr/>
            </a:pPr>
            <a:r>
              <a:rPr lang="en-US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eliminace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</a:rPr>
              <a:t>odchozí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</a:rPr>
              <a:t>dopravy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Freihandform: Form 70">
            <a:extLst>
              <a:ext uri="{FF2B5EF4-FFF2-40B4-BE49-F238E27FC236}">
                <a16:creationId xmlns:a16="http://schemas.microsoft.com/office/drawing/2014/main" id="{AA3F6D67-6CDD-DC35-E1FD-5744EC7EFABD}"/>
              </a:ext>
            </a:extLst>
          </p:cNvPr>
          <p:cNvSpPr/>
          <p:nvPr/>
        </p:nvSpPr>
        <p:spPr bwMode="ltGray">
          <a:xfrm>
            <a:off x="4765583" y="3340100"/>
            <a:ext cx="2506755" cy="1398406"/>
          </a:xfrm>
          <a:custGeom>
            <a:avLst/>
            <a:gdLst>
              <a:gd name="connsiteX0" fmla="*/ 0 w 2009023"/>
              <a:gd name="connsiteY0" fmla="*/ 0 h 1474946"/>
              <a:gd name="connsiteX1" fmla="*/ 2009023 w 2009023"/>
              <a:gd name="connsiteY1" fmla="*/ 0 h 1474946"/>
              <a:gd name="connsiteX2" fmla="*/ 2009023 w 2009023"/>
              <a:gd name="connsiteY2" fmla="*/ 1474946 h 1474946"/>
              <a:gd name="connsiteX3" fmla="*/ 0 w 2009023"/>
              <a:gd name="connsiteY3" fmla="*/ 1474946 h 147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023" h="1474946">
                <a:moveTo>
                  <a:pt x="0" y="0"/>
                </a:moveTo>
                <a:lnTo>
                  <a:pt x="2009023" y="0"/>
                </a:lnTo>
                <a:lnTo>
                  <a:pt x="2009023" y="1474946"/>
                </a:lnTo>
                <a:lnTo>
                  <a:pt x="0" y="147494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b"/>
          <a:lstStyle/>
          <a:p>
            <a:pPr algn="ctr" defTabSz="680519">
              <a:buSzPct val="90000"/>
              <a:defRPr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000" b="1" cap="all" dirty="0">
                <a:solidFill>
                  <a:schemeClr val="tx1"/>
                </a:solidFill>
                <a:latin typeface="Arial" panose="020B0604020202020204" pitchFamily="34" charset="0"/>
              </a:rPr>
              <a:t>62</a:t>
            </a:r>
            <a:r>
              <a:rPr lang="en-US" sz="1000" b="1" i="0" u="none" strike="noStrike" cap="all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,308 </a:t>
            </a:r>
            <a:r>
              <a:rPr lang="en-US" sz="1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tCO</a:t>
            </a:r>
            <a:r>
              <a:rPr lang="en-US" sz="1000" b="1" i="0" u="none" strike="noStrike" baseline="-250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0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US" sz="1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sz="1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</a:rPr>
              <a:t>eliminace sekundárních obalů </a:t>
            </a:r>
            <a:endParaRPr lang="en-US" sz="10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defTabSz="680519">
              <a:buSzPct val="90000"/>
              <a:defRPr/>
            </a:pPr>
            <a:r>
              <a:rPr lang="en-US" sz="1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</a:rPr>
              <a:t>karton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stretch </a:t>
            </a: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</a:rPr>
              <a:t>fólie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</a:rPr>
              <a:t>dřevěné palety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E7A7F-661F-C260-26E1-E485E5EDBB3B}"/>
              </a:ext>
            </a:extLst>
          </p:cNvPr>
          <p:cNvSpPr/>
          <p:nvPr/>
        </p:nvSpPr>
        <p:spPr bwMode="gray">
          <a:xfrm>
            <a:off x="431999" y="1842177"/>
            <a:ext cx="3943165" cy="2896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7E615-BCB8-B4EF-513D-CE251ACB7F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CAF3C4-E6B8-44A4-A053-AE2E7E166602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5414C-2406-6C6C-B2D6-DC19DBADF3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CE796-6855-CB0F-8796-E78A3E2F6D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A6FE8B-8EAB-1FB1-00BC-6289DD85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7" y="591750"/>
            <a:ext cx="5355329" cy="539999"/>
          </a:xfrm>
        </p:spPr>
        <p:txBody>
          <a:bodyPr/>
          <a:lstStyle/>
          <a:p>
            <a:r>
              <a:rPr lang="en-US" altLang="de-DE" b="0" dirty="0"/>
              <a:t>66</a:t>
            </a:r>
            <a:r>
              <a:rPr lang="en-US" altLang="de-DE" dirty="0"/>
              <a:t> </a:t>
            </a:r>
            <a:r>
              <a:rPr lang="cs-CZ" altLang="de-DE" dirty="0">
                <a:solidFill>
                  <a:srgbClr val="2793C9"/>
                </a:solidFill>
              </a:rPr>
              <a:t>IN-house </a:t>
            </a:r>
            <a:r>
              <a:rPr lang="en-US" altLang="de-DE" dirty="0">
                <a:solidFill>
                  <a:srgbClr val="004D90"/>
                </a:solidFill>
              </a:rPr>
              <a:t>ALPLA: </a:t>
            </a:r>
            <a:r>
              <a:rPr lang="en-US" altLang="de-DE" dirty="0" err="1"/>
              <a:t>úspory</a:t>
            </a:r>
            <a:r>
              <a:rPr lang="en-US" altLang="de-DE" dirty="0"/>
              <a:t> CO</a:t>
            </a:r>
            <a:r>
              <a:rPr lang="en-US" altLang="de-DE" sz="1800" dirty="0"/>
              <a:t>2</a:t>
            </a:r>
            <a:r>
              <a:rPr lang="en-US" altLang="de-DE" dirty="0"/>
              <a:t>e </a:t>
            </a:r>
            <a:br>
              <a:rPr lang="de-DE" altLang="de-DE" b="0" dirty="0"/>
            </a:br>
            <a:endParaRPr lang="de-DE" dirty="0"/>
          </a:p>
        </p:txBody>
      </p:sp>
      <p:grpSp>
        <p:nvGrpSpPr>
          <p:cNvPr id="9" name="Gruppieren 1">
            <a:extLst>
              <a:ext uri="{FF2B5EF4-FFF2-40B4-BE49-F238E27FC236}">
                <a16:creationId xmlns:a16="http://schemas.microsoft.com/office/drawing/2014/main" id="{8E19C559-D21E-5BCC-1F08-686E31A223F9}"/>
              </a:ext>
            </a:extLst>
          </p:cNvPr>
          <p:cNvGrpSpPr>
            <a:grpSpLocks/>
          </p:cNvGrpSpPr>
          <p:nvPr/>
        </p:nvGrpSpPr>
        <p:grpSpPr bwMode="auto">
          <a:xfrm>
            <a:off x="1466850" y="2184400"/>
            <a:ext cx="1890713" cy="1181100"/>
            <a:chOff x="1432506" y="2716070"/>
            <a:chExt cx="1891638" cy="1180734"/>
          </a:xfrm>
        </p:grpSpPr>
        <p:pic>
          <p:nvPicPr>
            <p:cNvPr id="13" name="Grafik 51">
              <a:extLst>
                <a:ext uri="{FF2B5EF4-FFF2-40B4-BE49-F238E27FC236}">
                  <a16:creationId xmlns:a16="http://schemas.microsoft.com/office/drawing/2014/main" id="{B4BAFA6F-99E1-374F-F506-9B27E90F5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432506" y="2716070"/>
              <a:ext cx="1008556" cy="1080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Grafik 52">
              <a:extLst>
                <a:ext uri="{FF2B5EF4-FFF2-40B4-BE49-F238E27FC236}">
                  <a16:creationId xmlns:a16="http://schemas.microsoft.com/office/drawing/2014/main" id="{363D53B2-A5DA-28C6-C618-7A1AF355A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5009" y="2996971"/>
              <a:ext cx="659135" cy="720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Gerade Verbindung mit Pfeil 69">
              <a:extLst>
                <a:ext uri="{FF2B5EF4-FFF2-40B4-BE49-F238E27FC236}">
                  <a16:creationId xmlns:a16="http://schemas.microsoft.com/office/drawing/2014/main" id="{BDB31812-5AE4-A3E0-CD24-97E4E9B93C1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563359" y="2816052"/>
              <a:ext cx="0" cy="108075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35">
            <a:extLst>
              <a:ext uri="{FF2B5EF4-FFF2-40B4-BE49-F238E27FC236}">
                <a16:creationId xmlns:a16="http://schemas.microsoft.com/office/drawing/2014/main" id="{5B415E2C-48BD-374B-B177-7479489355A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8574" y="4541397"/>
            <a:ext cx="39100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*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Základ výpočtu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Spotřeba nafty 30 l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100 km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;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výsledky roku 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2025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ve vztahu k průměrným dodacím vzdálenostem 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(km)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a průměrnému objemu naložení kamionu podle země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, 66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vlastních závodů ve 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24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zemích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;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výroba </a:t>
            </a:r>
            <a:r>
              <a:rPr lang="en-US" sz="500" b="0" i="0" u="none" strike="noStrike" dirty="0">
                <a:solidFill>
                  <a:srgbClr val="8E8E8E"/>
                </a:solidFill>
                <a:effectLst/>
                <a:latin typeface="Calibri" panose="020F0502020204030204" pitchFamily="34" charset="0"/>
              </a:rPr>
              <a:t>EBM/SBM, </a:t>
            </a:r>
            <a:r>
              <a:rPr lang="en-US" sz="500">
                <a:solidFill>
                  <a:srgbClr val="8E8E8E"/>
                </a:solidFill>
                <a:latin typeface="Calibri" panose="020F0502020204030204" pitchFamily="34" charset="0"/>
              </a:rPr>
              <a:t>včetně sekundárních obalů</a:t>
            </a:r>
            <a:endParaRPr lang="en-US" altLang="de-DE">
              <a:cs typeface="Calibri" panose="020F0502020204030204" pitchFamily="34" charset="0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39484DF-C77C-57FE-DFF5-030BF20C87BE}"/>
              </a:ext>
            </a:extLst>
          </p:cNvPr>
          <p:cNvSpPr txBox="1">
            <a:spLocks/>
          </p:cNvSpPr>
          <p:nvPr/>
        </p:nvSpPr>
        <p:spPr bwMode="gray">
          <a:xfrm>
            <a:off x="537456" y="3778119"/>
            <a:ext cx="3700937" cy="4877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/>
                </a:solidFill>
              </a:rPr>
              <a:t>ALPLA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>
                <a:solidFill>
                  <a:schemeClr val="accent1"/>
                </a:solidFill>
              </a:rPr>
              <a:t>ušetřila </a:t>
            </a:r>
            <a:r>
              <a:rPr lang="en-US" sz="1400" b="1" dirty="0">
                <a:solidFill>
                  <a:schemeClr val="accent1"/>
                </a:solidFill>
              </a:rPr>
              <a:t>110,540*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>
                <a:solidFill>
                  <a:schemeClr val="accent1"/>
                </a:solidFill>
              </a:rPr>
              <a:t>tun </a:t>
            </a:r>
          </a:p>
          <a:p>
            <a:pPr algn="ctr"/>
            <a:r>
              <a:rPr lang="en-US" sz="1400">
                <a:solidFill>
                  <a:srgbClr val="004D90"/>
                </a:solidFill>
                <a:latin typeface="Arial" panose="020B0604020202020204" pitchFamily="34" charset="0"/>
              </a:rPr>
              <a:t>emisí </a:t>
            </a:r>
            <a:r>
              <a:rPr lang="en-US" sz="1400" dirty="0">
                <a:solidFill>
                  <a:schemeClr val="accent1"/>
                </a:solidFill>
              </a:rPr>
              <a:t>CO</a:t>
            </a:r>
            <a:r>
              <a:rPr lang="en-US" sz="1400" baseline="-25000" dirty="0">
                <a:solidFill>
                  <a:schemeClr val="accent1"/>
                </a:solidFill>
              </a:rPr>
              <a:t>2</a:t>
            </a:r>
            <a:r>
              <a:rPr lang="en-US" sz="1400" dirty="0">
                <a:solidFill>
                  <a:schemeClr val="accent1"/>
                </a:solidFill>
              </a:rPr>
              <a:t>e </a:t>
            </a:r>
            <a:r>
              <a:rPr lang="en-US" sz="1400">
                <a:solidFill>
                  <a:schemeClr val="accent1"/>
                </a:solidFill>
              </a:rPr>
              <a:t>na globální úrovni v roce</a:t>
            </a:r>
            <a:r>
              <a:rPr lang="en-US" sz="1400" dirty="0">
                <a:solidFill>
                  <a:schemeClr val="accent1"/>
                </a:solidFill>
              </a:rPr>
              <a:t> 2025</a:t>
            </a:r>
            <a:br>
              <a:rPr lang="en-US" sz="1400" dirty="0"/>
            </a:br>
            <a:endParaRPr lang="en-US" sz="1400"/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4FA57F97-4B8B-EB2D-0116-7546FD978AA2}"/>
              </a:ext>
            </a:extLst>
          </p:cNvPr>
          <p:cNvSpPr/>
          <p:nvPr/>
        </p:nvSpPr>
        <p:spPr bwMode="gray">
          <a:xfrm rot="18900000" flipV="1">
            <a:off x="4480470" y="3210272"/>
            <a:ext cx="128595" cy="128595"/>
          </a:xfrm>
          <a:custGeom>
            <a:avLst/>
            <a:gdLst>
              <a:gd name="connsiteX0" fmla="*/ 0 w 360475"/>
              <a:gd name="connsiteY0" fmla="*/ 0 h 360475"/>
              <a:gd name="connsiteX1" fmla="*/ 360475 w 360475"/>
              <a:gd name="connsiteY1" fmla="*/ 0 h 360475"/>
              <a:gd name="connsiteX2" fmla="*/ 360475 w 360475"/>
              <a:gd name="connsiteY2" fmla="*/ 360475 h 360475"/>
              <a:gd name="connsiteX3" fmla="*/ 0 w 360475"/>
              <a:gd name="connsiteY3" fmla="*/ 360475 h 360475"/>
              <a:gd name="connsiteX4" fmla="*/ 0 w 360475"/>
              <a:gd name="connsiteY4" fmla="*/ 0 h 360475"/>
              <a:gd name="connsiteX0" fmla="*/ 0 w 360475"/>
              <a:gd name="connsiteY0" fmla="*/ 360475 h 451915"/>
              <a:gd name="connsiteX1" fmla="*/ 0 w 360475"/>
              <a:gd name="connsiteY1" fmla="*/ 0 h 451915"/>
              <a:gd name="connsiteX2" fmla="*/ 360475 w 360475"/>
              <a:gd name="connsiteY2" fmla="*/ 0 h 451915"/>
              <a:gd name="connsiteX3" fmla="*/ 360475 w 360475"/>
              <a:gd name="connsiteY3" fmla="*/ 360475 h 451915"/>
              <a:gd name="connsiteX4" fmla="*/ 91440 w 360475"/>
              <a:gd name="connsiteY4" fmla="*/ 451915 h 451915"/>
              <a:gd name="connsiteX0" fmla="*/ 0 w 360475"/>
              <a:gd name="connsiteY0" fmla="*/ 360475 h 360475"/>
              <a:gd name="connsiteX1" fmla="*/ 0 w 360475"/>
              <a:gd name="connsiteY1" fmla="*/ 0 h 360475"/>
              <a:gd name="connsiteX2" fmla="*/ 360475 w 360475"/>
              <a:gd name="connsiteY2" fmla="*/ 0 h 360475"/>
              <a:gd name="connsiteX3" fmla="*/ 360475 w 360475"/>
              <a:gd name="connsiteY3" fmla="*/ 360475 h 360475"/>
              <a:gd name="connsiteX0" fmla="*/ 0 w 360475"/>
              <a:gd name="connsiteY0" fmla="*/ 0 h 360475"/>
              <a:gd name="connsiteX1" fmla="*/ 360475 w 360475"/>
              <a:gd name="connsiteY1" fmla="*/ 0 h 360475"/>
              <a:gd name="connsiteX2" fmla="*/ 360475 w 360475"/>
              <a:gd name="connsiteY2" fmla="*/ 360475 h 3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475" h="360475">
                <a:moveTo>
                  <a:pt x="0" y="0"/>
                </a:moveTo>
                <a:lnTo>
                  <a:pt x="360475" y="0"/>
                </a:lnTo>
                <a:lnTo>
                  <a:pt x="360475" y="360475"/>
                </a:lnTo>
              </a:path>
            </a:pathLst>
          </a:cu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afik 81">
            <a:extLst>
              <a:ext uri="{FF2B5EF4-FFF2-40B4-BE49-F238E27FC236}">
                <a16:creationId xmlns:a16="http://schemas.microsoft.com/office/drawing/2014/main" id="{3C4036F1-0AD1-F8AF-51F9-85A6A1183D1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24293" y="2184399"/>
            <a:ext cx="585344" cy="394470"/>
            <a:chOff x="1067930" y="2313219"/>
            <a:chExt cx="438150" cy="295275"/>
          </a:xfrm>
          <a:noFill/>
        </p:grpSpPr>
        <p:sp>
          <p:nvSpPr>
            <p:cNvPr id="12" name="Freihandform: Form 105">
              <a:extLst>
                <a:ext uri="{FF2B5EF4-FFF2-40B4-BE49-F238E27FC236}">
                  <a16:creationId xmlns:a16="http://schemas.microsoft.com/office/drawing/2014/main" id="{2FE67349-9EFE-9481-8385-F5AC7891F916}"/>
                </a:ext>
              </a:extLst>
            </p:cNvPr>
            <p:cNvSpPr/>
            <p:nvPr/>
          </p:nvSpPr>
          <p:spPr bwMode="gray">
            <a:xfrm>
              <a:off x="1353680" y="2389419"/>
              <a:ext cx="152400" cy="171450"/>
            </a:xfrm>
            <a:custGeom>
              <a:avLst/>
              <a:gdLst>
                <a:gd name="connsiteX0" fmla="*/ 0 w 152400"/>
                <a:gd name="connsiteY0" fmla="*/ 0 h 171450"/>
                <a:gd name="connsiteX1" fmla="*/ 75248 w 152400"/>
                <a:gd name="connsiteY1" fmla="*/ 0 h 171450"/>
                <a:gd name="connsiteX2" fmla="*/ 91440 w 152400"/>
                <a:gd name="connsiteY2" fmla="*/ 8572 h 171450"/>
                <a:gd name="connsiteX3" fmla="*/ 123825 w 152400"/>
                <a:gd name="connsiteY3" fmla="*/ 66675 h 171450"/>
                <a:gd name="connsiteX4" fmla="*/ 133350 w 152400"/>
                <a:gd name="connsiteY4" fmla="*/ 66675 h 171450"/>
                <a:gd name="connsiteX5" fmla="*/ 152400 w 152400"/>
                <a:gd name="connsiteY5" fmla="*/ 87630 h 171450"/>
                <a:gd name="connsiteX6" fmla="*/ 152400 w 152400"/>
                <a:gd name="connsiteY6" fmla="*/ 152400 h 171450"/>
                <a:gd name="connsiteX7" fmla="*/ 133350 w 152400"/>
                <a:gd name="connsiteY7" fmla="*/ 171450 h 171450"/>
                <a:gd name="connsiteX8" fmla="*/ 114300 w 152400"/>
                <a:gd name="connsiteY8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171450">
                  <a:moveTo>
                    <a:pt x="0" y="0"/>
                  </a:moveTo>
                  <a:lnTo>
                    <a:pt x="75248" y="0"/>
                  </a:lnTo>
                  <a:cubicBezTo>
                    <a:pt x="81915" y="0"/>
                    <a:pt x="87630" y="2858"/>
                    <a:pt x="91440" y="8572"/>
                  </a:cubicBezTo>
                  <a:lnTo>
                    <a:pt x="123825" y="66675"/>
                  </a:lnTo>
                  <a:lnTo>
                    <a:pt x="133350" y="66675"/>
                  </a:lnTo>
                  <a:cubicBezTo>
                    <a:pt x="143827" y="66675"/>
                    <a:pt x="152400" y="73343"/>
                    <a:pt x="152400" y="87630"/>
                  </a:cubicBezTo>
                  <a:lnTo>
                    <a:pt x="152400" y="152400"/>
                  </a:lnTo>
                  <a:cubicBezTo>
                    <a:pt x="152400" y="162878"/>
                    <a:pt x="143827" y="171450"/>
                    <a:pt x="133350" y="171450"/>
                  </a:cubicBezTo>
                  <a:lnTo>
                    <a:pt x="114300" y="171450"/>
                  </a:lnTo>
                </a:path>
              </a:pathLst>
            </a:custGeom>
            <a:grp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06">
              <a:extLst>
                <a:ext uri="{FF2B5EF4-FFF2-40B4-BE49-F238E27FC236}">
                  <a16:creationId xmlns:a16="http://schemas.microsoft.com/office/drawing/2014/main" id="{FDD5718A-9639-02D9-CBCA-D0D9EDC39FAF}"/>
                </a:ext>
              </a:extLst>
            </p:cNvPr>
            <p:cNvSpPr/>
            <p:nvPr/>
          </p:nvSpPr>
          <p:spPr bwMode="gray">
            <a:xfrm>
              <a:off x="1067930" y="2313219"/>
              <a:ext cx="285750" cy="247650"/>
            </a:xfrm>
            <a:custGeom>
              <a:avLst/>
              <a:gdLst>
                <a:gd name="connsiteX0" fmla="*/ 47625 w 285750"/>
                <a:gd name="connsiteY0" fmla="*/ 247650 h 247650"/>
                <a:gd name="connsiteX1" fmla="*/ 0 w 285750"/>
                <a:gd name="connsiteY1" fmla="*/ 247650 h 247650"/>
                <a:gd name="connsiteX2" fmla="*/ 0 w 285750"/>
                <a:gd name="connsiteY2" fmla="*/ 0 h 247650"/>
                <a:gd name="connsiteX3" fmla="*/ 285750 w 285750"/>
                <a:gd name="connsiteY3" fmla="*/ 0 h 247650"/>
                <a:gd name="connsiteX4" fmla="*/ 285750 w 285750"/>
                <a:gd name="connsiteY4" fmla="*/ 247650 h 247650"/>
                <a:gd name="connsiteX5" fmla="*/ 123825 w 285750"/>
                <a:gd name="connsiteY5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0" h="247650">
                  <a:moveTo>
                    <a:pt x="47625" y="247650"/>
                  </a:moveTo>
                  <a:lnTo>
                    <a:pt x="0" y="247650"/>
                  </a:lnTo>
                  <a:lnTo>
                    <a:pt x="0" y="0"/>
                  </a:lnTo>
                  <a:lnTo>
                    <a:pt x="285750" y="0"/>
                  </a:lnTo>
                  <a:lnTo>
                    <a:pt x="285750" y="247650"/>
                  </a:lnTo>
                  <a:lnTo>
                    <a:pt x="123825" y="247650"/>
                  </a:lnTo>
                </a:path>
              </a:pathLst>
            </a:custGeom>
            <a:grp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07">
              <a:extLst>
                <a:ext uri="{FF2B5EF4-FFF2-40B4-BE49-F238E27FC236}">
                  <a16:creationId xmlns:a16="http://schemas.microsoft.com/office/drawing/2014/main" id="{55F0F9DD-4881-7E65-908C-730E98B8690B}"/>
                </a:ext>
              </a:extLst>
            </p:cNvPr>
            <p:cNvSpPr/>
            <p:nvPr/>
          </p:nvSpPr>
          <p:spPr bwMode="gray">
            <a:xfrm>
              <a:off x="1391780" y="2532294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055"/>
                    <a:pt x="59055" y="76200"/>
                    <a:pt x="38100" y="76200"/>
                  </a:cubicBezTo>
                  <a:cubicBezTo>
                    <a:pt x="17145" y="76200"/>
                    <a:pt x="0" y="59055"/>
                    <a:pt x="0" y="38100"/>
                  </a:cubicBezTo>
                  <a:cubicBezTo>
                    <a:pt x="0" y="17145"/>
                    <a:pt x="17145" y="0"/>
                    <a:pt x="38100" y="0"/>
                  </a:cubicBezTo>
                  <a:cubicBezTo>
                    <a:pt x="59055" y="0"/>
                    <a:pt x="76200" y="17145"/>
                    <a:pt x="76200" y="38100"/>
                  </a:cubicBezTo>
                  <a:close/>
                </a:path>
              </a:pathLst>
            </a:custGeom>
            <a:grp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08">
              <a:extLst>
                <a:ext uri="{FF2B5EF4-FFF2-40B4-BE49-F238E27FC236}">
                  <a16:creationId xmlns:a16="http://schemas.microsoft.com/office/drawing/2014/main" id="{BB4AFA83-8943-8F66-ED3D-B47D7D2120F7}"/>
                </a:ext>
              </a:extLst>
            </p:cNvPr>
            <p:cNvSpPr/>
            <p:nvPr/>
          </p:nvSpPr>
          <p:spPr bwMode="gray">
            <a:xfrm>
              <a:off x="1115555" y="2532294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055"/>
                    <a:pt x="59055" y="76200"/>
                    <a:pt x="38100" y="76200"/>
                  </a:cubicBezTo>
                  <a:cubicBezTo>
                    <a:pt x="17145" y="76200"/>
                    <a:pt x="0" y="59055"/>
                    <a:pt x="0" y="38100"/>
                  </a:cubicBezTo>
                  <a:cubicBezTo>
                    <a:pt x="0" y="17145"/>
                    <a:pt x="17145" y="0"/>
                    <a:pt x="38100" y="0"/>
                  </a:cubicBezTo>
                  <a:cubicBezTo>
                    <a:pt x="59055" y="0"/>
                    <a:pt x="76200" y="17145"/>
                    <a:pt x="76200" y="38100"/>
                  </a:cubicBezTo>
                  <a:close/>
                </a:path>
              </a:pathLst>
            </a:custGeom>
            <a:grp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09">
              <a:extLst>
                <a:ext uri="{FF2B5EF4-FFF2-40B4-BE49-F238E27FC236}">
                  <a16:creationId xmlns:a16="http://schemas.microsoft.com/office/drawing/2014/main" id="{4361979D-CA43-2BD4-9315-5B1BF1689B56}"/>
                </a:ext>
              </a:extLst>
            </p:cNvPr>
            <p:cNvSpPr/>
            <p:nvPr/>
          </p:nvSpPr>
          <p:spPr bwMode="gray">
            <a:xfrm>
              <a:off x="1353680" y="2560869"/>
              <a:ext cx="38100" cy="9525"/>
            </a:xfrm>
            <a:custGeom>
              <a:avLst/>
              <a:gdLst>
                <a:gd name="connsiteX0" fmla="*/ 0 w 38100"/>
                <a:gd name="connsiteY0" fmla="*/ 0 h 9525"/>
                <a:gd name="connsiteX1" fmla="*/ 38100 w 381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grp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110">
              <a:extLst>
                <a:ext uri="{FF2B5EF4-FFF2-40B4-BE49-F238E27FC236}">
                  <a16:creationId xmlns:a16="http://schemas.microsoft.com/office/drawing/2014/main" id="{0AE8E96A-4915-4BF6-9434-89D2A0BCFEC1}"/>
                </a:ext>
              </a:extLst>
            </p:cNvPr>
            <p:cNvSpPr/>
            <p:nvPr/>
          </p:nvSpPr>
          <p:spPr bwMode="gray">
            <a:xfrm>
              <a:off x="1372730" y="2427519"/>
              <a:ext cx="66675" cy="38100"/>
            </a:xfrm>
            <a:custGeom>
              <a:avLst/>
              <a:gdLst>
                <a:gd name="connsiteX0" fmla="*/ 0 w 66675"/>
                <a:gd name="connsiteY0" fmla="*/ 38100 h 38100"/>
                <a:gd name="connsiteX1" fmla="*/ 66675 w 66675"/>
                <a:gd name="connsiteY1" fmla="*/ 38100 h 38100"/>
                <a:gd name="connsiteX2" fmla="*/ 66675 w 66675"/>
                <a:gd name="connsiteY2" fmla="*/ 28575 h 38100"/>
                <a:gd name="connsiteX3" fmla="*/ 47625 w 66675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38100"/>
                  </a:moveTo>
                  <a:lnTo>
                    <a:pt x="66675" y="38100"/>
                  </a:lnTo>
                  <a:lnTo>
                    <a:pt x="66675" y="28575"/>
                  </a:lnTo>
                  <a:lnTo>
                    <a:pt x="47625" y="0"/>
                  </a:lnTo>
                </a:path>
              </a:pathLst>
            </a:custGeom>
            <a:grp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2" name="Group 64">
            <a:extLst>
              <a:ext uri="{FF2B5EF4-FFF2-40B4-BE49-F238E27FC236}">
                <a16:creationId xmlns:a16="http://schemas.microsoft.com/office/drawing/2014/main" id="{81FEBB9F-9C35-CC64-3A1E-12D01EE69B2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99347" y="3460439"/>
            <a:ext cx="439259" cy="627954"/>
            <a:chOff x="1751" y="5"/>
            <a:chExt cx="2258" cy="3228"/>
          </a:xfrm>
        </p:grpSpPr>
        <p:sp>
          <p:nvSpPr>
            <p:cNvPr id="23" name="Freeform 65">
              <a:extLst>
                <a:ext uri="{FF2B5EF4-FFF2-40B4-BE49-F238E27FC236}">
                  <a16:creationId xmlns:a16="http://schemas.microsoft.com/office/drawing/2014/main" id="{DE6F9C9C-557D-35F4-B425-E64DC4F539F2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1" y="2059"/>
              <a:ext cx="1083" cy="610"/>
            </a:xfrm>
            <a:custGeom>
              <a:avLst/>
              <a:gdLst>
                <a:gd name="T0" fmla="*/ 0 w 1083"/>
                <a:gd name="T1" fmla="*/ 281 h 610"/>
                <a:gd name="T2" fmla="*/ 707 w 1083"/>
                <a:gd name="T3" fmla="*/ 610 h 610"/>
                <a:gd name="T4" fmla="*/ 1083 w 1083"/>
                <a:gd name="T5" fmla="*/ 375 h 610"/>
                <a:gd name="T6" fmla="*/ 1083 w 1083"/>
                <a:gd name="T7" fmla="*/ 327 h 610"/>
                <a:gd name="T8" fmla="*/ 377 w 1083"/>
                <a:gd name="T9" fmla="*/ 0 h 610"/>
                <a:gd name="T10" fmla="*/ 0 w 1083"/>
                <a:gd name="T11" fmla="*/ 234 h 610"/>
                <a:gd name="T12" fmla="*/ 0 w 1083"/>
                <a:gd name="T13" fmla="*/ 281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3" h="610">
                  <a:moveTo>
                    <a:pt x="0" y="281"/>
                  </a:moveTo>
                  <a:lnTo>
                    <a:pt x="707" y="610"/>
                  </a:lnTo>
                  <a:lnTo>
                    <a:pt x="1083" y="375"/>
                  </a:lnTo>
                  <a:lnTo>
                    <a:pt x="1083" y="327"/>
                  </a:lnTo>
                  <a:lnTo>
                    <a:pt x="377" y="0"/>
                  </a:lnTo>
                  <a:lnTo>
                    <a:pt x="0" y="234"/>
                  </a:lnTo>
                  <a:lnTo>
                    <a:pt x="0" y="281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66">
              <a:extLst>
                <a:ext uri="{FF2B5EF4-FFF2-40B4-BE49-F238E27FC236}">
                  <a16:creationId xmlns:a16="http://schemas.microsoft.com/office/drawing/2014/main" id="{8D7CB76F-89DA-A07A-F251-A046162A0889}"/>
                </a:ext>
              </a:extLst>
            </p:cNvPr>
            <p:cNvSpPr>
              <a:spLocks/>
            </p:cNvSpPr>
            <p:nvPr/>
          </p:nvSpPr>
          <p:spPr bwMode="gray">
            <a:xfrm>
              <a:off x="2834" y="2059"/>
              <a:ext cx="1081" cy="610"/>
            </a:xfrm>
            <a:custGeom>
              <a:avLst/>
              <a:gdLst>
                <a:gd name="T0" fmla="*/ 1081 w 1081"/>
                <a:gd name="T1" fmla="*/ 281 h 610"/>
                <a:gd name="T2" fmla="*/ 376 w 1081"/>
                <a:gd name="T3" fmla="*/ 610 h 610"/>
                <a:gd name="T4" fmla="*/ 0 w 1081"/>
                <a:gd name="T5" fmla="*/ 375 h 610"/>
                <a:gd name="T6" fmla="*/ 0 w 1081"/>
                <a:gd name="T7" fmla="*/ 327 h 610"/>
                <a:gd name="T8" fmla="*/ 705 w 1081"/>
                <a:gd name="T9" fmla="*/ 0 h 610"/>
                <a:gd name="T10" fmla="*/ 1081 w 1081"/>
                <a:gd name="T11" fmla="*/ 234 h 610"/>
                <a:gd name="T12" fmla="*/ 1081 w 1081"/>
                <a:gd name="T13" fmla="*/ 281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1" h="610">
                  <a:moveTo>
                    <a:pt x="1081" y="281"/>
                  </a:moveTo>
                  <a:lnTo>
                    <a:pt x="376" y="610"/>
                  </a:lnTo>
                  <a:lnTo>
                    <a:pt x="0" y="375"/>
                  </a:lnTo>
                  <a:lnTo>
                    <a:pt x="0" y="327"/>
                  </a:lnTo>
                  <a:lnTo>
                    <a:pt x="705" y="0"/>
                  </a:lnTo>
                  <a:lnTo>
                    <a:pt x="1081" y="234"/>
                  </a:lnTo>
                  <a:lnTo>
                    <a:pt x="1081" y="281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67">
              <a:extLst>
                <a:ext uri="{FF2B5EF4-FFF2-40B4-BE49-F238E27FC236}">
                  <a16:creationId xmlns:a16="http://schemas.microsoft.com/office/drawing/2014/main" id="{AF2242AB-AB1F-7151-A61A-2CDFA5F85B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1" y="1562"/>
              <a:ext cx="744" cy="495"/>
            </a:xfrm>
            <a:custGeom>
              <a:avLst/>
              <a:gdLst>
                <a:gd name="T0" fmla="*/ 744 w 744"/>
                <a:gd name="T1" fmla="*/ 342 h 495"/>
                <a:gd name="T2" fmla="*/ 377 w 744"/>
                <a:gd name="T3" fmla="*/ 495 h 495"/>
                <a:gd name="T4" fmla="*/ 0 w 744"/>
                <a:gd name="T5" fmla="*/ 260 h 495"/>
                <a:gd name="T6" fmla="*/ 0 w 744"/>
                <a:gd name="T7" fmla="*/ 214 h 495"/>
                <a:gd name="T8" fmla="*/ 490 w 744"/>
                <a:gd name="T9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4" h="495">
                  <a:moveTo>
                    <a:pt x="744" y="342"/>
                  </a:moveTo>
                  <a:lnTo>
                    <a:pt x="377" y="495"/>
                  </a:lnTo>
                  <a:lnTo>
                    <a:pt x="0" y="260"/>
                  </a:lnTo>
                  <a:lnTo>
                    <a:pt x="0" y="214"/>
                  </a:lnTo>
                  <a:lnTo>
                    <a:pt x="490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68">
              <a:extLst>
                <a:ext uri="{FF2B5EF4-FFF2-40B4-BE49-F238E27FC236}">
                  <a16:creationId xmlns:a16="http://schemas.microsoft.com/office/drawing/2014/main" id="{353D9F96-D5E3-7085-7885-9AFE8AF61D78}"/>
                </a:ext>
              </a:extLst>
            </p:cNvPr>
            <p:cNvSpPr>
              <a:spLocks/>
            </p:cNvSpPr>
            <p:nvPr/>
          </p:nvSpPr>
          <p:spPr bwMode="gray">
            <a:xfrm>
              <a:off x="3140" y="1463"/>
              <a:ext cx="775" cy="594"/>
            </a:xfrm>
            <a:custGeom>
              <a:avLst/>
              <a:gdLst>
                <a:gd name="T0" fmla="*/ 164 w 775"/>
                <a:gd name="T1" fmla="*/ 0 h 594"/>
                <a:gd name="T2" fmla="*/ 775 w 775"/>
                <a:gd name="T3" fmla="*/ 313 h 594"/>
                <a:gd name="T4" fmla="*/ 775 w 775"/>
                <a:gd name="T5" fmla="*/ 359 h 594"/>
                <a:gd name="T6" fmla="*/ 399 w 775"/>
                <a:gd name="T7" fmla="*/ 594 h 594"/>
                <a:gd name="T8" fmla="*/ 0 w 775"/>
                <a:gd name="T9" fmla="*/ 379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5" h="594">
                  <a:moveTo>
                    <a:pt x="164" y="0"/>
                  </a:moveTo>
                  <a:lnTo>
                    <a:pt x="775" y="313"/>
                  </a:lnTo>
                  <a:lnTo>
                    <a:pt x="775" y="359"/>
                  </a:lnTo>
                  <a:lnTo>
                    <a:pt x="399" y="594"/>
                  </a:lnTo>
                  <a:lnTo>
                    <a:pt x="0" y="379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Line 69">
              <a:extLst>
                <a:ext uri="{FF2B5EF4-FFF2-40B4-BE49-F238E27FC236}">
                  <a16:creationId xmlns:a16="http://schemas.microsoft.com/office/drawing/2014/main" id="{11BACBF3-7F2C-E974-4BD9-A067E1F9D95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2834" y="2434"/>
              <a:ext cx="0" cy="799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B0B59A16-923E-3290-808F-C4306FC4EC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8" y="2528"/>
              <a:ext cx="1411" cy="705"/>
            </a:xfrm>
            <a:custGeom>
              <a:avLst/>
              <a:gdLst>
                <a:gd name="T0" fmla="*/ 1411 w 1411"/>
                <a:gd name="T1" fmla="*/ 0 h 705"/>
                <a:gd name="T2" fmla="*/ 1411 w 1411"/>
                <a:gd name="T3" fmla="*/ 376 h 705"/>
                <a:gd name="T4" fmla="*/ 706 w 1411"/>
                <a:gd name="T5" fmla="*/ 705 h 705"/>
                <a:gd name="T6" fmla="*/ 0 w 1411"/>
                <a:gd name="T7" fmla="*/ 376 h 705"/>
                <a:gd name="T8" fmla="*/ 0 w 1411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1" h="705">
                  <a:moveTo>
                    <a:pt x="1411" y="0"/>
                  </a:moveTo>
                  <a:lnTo>
                    <a:pt x="1411" y="376"/>
                  </a:lnTo>
                  <a:lnTo>
                    <a:pt x="706" y="705"/>
                  </a:lnTo>
                  <a:lnTo>
                    <a:pt x="0" y="37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C4B6B462-A6D6-1E6B-24E5-B709C1F4BE5F}"/>
                </a:ext>
              </a:extLst>
            </p:cNvPr>
            <p:cNvSpPr>
              <a:spLocks/>
            </p:cNvSpPr>
            <p:nvPr/>
          </p:nvSpPr>
          <p:spPr bwMode="gray">
            <a:xfrm>
              <a:off x="2333" y="968"/>
              <a:ext cx="859" cy="795"/>
            </a:xfrm>
            <a:custGeom>
              <a:avLst/>
              <a:gdLst>
                <a:gd name="T0" fmla="*/ 482 w 482"/>
                <a:gd name="T1" fmla="*/ 198 h 447"/>
                <a:gd name="T2" fmla="*/ 478 w 482"/>
                <a:gd name="T3" fmla="*/ 212 h 447"/>
                <a:gd name="T4" fmla="*/ 394 w 482"/>
                <a:gd name="T5" fmla="*/ 403 h 447"/>
                <a:gd name="T6" fmla="*/ 392 w 482"/>
                <a:gd name="T7" fmla="*/ 409 h 447"/>
                <a:gd name="T8" fmla="*/ 374 w 482"/>
                <a:gd name="T9" fmla="*/ 420 h 447"/>
                <a:gd name="T10" fmla="*/ 156 w 482"/>
                <a:gd name="T11" fmla="*/ 443 h 447"/>
                <a:gd name="T12" fmla="*/ 136 w 482"/>
                <a:gd name="T13" fmla="*/ 437 h 447"/>
                <a:gd name="T14" fmla="*/ 125 w 482"/>
                <a:gd name="T15" fmla="*/ 422 h 447"/>
                <a:gd name="T16" fmla="*/ 6 w 482"/>
                <a:gd name="T17" fmla="*/ 262 h 447"/>
                <a:gd name="T18" fmla="*/ 4 w 482"/>
                <a:gd name="T19" fmla="*/ 236 h 447"/>
                <a:gd name="T20" fmla="*/ 6 w 482"/>
                <a:gd name="T21" fmla="*/ 232 h 447"/>
                <a:gd name="T22" fmla="*/ 94 w 482"/>
                <a:gd name="T23" fmla="*/ 34 h 447"/>
                <a:gd name="T24" fmla="*/ 111 w 482"/>
                <a:gd name="T25" fmla="*/ 25 h 447"/>
                <a:gd name="T26" fmla="*/ 328 w 482"/>
                <a:gd name="T27" fmla="*/ 1 h 447"/>
                <a:gd name="T28" fmla="*/ 350 w 482"/>
                <a:gd name="T29" fmla="*/ 14 h 447"/>
                <a:gd name="T30" fmla="*/ 478 w 482"/>
                <a:gd name="T31" fmla="*/ 186 h 447"/>
                <a:gd name="T32" fmla="*/ 482 w 482"/>
                <a:gd name="T33" fmla="*/ 198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2" h="447">
                  <a:moveTo>
                    <a:pt x="482" y="198"/>
                  </a:moveTo>
                  <a:cubicBezTo>
                    <a:pt x="482" y="203"/>
                    <a:pt x="481" y="208"/>
                    <a:pt x="478" y="212"/>
                  </a:cubicBezTo>
                  <a:cubicBezTo>
                    <a:pt x="394" y="403"/>
                    <a:pt x="394" y="403"/>
                    <a:pt x="394" y="403"/>
                  </a:cubicBezTo>
                  <a:cubicBezTo>
                    <a:pt x="392" y="409"/>
                    <a:pt x="392" y="409"/>
                    <a:pt x="392" y="409"/>
                  </a:cubicBezTo>
                  <a:cubicBezTo>
                    <a:pt x="388" y="416"/>
                    <a:pt x="380" y="421"/>
                    <a:pt x="374" y="420"/>
                  </a:cubicBezTo>
                  <a:cubicBezTo>
                    <a:pt x="156" y="443"/>
                    <a:pt x="156" y="443"/>
                    <a:pt x="156" y="443"/>
                  </a:cubicBezTo>
                  <a:cubicBezTo>
                    <a:pt x="149" y="447"/>
                    <a:pt x="140" y="442"/>
                    <a:pt x="136" y="437"/>
                  </a:cubicBezTo>
                  <a:cubicBezTo>
                    <a:pt x="125" y="422"/>
                    <a:pt x="125" y="422"/>
                    <a:pt x="125" y="422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0" y="253"/>
                    <a:pt x="0" y="247"/>
                    <a:pt x="4" y="236"/>
                  </a:cubicBezTo>
                  <a:cubicBezTo>
                    <a:pt x="6" y="232"/>
                    <a:pt x="6" y="232"/>
                    <a:pt x="6" y="232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6" y="27"/>
                    <a:pt x="102" y="26"/>
                    <a:pt x="111" y="25"/>
                  </a:cubicBezTo>
                  <a:cubicBezTo>
                    <a:pt x="328" y="1"/>
                    <a:pt x="328" y="1"/>
                    <a:pt x="328" y="1"/>
                  </a:cubicBezTo>
                  <a:cubicBezTo>
                    <a:pt x="336" y="0"/>
                    <a:pt x="344" y="6"/>
                    <a:pt x="350" y="14"/>
                  </a:cubicBezTo>
                  <a:cubicBezTo>
                    <a:pt x="478" y="186"/>
                    <a:pt x="478" y="186"/>
                    <a:pt x="478" y="186"/>
                  </a:cubicBezTo>
                  <a:cubicBezTo>
                    <a:pt x="481" y="190"/>
                    <a:pt x="482" y="194"/>
                    <a:pt x="482" y="198"/>
                  </a:cubicBez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AD558797-099D-7AF3-02C0-0D540815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030" y="477"/>
              <a:ext cx="821" cy="557"/>
            </a:xfrm>
            <a:custGeom>
              <a:avLst/>
              <a:gdLst>
                <a:gd name="T0" fmla="*/ 4 w 461"/>
                <a:gd name="T1" fmla="*/ 185 h 313"/>
                <a:gd name="T2" fmla="*/ 0 w 461"/>
                <a:gd name="T3" fmla="*/ 175 h 313"/>
                <a:gd name="T4" fmla="*/ 46 w 461"/>
                <a:gd name="T5" fmla="*/ 109 h 313"/>
                <a:gd name="T6" fmla="*/ 116 w 461"/>
                <a:gd name="T7" fmla="*/ 75 h 313"/>
                <a:gd name="T8" fmla="*/ 134 w 461"/>
                <a:gd name="T9" fmla="*/ 78 h 313"/>
                <a:gd name="T10" fmla="*/ 201 w 461"/>
                <a:gd name="T11" fmla="*/ 107 h 313"/>
                <a:gd name="T12" fmla="*/ 197 w 461"/>
                <a:gd name="T13" fmla="*/ 149 h 313"/>
                <a:gd name="T14" fmla="*/ 101 w 461"/>
                <a:gd name="T15" fmla="*/ 216 h 313"/>
                <a:gd name="T16" fmla="*/ 75 w 461"/>
                <a:gd name="T17" fmla="*/ 292 h 313"/>
                <a:gd name="T18" fmla="*/ 130 w 461"/>
                <a:gd name="T19" fmla="*/ 303 h 313"/>
                <a:gd name="T20" fmla="*/ 293 w 461"/>
                <a:gd name="T21" fmla="*/ 226 h 313"/>
                <a:gd name="T22" fmla="*/ 371 w 461"/>
                <a:gd name="T23" fmla="*/ 151 h 313"/>
                <a:gd name="T24" fmla="*/ 427 w 461"/>
                <a:gd name="T25" fmla="*/ 14 h 313"/>
                <a:gd name="T26" fmla="*/ 461 w 461"/>
                <a:gd name="T2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1" h="313">
                  <a:moveTo>
                    <a:pt x="4" y="185"/>
                  </a:moveTo>
                  <a:cubicBezTo>
                    <a:pt x="0" y="175"/>
                    <a:pt x="0" y="175"/>
                    <a:pt x="0" y="175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116" y="75"/>
                    <a:pt x="116" y="75"/>
                    <a:pt x="116" y="75"/>
                  </a:cubicBezTo>
                  <a:cubicBezTo>
                    <a:pt x="134" y="78"/>
                    <a:pt x="134" y="78"/>
                    <a:pt x="134" y="78"/>
                  </a:cubicBezTo>
                  <a:cubicBezTo>
                    <a:pt x="201" y="107"/>
                    <a:pt x="201" y="107"/>
                    <a:pt x="201" y="107"/>
                  </a:cubicBezTo>
                  <a:cubicBezTo>
                    <a:pt x="201" y="107"/>
                    <a:pt x="206" y="135"/>
                    <a:pt x="197" y="149"/>
                  </a:cubicBezTo>
                  <a:cubicBezTo>
                    <a:pt x="174" y="185"/>
                    <a:pt x="116" y="198"/>
                    <a:pt x="101" y="216"/>
                  </a:cubicBezTo>
                  <a:cubicBezTo>
                    <a:pt x="83" y="237"/>
                    <a:pt x="72" y="270"/>
                    <a:pt x="75" y="292"/>
                  </a:cubicBezTo>
                  <a:cubicBezTo>
                    <a:pt x="78" y="313"/>
                    <a:pt x="110" y="313"/>
                    <a:pt x="130" y="303"/>
                  </a:cubicBezTo>
                  <a:cubicBezTo>
                    <a:pt x="141" y="298"/>
                    <a:pt x="234" y="254"/>
                    <a:pt x="293" y="226"/>
                  </a:cubicBezTo>
                  <a:cubicBezTo>
                    <a:pt x="327" y="210"/>
                    <a:pt x="354" y="184"/>
                    <a:pt x="371" y="151"/>
                  </a:cubicBezTo>
                  <a:cubicBezTo>
                    <a:pt x="404" y="91"/>
                    <a:pt x="427" y="14"/>
                    <a:pt x="427" y="14"/>
                  </a:cubicBezTo>
                  <a:cubicBezTo>
                    <a:pt x="461" y="0"/>
                    <a:pt x="461" y="0"/>
                    <a:pt x="461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9C6ACDFC-B99E-CC1D-662F-F87E79B716C3}"/>
                </a:ext>
              </a:extLst>
            </p:cNvPr>
            <p:cNvSpPr>
              <a:spLocks/>
            </p:cNvSpPr>
            <p:nvPr/>
          </p:nvSpPr>
          <p:spPr bwMode="gray">
            <a:xfrm>
              <a:off x="2832" y="146"/>
              <a:ext cx="878" cy="680"/>
            </a:xfrm>
            <a:custGeom>
              <a:avLst/>
              <a:gdLst>
                <a:gd name="T0" fmla="*/ 493 w 493"/>
                <a:gd name="T1" fmla="*/ 0 h 382"/>
                <a:gd name="T2" fmla="*/ 129 w 493"/>
                <a:gd name="T3" fmla="*/ 148 h 382"/>
                <a:gd name="T4" fmla="*/ 71 w 493"/>
                <a:gd name="T5" fmla="*/ 199 h 382"/>
                <a:gd name="T6" fmla="*/ 0 w 493"/>
                <a:gd name="T7" fmla="*/ 351 h 382"/>
                <a:gd name="T8" fmla="*/ 14 w 493"/>
                <a:gd name="T9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82">
                  <a:moveTo>
                    <a:pt x="493" y="0"/>
                  </a:moveTo>
                  <a:cubicBezTo>
                    <a:pt x="493" y="0"/>
                    <a:pt x="239" y="104"/>
                    <a:pt x="129" y="148"/>
                  </a:cubicBezTo>
                  <a:cubicBezTo>
                    <a:pt x="104" y="158"/>
                    <a:pt x="84" y="176"/>
                    <a:pt x="71" y="199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4" y="382"/>
                    <a:pt x="14" y="382"/>
                    <a:pt x="14" y="382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06E3BE20-2492-1A2F-6A42-D0F714E9DE11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3" y="5"/>
              <a:ext cx="336" cy="541"/>
            </a:xfrm>
            <a:custGeom>
              <a:avLst/>
              <a:gdLst>
                <a:gd name="T0" fmla="*/ 336 w 336"/>
                <a:gd name="T1" fmla="*/ 486 h 541"/>
                <a:gd name="T2" fmla="*/ 208 w 336"/>
                <a:gd name="T3" fmla="*/ 541 h 541"/>
                <a:gd name="T4" fmla="*/ 0 w 336"/>
                <a:gd name="T5" fmla="*/ 52 h 541"/>
                <a:gd name="T6" fmla="*/ 126 w 336"/>
                <a:gd name="T7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541">
                  <a:moveTo>
                    <a:pt x="336" y="486"/>
                  </a:moveTo>
                  <a:lnTo>
                    <a:pt x="208" y="541"/>
                  </a:lnTo>
                  <a:lnTo>
                    <a:pt x="0" y="52"/>
                  </a:lnTo>
                  <a:lnTo>
                    <a:pt x="126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44817320-E41E-8144-FABD-E8ACF9DCCBD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0" y="1092"/>
              <a:ext cx="178" cy="504"/>
            </a:xfrm>
            <a:custGeom>
              <a:avLst/>
              <a:gdLst>
                <a:gd name="T0" fmla="*/ 178 w 178"/>
                <a:gd name="T1" fmla="*/ 504 h 504"/>
                <a:gd name="T2" fmla="*/ 0 w 178"/>
                <a:gd name="T3" fmla="*/ 253 h 504"/>
                <a:gd name="T4" fmla="*/ 117 w 178"/>
                <a:gd name="T5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504">
                  <a:moveTo>
                    <a:pt x="178" y="504"/>
                  </a:moveTo>
                  <a:lnTo>
                    <a:pt x="0" y="253"/>
                  </a:lnTo>
                  <a:lnTo>
                    <a:pt x="117" y="0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76">
              <a:extLst>
                <a:ext uri="{FF2B5EF4-FFF2-40B4-BE49-F238E27FC236}">
                  <a16:creationId xmlns:a16="http://schemas.microsoft.com/office/drawing/2014/main" id="{0E9CD0A5-04F6-A09F-9C96-BFBBE3D0F99B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2451" y="1345"/>
              <a:ext cx="319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7DE93C-4A55-7CD3-6ECA-8C9D1CD7DE34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6" name="Teilkreis 39">
              <a:extLst>
                <a:ext uri="{FF2B5EF4-FFF2-40B4-BE49-F238E27FC236}">
                  <a16:creationId xmlns:a16="http://schemas.microsoft.com/office/drawing/2014/main" id="{26701C32-D7D7-05D4-CF21-6B6A6CB2FA18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8" name="Teilkreis 42">
              <a:extLst>
                <a:ext uri="{FF2B5EF4-FFF2-40B4-BE49-F238E27FC236}">
                  <a16:creationId xmlns:a16="http://schemas.microsoft.com/office/drawing/2014/main" id="{451CB0A4-C0BB-4C3F-004B-1E394FF9FB4F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0" name="Teilkreis 43">
              <a:extLst>
                <a:ext uri="{FF2B5EF4-FFF2-40B4-BE49-F238E27FC236}">
                  <a16:creationId xmlns:a16="http://schemas.microsoft.com/office/drawing/2014/main" id="{8B57CB35-7DDC-B423-062C-E9E545159DA9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38" name="Teilkreis 44">
              <a:extLst>
                <a:ext uri="{FF2B5EF4-FFF2-40B4-BE49-F238E27FC236}">
                  <a16:creationId xmlns:a16="http://schemas.microsoft.com/office/drawing/2014/main" id="{B552145B-EF4A-0237-BC4C-A5E3DB46F96B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39" name="Textfeld 45">
              <a:extLst>
                <a:ext uri="{FF2B5EF4-FFF2-40B4-BE49-F238E27FC236}">
                  <a16:creationId xmlns:a16="http://schemas.microsoft.com/office/drawing/2014/main" id="{770CE7C2-1822-6624-47D2-F17873A16D14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40" name="Textfeld 46">
              <a:extLst>
                <a:ext uri="{FF2B5EF4-FFF2-40B4-BE49-F238E27FC236}">
                  <a16:creationId xmlns:a16="http://schemas.microsoft.com/office/drawing/2014/main" id="{7082810A-05E4-86F3-8E02-DEA84E6C4CC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Recyklovat</a:t>
              </a:r>
            </a:p>
          </p:txBody>
        </p:sp>
        <p:sp>
          <p:nvSpPr>
            <p:cNvPr id="41" name="Textfeld 47">
              <a:extLst>
                <a:ext uri="{FF2B5EF4-FFF2-40B4-BE49-F238E27FC236}">
                  <a16:creationId xmlns:a16="http://schemas.microsoft.com/office/drawing/2014/main" id="{53A2C403-956B-CABF-A230-ABA97C06C997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42" name="Textfeld 48">
              <a:extLst>
                <a:ext uri="{FF2B5EF4-FFF2-40B4-BE49-F238E27FC236}">
                  <a16:creationId xmlns:a16="http://schemas.microsoft.com/office/drawing/2014/main" id="{6F6782AC-239B-F71C-3255-F7097C1BB3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43" name="Grafik 12">
              <a:extLst>
                <a:ext uri="{FF2B5EF4-FFF2-40B4-BE49-F238E27FC236}">
                  <a16:creationId xmlns:a16="http://schemas.microsoft.com/office/drawing/2014/main" id="{C2458678-FA8D-F449-E267-4BADC60320A5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46" name="Freihandform: Form 50">
                <a:extLst>
                  <a:ext uri="{FF2B5EF4-FFF2-40B4-BE49-F238E27FC236}">
                    <a16:creationId xmlns:a16="http://schemas.microsoft.com/office/drawing/2014/main" id="{DB157673-5EE6-AE28-61A1-444883B2294F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7" name="Freihandform: Form 51">
                <a:extLst>
                  <a:ext uri="{FF2B5EF4-FFF2-40B4-BE49-F238E27FC236}">
                    <a16:creationId xmlns:a16="http://schemas.microsoft.com/office/drawing/2014/main" id="{E2DA5CD6-43C3-D754-2A27-FBB4F7E0F75C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8" name="Freihandform: Form 52">
                <a:extLst>
                  <a:ext uri="{FF2B5EF4-FFF2-40B4-BE49-F238E27FC236}">
                    <a16:creationId xmlns:a16="http://schemas.microsoft.com/office/drawing/2014/main" id="{EF5F6D64-7A79-3051-D621-B6E43ACEA5A2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9" name="Freihandform: Form 53">
                <a:extLst>
                  <a:ext uri="{FF2B5EF4-FFF2-40B4-BE49-F238E27FC236}">
                    <a16:creationId xmlns:a16="http://schemas.microsoft.com/office/drawing/2014/main" id="{CBE61A4C-1B6E-BC5A-8001-4DE38941AB02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0" name="Freihandform: Form 54">
                <a:extLst>
                  <a:ext uri="{FF2B5EF4-FFF2-40B4-BE49-F238E27FC236}">
                    <a16:creationId xmlns:a16="http://schemas.microsoft.com/office/drawing/2014/main" id="{7BAB1F67-1889-419D-C1A8-3A9547DAA7CB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1" name="Freihandform: Form 55">
                <a:extLst>
                  <a:ext uri="{FF2B5EF4-FFF2-40B4-BE49-F238E27FC236}">
                    <a16:creationId xmlns:a16="http://schemas.microsoft.com/office/drawing/2014/main" id="{C48B8E83-A8EA-03F1-73DE-91FEE3B62FAB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2" name="Grafik 21">
              <a:extLst>
                <a:ext uri="{FF2B5EF4-FFF2-40B4-BE49-F238E27FC236}">
                  <a16:creationId xmlns:a16="http://schemas.microsoft.com/office/drawing/2014/main" id="{CD8CD579-6D2F-2D17-FF8E-FDBDAEF2021E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53" name="Freihandform: Form 65">
                <a:extLst>
                  <a:ext uri="{FF2B5EF4-FFF2-40B4-BE49-F238E27FC236}">
                    <a16:creationId xmlns:a16="http://schemas.microsoft.com/office/drawing/2014/main" id="{E575B5FB-779F-2FB5-1EDE-EE0889DECA35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4" name="Freihandform: Form 66">
                <a:extLst>
                  <a:ext uri="{FF2B5EF4-FFF2-40B4-BE49-F238E27FC236}">
                    <a16:creationId xmlns:a16="http://schemas.microsoft.com/office/drawing/2014/main" id="{2DD4413F-DF97-1F6C-7ADA-C792595D995E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55" name="Freihandform: Form 67">
                <a:extLst>
                  <a:ext uri="{FF2B5EF4-FFF2-40B4-BE49-F238E27FC236}">
                    <a16:creationId xmlns:a16="http://schemas.microsoft.com/office/drawing/2014/main" id="{C6C6CA53-DE36-9455-5DB8-E000198DB5ED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72" name="Group 9">
              <a:extLst>
                <a:ext uri="{FF2B5EF4-FFF2-40B4-BE49-F238E27FC236}">
                  <a16:creationId xmlns:a16="http://schemas.microsoft.com/office/drawing/2014/main" id="{877C6824-B086-212C-57C7-433AF44F8D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73" name="Freeform 10">
                <a:extLst>
                  <a:ext uri="{FF2B5EF4-FFF2-40B4-BE49-F238E27FC236}">
                    <a16:creationId xmlns:a16="http://schemas.microsoft.com/office/drawing/2014/main" id="{D4F3E104-6317-E398-4D50-CA2A29E9C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Freeform 11">
                <a:extLst>
                  <a:ext uri="{FF2B5EF4-FFF2-40B4-BE49-F238E27FC236}">
                    <a16:creationId xmlns:a16="http://schemas.microsoft.com/office/drawing/2014/main" id="{D5F32D96-AA13-C0B6-CE7F-6852DE949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id="{5C818B6F-71B7-849F-144B-8BBD32697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Freeform 13">
                <a:extLst>
                  <a:ext uri="{FF2B5EF4-FFF2-40B4-BE49-F238E27FC236}">
                    <a16:creationId xmlns:a16="http://schemas.microsoft.com/office/drawing/2014/main" id="{BB601E75-1D05-E865-7D08-01B69ADA0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Freeform 14">
                <a:extLst>
                  <a:ext uri="{FF2B5EF4-FFF2-40B4-BE49-F238E27FC236}">
                    <a16:creationId xmlns:a16="http://schemas.microsoft.com/office/drawing/2014/main" id="{B42D3A91-6421-5B69-B13F-98C248D8B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" name="Freeform 15">
                <a:extLst>
                  <a:ext uri="{FF2B5EF4-FFF2-40B4-BE49-F238E27FC236}">
                    <a16:creationId xmlns:a16="http://schemas.microsoft.com/office/drawing/2014/main" id="{1D7C88EC-AEB1-A482-C7D6-DA3FCE775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9" name="Grafik 23">
              <a:extLst>
                <a:ext uri="{FF2B5EF4-FFF2-40B4-BE49-F238E27FC236}">
                  <a16:creationId xmlns:a16="http://schemas.microsoft.com/office/drawing/2014/main" id="{9AA5CBEF-62B8-47D3-DE79-D78B1EA45F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385425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C51B5-8032-F0F7-9CCF-7B1A864A2E0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CF473B-FCE5-4870-87B3-83F64A74A934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E652D-AC5B-AD81-91A5-FC124AB2E2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Cirkulární ekonomika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74892-A2C2-E8AB-C896-CA820A2A8A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3113F6-A0B9-72D0-B58E-1335E93C5585}"/>
              </a:ext>
            </a:extLst>
          </p:cNvPr>
          <p:cNvSpPr txBox="1">
            <a:spLocks/>
          </p:cNvSpPr>
          <p:nvPr/>
        </p:nvSpPr>
        <p:spPr bwMode="gray">
          <a:xfrm>
            <a:off x="470904" y="4436414"/>
            <a:ext cx="630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E12C9C6-2851-B373-ADE3-CDC6196D4A6E}"/>
              </a:ext>
            </a:extLst>
          </p:cNvPr>
          <p:cNvGraphicFramePr/>
          <p:nvPr/>
        </p:nvGraphicFramePr>
        <p:xfrm>
          <a:off x="4126467" y="2121013"/>
          <a:ext cx="4850291" cy="279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45">
            <a:extLst>
              <a:ext uri="{FF2B5EF4-FFF2-40B4-BE49-F238E27FC236}">
                <a16:creationId xmlns:a16="http://schemas.microsoft.com/office/drawing/2014/main" id="{A565FEE8-4FF8-6A1F-68C8-B5FBEC5058BE}"/>
              </a:ext>
            </a:extLst>
          </p:cNvPr>
          <p:cNvSpPr txBox="1">
            <a:spLocks/>
          </p:cNvSpPr>
          <p:nvPr/>
        </p:nvSpPr>
        <p:spPr bwMode="gray">
          <a:xfrm flipH="1">
            <a:off x="1331910" y="2211389"/>
            <a:ext cx="2450362" cy="2700336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44000" rIns="360000" bIns="18000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8"/>
            <a:endParaRPr lang="en-GB" sz="1000">
              <a:solidFill>
                <a:srgbClr val="004D90"/>
              </a:solidFill>
              <a:latin typeface="Arial"/>
            </a:endParaRPr>
          </a:p>
          <a:p>
            <a:pPr defTabSz="914378"/>
            <a:endParaRPr lang="en-GB" sz="1000" b="0">
              <a:solidFill>
                <a:srgbClr val="004D90"/>
              </a:solidFill>
              <a:latin typeface="Arial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BDECD60-4879-B77C-01FA-3224402F9584}"/>
              </a:ext>
            </a:extLst>
          </p:cNvPr>
          <p:cNvSpPr txBox="1">
            <a:spLocks/>
          </p:cNvSpPr>
          <p:nvPr/>
        </p:nvSpPr>
        <p:spPr>
          <a:xfrm>
            <a:off x="347331" y="1851751"/>
            <a:ext cx="2038150" cy="54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600ml </a:t>
            </a:r>
            <a:r>
              <a:rPr lang="de-DE" sz="1200" b="1" dirty="0" err="1"/>
              <a:t>lahev</a:t>
            </a:r>
            <a:r>
              <a:rPr lang="de-DE" sz="1200" b="1" dirty="0"/>
              <a:t> Coca-Cola</a:t>
            </a:r>
            <a:endParaRPr lang="de-DE" b="1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17863E9-D33D-5AFF-5866-64816855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7" y="591750"/>
            <a:ext cx="7734487" cy="539999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Ultralehké řešení v segmentu </a:t>
            </a:r>
            <a:r>
              <a:rPr lang="en-GB" dirty="0">
                <a:solidFill>
                  <a:schemeClr val="tx1"/>
                </a:solidFill>
              </a:rPr>
              <a:t>600 ml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740F01-5835-C015-AB46-7F2E1A005F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003" y="1131750"/>
            <a:ext cx="7083222" cy="180000"/>
          </a:xfrm>
        </p:spPr>
        <p:txBody>
          <a:bodyPr/>
          <a:lstStyle/>
          <a:p>
            <a:r>
              <a:rPr lang="en-US" dirty="0" err="1"/>
              <a:t>Nejlehčí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druhu</a:t>
            </a:r>
            <a:r>
              <a:rPr lang="en-US" dirty="0"/>
              <a:t> pro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sycené</a:t>
            </a:r>
            <a:r>
              <a:rPr lang="en-US" dirty="0"/>
              <a:t> </a:t>
            </a:r>
            <a:r>
              <a:rPr lang="en-US" dirty="0" err="1"/>
              <a:t>nápoje</a:t>
            </a:r>
            <a:r>
              <a:rPr lang="en-US" dirty="0"/>
              <a:t>, </a:t>
            </a:r>
            <a:r>
              <a:rPr lang="en-US" dirty="0" err="1"/>
              <a:t>vyrobená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ze 100% PCR </a:t>
            </a:r>
            <a:r>
              <a:rPr lang="en-US" dirty="0" err="1"/>
              <a:t>materiálu</a:t>
            </a:r>
            <a:r>
              <a:rPr lang="en-US" dirty="0"/>
              <a:t>.</a:t>
            </a:r>
            <a:endParaRPr lang="de-A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E9B32-0609-C095-91D5-509594ABA0EF}"/>
              </a:ext>
            </a:extLst>
          </p:cNvPr>
          <p:cNvSpPr txBox="1"/>
          <p:nvPr/>
        </p:nvSpPr>
        <p:spPr bwMode="gray">
          <a:xfrm rot="16200000">
            <a:off x="3564690" y="3437300"/>
            <a:ext cx="1035463" cy="69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78">
              <a:spcBef>
                <a:spcPts val="300"/>
              </a:spcBef>
              <a:spcAft>
                <a:spcPts val="300"/>
              </a:spcAft>
            </a:pPr>
            <a:r>
              <a:rPr lang="en-GB" sz="800">
                <a:solidFill>
                  <a:srgbClr val="004D90"/>
                </a:solidFill>
                <a:latin typeface="Arial"/>
              </a:rPr>
              <a:t>hmotnost lahve v gramech</a:t>
            </a:r>
          </a:p>
        </p:txBody>
      </p:sp>
      <p:pic>
        <p:nvPicPr>
          <p:cNvPr id="18" name="Picture 2" descr="A plastic bottle with a black background&#10;&#10;Description automatically generated">
            <a:extLst>
              <a:ext uri="{FF2B5EF4-FFF2-40B4-BE49-F238E27FC236}">
                <a16:creationId xmlns:a16="http://schemas.microsoft.com/office/drawing/2014/main" id="{E5815CA6-75C3-1503-8805-5301B4A1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4" y="2224475"/>
            <a:ext cx="1484053" cy="267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3E1AE-180E-2175-0A65-4C78C5B09519}"/>
              </a:ext>
            </a:extLst>
          </p:cNvPr>
          <p:cNvSpPr txBox="1">
            <a:spLocks/>
          </p:cNvSpPr>
          <p:nvPr/>
        </p:nvSpPr>
        <p:spPr bwMode="gray">
          <a:xfrm>
            <a:off x="1517651" y="2399771"/>
            <a:ext cx="2154237" cy="2340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Čím</a:t>
            </a:r>
            <a:r>
              <a:rPr lang="de-DE" b="1" dirty="0"/>
              <a:t> je </a:t>
            </a:r>
            <a:r>
              <a:rPr lang="de-DE" b="1" dirty="0" err="1"/>
              <a:t>tato</a:t>
            </a:r>
            <a:r>
              <a:rPr lang="de-DE" b="1" dirty="0"/>
              <a:t> </a:t>
            </a:r>
            <a:r>
              <a:rPr lang="de-DE" b="1" dirty="0" err="1"/>
              <a:t>láhev</a:t>
            </a:r>
            <a:r>
              <a:rPr lang="de-DE" b="1" dirty="0"/>
              <a:t> </a:t>
            </a:r>
            <a:r>
              <a:rPr lang="de-DE" b="1" dirty="0" err="1"/>
              <a:t>tak</a:t>
            </a:r>
            <a:r>
              <a:rPr lang="de-DE" b="1" dirty="0"/>
              <a:t> </a:t>
            </a:r>
            <a:r>
              <a:rPr lang="de-DE" b="1" dirty="0" err="1"/>
              <a:t>výjimečná</a:t>
            </a:r>
            <a:r>
              <a:rPr lang="de-DE" b="1" dirty="0"/>
              <a:t>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4D90"/>
                </a:solidFill>
                <a:latin typeface="Arial" panose="020B0604020202020204" pitchFamily="34" charset="0"/>
              </a:rPr>
              <a:t>Až</a:t>
            </a:r>
            <a:r>
              <a:rPr lang="en-US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US" b="1" dirty="0"/>
              <a:t>100% PCR</a:t>
            </a:r>
            <a:r>
              <a:rPr lang="en-US" dirty="0"/>
              <a:t> z </a:t>
            </a:r>
            <a:r>
              <a:rPr lang="en-US" dirty="0" err="1"/>
              <a:t>vlastního</a:t>
            </a:r>
            <a:r>
              <a:rPr lang="en-US" dirty="0"/>
              <a:t> </a:t>
            </a:r>
            <a:r>
              <a:rPr lang="en-US" dirty="0" err="1"/>
              <a:t>recyklačního</a:t>
            </a:r>
            <a:r>
              <a:rPr lang="en-US" dirty="0"/>
              <a:t> </a:t>
            </a:r>
            <a:r>
              <a:rPr lang="en-US" dirty="0" err="1"/>
              <a:t>závodu</a:t>
            </a:r>
            <a:r>
              <a:rPr lang="en-US" dirty="0"/>
              <a:t> PLANETA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4D90"/>
                </a:solidFill>
                <a:latin typeface="Arial" panose="020B0604020202020204" pitchFamily="34" charset="0"/>
              </a:rPr>
              <a:t>O </a:t>
            </a:r>
            <a:r>
              <a:rPr lang="en-US" b="1" dirty="0"/>
              <a:t>10 % </a:t>
            </a:r>
            <a:r>
              <a:rPr lang="en-US" b="1" dirty="0" err="1"/>
              <a:t>lehčí</a:t>
            </a:r>
            <a:r>
              <a:rPr lang="en-US" b="1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předchozí</a:t>
            </a:r>
            <a:r>
              <a:rPr lang="en-US" dirty="0"/>
              <a:t> </a:t>
            </a:r>
            <a:r>
              <a:rPr lang="en-US" dirty="0" err="1"/>
              <a:t>verze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4D90"/>
                </a:solidFill>
                <a:latin typeface="Arial" panose="020B0604020202020204" pitchFamily="34" charset="0"/>
              </a:rPr>
              <a:t>Vylepšené</a:t>
            </a:r>
            <a:r>
              <a:rPr lang="en-US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US" dirty="0" err="1"/>
              <a:t>konstrukční</a:t>
            </a:r>
            <a:r>
              <a:rPr lang="en-US" dirty="0"/>
              <a:t> </a:t>
            </a:r>
            <a:r>
              <a:rPr lang="en-US" dirty="0" err="1"/>
              <a:t>prvky</a:t>
            </a:r>
            <a:r>
              <a:rPr lang="en-US" dirty="0"/>
              <a:t>:</a:t>
            </a:r>
          </a:p>
          <a:p>
            <a:r>
              <a:rPr lang="en-US" dirty="0"/>
              <a:t>     - </a:t>
            </a:r>
            <a:r>
              <a:rPr lang="en-US" b="1" dirty="0" err="1"/>
              <a:t>Plochá</a:t>
            </a:r>
            <a:r>
              <a:rPr lang="en-US" b="1" dirty="0"/>
              <a:t> </a:t>
            </a:r>
            <a:r>
              <a:rPr lang="en-US" b="1" dirty="0" err="1"/>
              <a:t>základna</a:t>
            </a:r>
            <a:r>
              <a:rPr lang="en-US" b="1" dirty="0"/>
              <a:t> </a:t>
            </a:r>
            <a:r>
              <a:rPr lang="en-US" b="1" dirty="0" err="1"/>
              <a:t>preformy</a:t>
            </a:r>
            <a:r>
              <a:rPr lang="en-US" b="1" dirty="0"/>
              <a:t> ®</a:t>
            </a:r>
          </a:p>
          <a:p>
            <a:r>
              <a:rPr lang="en-US" dirty="0"/>
              <a:t>     - </a:t>
            </a:r>
            <a:r>
              <a:rPr lang="en-US" dirty="0" err="1"/>
              <a:t>Vylepšená</a:t>
            </a:r>
            <a:r>
              <a:rPr lang="en-US" dirty="0"/>
              <a:t> </a:t>
            </a:r>
            <a:r>
              <a:rPr lang="en-US" b="1" dirty="0" err="1"/>
              <a:t>petaloidní</a:t>
            </a:r>
            <a:r>
              <a:rPr lang="en-US" b="1" dirty="0"/>
              <a:t> </a:t>
            </a:r>
            <a:r>
              <a:rPr lang="en-US" b="1" dirty="0" err="1"/>
              <a:t>základna</a:t>
            </a:r>
            <a:r>
              <a:rPr lang="en-US" dirty="0"/>
              <a:t>   pro </a:t>
            </a:r>
            <a:r>
              <a:rPr lang="en-US" dirty="0" err="1"/>
              <a:t>odolnost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vysokému</a:t>
            </a:r>
            <a:r>
              <a:rPr lang="en-US" dirty="0"/>
              <a:t> </a:t>
            </a:r>
            <a:r>
              <a:rPr lang="en-US" dirty="0" err="1"/>
              <a:t>tlaku</a:t>
            </a:r>
            <a:endParaRPr lang="en-US" dirty="0"/>
          </a:p>
          <a:p>
            <a:r>
              <a:rPr lang="en-US" dirty="0"/>
              <a:t>     - </a:t>
            </a:r>
            <a:r>
              <a:rPr lang="en-US" b="1" dirty="0" err="1"/>
              <a:t>Optimalizované</a:t>
            </a:r>
            <a:r>
              <a:rPr lang="en-US" b="1" dirty="0"/>
              <a:t> </a:t>
            </a:r>
            <a:r>
              <a:rPr lang="en-US" b="1" dirty="0" err="1"/>
              <a:t>míry</a:t>
            </a:r>
            <a:r>
              <a:rPr lang="en-US" b="1" dirty="0"/>
              <a:t> </a:t>
            </a:r>
            <a:r>
              <a:rPr lang="en-US" b="1" dirty="0" err="1"/>
              <a:t>orientace</a:t>
            </a:r>
            <a:endParaRPr lang="en-US" b="1" dirty="0"/>
          </a:p>
          <a:p>
            <a:r>
              <a:rPr lang="en-US" dirty="0"/>
              <a:t>     - </a:t>
            </a:r>
            <a:r>
              <a:rPr lang="en-US" b="1" dirty="0" err="1"/>
              <a:t>Výztužné</a:t>
            </a:r>
            <a:r>
              <a:rPr lang="en-US" b="1" dirty="0"/>
              <a:t> </a:t>
            </a:r>
            <a:r>
              <a:rPr lang="en-US" b="1" dirty="0" err="1"/>
              <a:t>prvky</a:t>
            </a:r>
            <a:r>
              <a:rPr lang="en-US" b="1" dirty="0"/>
              <a:t> </a:t>
            </a:r>
            <a:r>
              <a:rPr lang="en-US" dirty="0"/>
              <a:t>v </a:t>
            </a:r>
            <a:r>
              <a:rPr lang="en-US" dirty="0" err="1"/>
              <a:t>těle</a:t>
            </a:r>
            <a:r>
              <a:rPr lang="en-US" dirty="0"/>
              <a:t> </a:t>
            </a:r>
            <a:r>
              <a:rPr lang="en-US" dirty="0" err="1"/>
              <a:t>lahve</a:t>
            </a:r>
            <a:endParaRPr lang="de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D53EE1-B7D5-986E-D6B7-D3AF5FA5E683}"/>
              </a:ext>
            </a:extLst>
          </p:cNvPr>
          <p:cNvSpPr txBox="1"/>
          <p:nvPr/>
        </p:nvSpPr>
        <p:spPr bwMode="gray">
          <a:xfrm>
            <a:off x="5561123" y="1851334"/>
            <a:ext cx="1989027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914378">
              <a:spcBef>
                <a:spcPts val="300"/>
              </a:spcBef>
              <a:spcAft>
                <a:spcPts val="300"/>
              </a:spcAft>
            </a:pPr>
            <a:r>
              <a:rPr lang="en-GB" sz="800" b="1">
                <a:solidFill>
                  <a:srgbClr val="004D90"/>
                </a:solidFill>
                <a:latin typeface="Arial"/>
              </a:rPr>
              <a:t>Vývoj hmotnosti 600ml lahve Coca-Cola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A5B218-9143-A293-86D4-04D9D9BC1A27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45" name="Teilkreis 39">
              <a:extLst>
                <a:ext uri="{FF2B5EF4-FFF2-40B4-BE49-F238E27FC236}">
                  <a16:creationId xmlns:a16="http://schemas.microsoft.com/office/drawing/2014/main" id="{14F09CFF-91EB-AAC9-E47A-DB0555C69001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6" name="Teilkreis 42">
              <a:extLst>
                <a:ext uri="{FF2B5EF4-FFF2-40B4-BE49-F238E27FC236}">
                  <a16:creationId xmlns:a16="http://schemas.microsoft.com/office/drawing/2014/main" id="{B55EF0B4-DCAE-BC14-42F7-FEE3B0DC8327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7" name="Teilkreis 43">
              <a:extLst>
                <a:ext uri="{FF2B5EF4-FFF2-40B4-BE49-F238E27FC236}">
                  <a16:creationId xmlns:a16="http://schemas.microsoft.com/office/drawing/2014/main" id="{90640AB8-B249-86F7-DEAF-1DB6C98B66A2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8" name="Teilkreis 44">
              <a:extLst>
                <a:ext uri="{FF2B5EF4-FFF2-40B4-BE49-F238E27FC236}">
                  <a16:creationId xmlns:a16="http://schemas.microsoft.com/office/drawing/2014/main" id="{1941003A-A998-475A-8BE6-C4F6150B0239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49" name="Textfeld 45">
              <a:extLst>
                <a:ext uri="{FF2B5EF4-FFF2-40B4-BE49-F238E27FC236}">
                  <a16:creationId xmlns:a16="http://schemas.microsoft.com/office/drawing/2014/main" id="{1AC34A86-A4C1-3DD7-7D3B-C84E8A199DA9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50" name="Textfeld 46">
              <a:extLst>
                <a:ext uri="{FF2B5EF4-FFF2-40B4-BE49-F238E27FC236}">
                  <a16:creationId xmlns:a16="http://schemas.microsoft.com/office/drawing/2014/main" id="{5EB95DAF-DD9C-DB38-FAB1-E8D6D0B6B8E4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51" name="Textfeld 47">
              <a:extLst>
                <a:ext uri="{FF2B5EF4-FFF2-40B4-BE49-F238E27FC236}">
                  <a16:creationId xmlns:a16="http://schemas.microsoft.com/office/drawing/2014/main" id="{D4CBAC61-969A-7E67-DFC0-1585EE1446BA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52" name="Textfeld 48">
              <a:extLst>
                <a:ext uri="{FF2B5EF4-FFF2-40B4-BE49-F238E27FC236}">
                  <a16:creationId xmlns:a16="http://schemas.microsoft.com/office/drawing/2014/main" id="{8BADD657-60C6-1846-F924-69F18A6481E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53" name="Grafik 12">
              <a:extLst>
                <a:ext uri="{FF2B5EF4-FFF2-40B4-BE49-F238E27FC236}">
                  <a16:creationId xmlns:a16="http://schemas.microsoft.com/office/drawing/2014/main" id="{34B09496-6015-7AB5-2A73-A9D1757C8FA7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66" name="Freihandform: Form 50">
                <a:extLst>
                  <a:ext uri="{FF2B5EF4-FFF2-40B4-BE49-F238E27FC236}">
                    <a16:creationId xmlns:a16="http://schemas.microsoft.com/office/drawing/2014/main" id="{692BBCA0-C319-F17A-995D-0DF6783E7344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7" name="Freihandform: Form 51">
                <a:extLst>
                  <a:ext uri="{FF2B5EF4-FFF2-40B4-BE49-F238E27FC236}">
                    <a16:creationId xmlns:a16="http://schemas.microsoft.com/office/drawing/2014/main" id="{BF295475-9E40-4631-4A60-588A38330D0F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8" name="Freihandform: Form 52">
                <a:extLst>
                  <a:ext uri="{FF2B5EF4-FFF2-40B4-BE49-F238E27FC236}">
                    <a16:creationId xmlns:a16="http://schemas.microsoft.com/office/drawing/2014/main" id="{2F844CB3-FA30-6CB9-E19F-5670D4148E88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9" name="Freihandform: Form 53">
                <a:extLst>
                  <a:ext uri="{FF2B5EF4-FFF2-40B4-BE49-F238E27FC236}">
                    <a16:creationId xmlns:a16="http://schemas.microsoft.com/office/drawing/2014/main" id="{79239760-1BE7-3D9F-0B99-FB6DA09E5EA8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0" name="Freihandform: Form 54">
                <a:extLst>
                  <a:ext uri="{FF2B5EF4-FFF2-40B4-BE49-F238E27FC236}">
                    <a16:creationId xmlns:a16="http://schemas.microsoft.com/office/drawing/2014/main" id="{4F552E3A-81F4-C01D-7266-7AA195F963C4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1" name="Freihandform: Form 55">
                <a:extLst>
                  <a:ext uri="{FF2B5EF4-FFF2-40B4-BE49-F238E27FC236}">
                    <a16:creationId xmlns:a16="http://schemas.microsoft.com/office/drawing/2014/main" id="{B3CB6D0F-B05C-DE3F-B03D-EDB243BA74B4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4" name="Grafik 21">
              <a:extLst>
                <a:ext uri="{FF2B5EF4-FFF2-40B4-BE49-F238E27FC236}">
                  <a16:creationId xmlns:a16="http://schemas.microsoft.com/office/drawing/2014/main" id="{E623268C-B5F6-220D-92A3-93F180D64A1D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63" name="Freihandform: Form 65">
                <a:extLst>
                  <a:ext uri="{FF2B5EF4-FFF2-40B4-BE49-F238E27FC236}">
                    <a16:creationId xmlns:a16="http://schemas.microsoft.com/office/drawing/2014/main" id="{E58B16AD-17C5-9385-5001-A8B1510AED68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4" name="Freihandform: Form 66">
                <a:extLst>
                  <a:ext uri="{FF2B5EF4-FFF2-40B4-BE49-F238E27FC236}">
                    <a16:creationId xmlns:a16="http://schemas.microsoft.com/office/drawing/2014/main" id="{D091D13F-C4AD-9AE6-BD5C-BA0E8C255071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5" name="Freihandform: Form 67">
                <a:extLst>
                  <a:ext uri="{FF2B5EF4-FFF2-40B4-BE49-F238E27FC236}">
                    <a16:creationId xmlns:a16="http://schemas.microsoft.com/office/drawing/2014/main" id="{74ADD7E2-8868-685C-F311-79304401A43F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5" name="Group 9">
              <a:extLst>
                <a:ext uri="{FF2B5EF4-FFF2-40B4-BE49-F238E27FC236}">
                  <a16:creationId xmlns:a16="http://schemas.microsoft.com/office/drawing/2014/main" id="{99B9DE3D-59A6-8F2B-0C4F-636A916378B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57" name="Freeform 10">
                <a:extLst>
                  <a:ext uri="{FF2B5EF4-FFF2-40B4-BE49-F238E27FC236}">
                    <a16:creationId xmlns:a16="http://schemas.microsoft.com/office/drawing/2014/main" id="{01305E08-EEC2-DCDE-F3D0-D5C3F5A1D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4E10B13F-A406-FDFB-8764-17A0724F6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87E78AE6-242A-98F6-A6FA-2B015156D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Freeform 13">
                <a:extLst>
                  <a:ext uri="{FF2B5EF4-FFF2-40B4-BE49-F238E27FC236}">
                    <a16:creationId xmlns:a16="http://schemas.microsoft.com/office/drawing/2014/main" id="{562F302E-3917-F2A6-1FD1-BD505B41C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AC6FB714-825E-9C0F-D2BE-69ED07AFD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A5A55A76-ACB8-7418-BDB3-2901F5E84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6" name="Grafik 23">
              <a:extLst>
                <a:ext uri="{FF2B5EF4-FFF2-40B4-BE49-F238E27FC236}">
                  <a16:creationId xmlns:a16="http://schemas.microsoft.com/office/drawing/2014/main" id="{40EC081A-D8C0-89EE-64C6-1FD3B963931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666556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4D90569-61B4-9B9D-DF9D-CE5A6743D0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636" y="236034"/>
            <a:ext cx="8768981" cy="4928204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47B3E5-747F-4D90-9072-95CBF228A607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647D4CE0-8A56-4FE6-B1E1-6A5AA93D310D}" type="datetime1">
              <a:rPr lang="en-GB" noProof="0" smtClean="0"/>
              <a:t>01/06/2026</a:t>
            </a:fld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16AAC6-1A61-4D2F-8768-DAF46C020E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BD06514-4183-B47C-5790-1D20AED123D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8D6DE7-9647-696A-CF6B-B05905C8D0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588" y="1503225"/>
            <a:ext cx="2339187" cy="180000"/>
          </a:xfrm>
        </p:spPr>
        <p:txBody>
          <a:bodyPr/>
          <a:lstStyle/>
          <a:p>
            <a:r>
              <a:rPr lang="de-DE"/>
              <a:t>Osvědčený </a:t>
            </a:r>
            <a:r>
              <a:rPr lang="en-GB"/>
              <a:t>postup</a:t>
            </a: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596F8785-477F-18FA-FDC1-25D1B393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8" y="591750"/>
            <a:ext cx="2339187" cy="539999"/>
          </a:xfrm>
        </p:spPr>
        <p:txBody>
          <a:bodyPr/>
          <a:lstStyle/>
          <a:p>
            <a:r>
              <a:rPr lang="de-AT"/>
              <a:t>Design pro recyklaci</a:t>
            </a:r>
            <a:endParaRPr lang="de-AT" i="1"/>
          </a:p>
        </p:txBody>
      </p:sp>
      <p:cxnSp>
        <p:nvCxnSpPr>
          <p:cNvPr id="20" name="Gerader Verbinder 115">
            <a:extLst>
              <a:ext uri="{FF2B5EF4-FFF2-40B4-BE49-F238E27FC236}">
                <a16:creationId xmlns:a16="http://schemas.microsoft.com/office/drawing/2014/main" id="{5F32F164-6234-7714-4AFD-86431CFD3D0E}"/>
              </a:ext>
            </a:extLst>
          </p:cNvPr>
          <p:cNvCxnSpPr>
            <a:cxnSpLocks/>
          </p:cNvCxnSpPr>
          <p:nvPr/>
        </p:nvCxnSpPr>
        <p:spPr bwMode="gray">
          <a:xfrm>
            <a:off x="6403975" y="700683"/>
            <a:ext cx="55165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078517-F014-6FA6-22F6-DA68BE4810DD}"/>
              </a:ext>
            </a:extLst>
          </p:cNvPr>
          <p:cNvSpPr txBox="1"/>
          <p:nvPr/>
        </p:nvSpPr>
        <p:spPr bwMode="gray">
          <a:xfrm>
            <a:off x="6875328" y="487591"/>
            <a:ext cx="2051720" cy="1125310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000" b="1">
                <a:solidFill>
                  <a:schemeClr val="accent1"/>
                </a:solidFill>
              </a:rPr>
              <a:t>Uzávěr</a:t>
            </a: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>
                <a:solidFill>
                  <a:srgbClr val="004D90"/>
                </a:solidFill>
                <a:latin typeface="Arial" panose="020B0604020202020204" pitchFamily="34" charset="0"/>
              </a:rPr>
              <a:t>Materiál</a:t>
            </a:r>
            <a:r>
              <a:rPr lang="en-GB" sz="1000"/>
              <a:t> HDPE </a:t>
            </a: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>
                <a:solidFill>
                  <a:srgbClr val="004D90"/>
                </a:solidFill>
                <a:latin typeface="Arial" panose="020B0604020202020204" pitchFamily="34" charset="0"/>
              </a:rPr>
              <a:t>Realizován</a:t>
            </a:r>
            <a:r>
              <a:rPr lang="en-GB" sz="1000"/>
              <a:t> aktivní pant z HDPE </a:t>
            </a: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/>
              <a:t>PCR ve vývoji</a:t>
            </a:r>
            <a:endParaRPr lang="en-US"/>
          </a:p>
        </p:txBody>
      </p:sp>
      <p:cxnSp>
        <p:nvCxnSpPr>
          <p:cNvPr id="22" name="Gerader Verbinder 115">
            <a:extLst>
              <a:ext uri="{FF2B5EF4-FFF2-40B4-BE49-F238E27FC236}">
                <a16:creationId xmlns:a16="http://schemas.microsoft.com/office/drawing/2014/main" id="{8C3A7CB1-D7C6-D3B1-A080-7A5B5E6959BB}"/>
              </a:ext>
            </a:extLst>
          </p:cNvPr>
          <p:cNvCxnSpPr>
            <a:cxnSpLocks/>
          </p:cNvCxnSpPr>
          <p:nvPr/>
        </p:nvCxnSpPr>
        <p:spPr bwMode="gray">
          <a:xfrm>
            <a:off x="3605213" y="2453060"/>
            <a:ext cx="103956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BD2FBA6-4876-72D0-3B98-2509A30A9D05}"/>
              </a:ext>
            </a:extLst>
          </p:cNvPr>
          <p:cNvSpPr txBox="1"/>
          <p:nvPr/>
        </p:nvSpPr>
        <p:spPr bwMode="gray">
          <a:xfrm>
            <a:off x="2667745" y="2255248"/>
            <a:ext cx="1665356" cy="2006301"/>
          </a:xfrm>
          <a:prstGeom prst="rect">
            <a:avLst/>
          </a:prstGeom>
          <a:noFill/>
          <a:ln>
            <a:noFill/>
          </a:ln>
        </p:spPr>
        <p:txBody>
          <a:bodyPr wrap="square" lIns="144000" tIns="144000" rIns="144000" bIns="144000" rtlCol="0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000" b="1" dirty="0" err="1">
                <a:solidFill>
                  <a:schemeClr val="accent1"/>
                </a:solidFill>
              </a:rPr>
              <a:t>Lahev</a:t>
            </a:r>
            <a:endParaRPr lang="en-GB" sz="1000" b="1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Odlehčená</a:t>
            </a:r>
            <a:r>
              <a:rPr lang="en-GB" sz="1000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GB" sz="1000" dirty="0"/>
              <a:t>(45 %)</a:t>
            </a: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Snadné</a:t>
            </a:r>
            <a:r>
              <a:rPr lang="en-GB" sz="1000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GB" sz="1000" dirty="0" err="1"/>
              <a:t>vyprázdnění</a:t>
            </a:r>
            <a:r>
              <a:rPr lang="en-GB" sz="1000" dirty="0"/>
              <a:t> (</a:t>
            </a:r>
            <a:r>
              <a:rPr lang="en-GB" sz="1000" dirty="0" err="1"/>
              <a:t>konstrukce</a:t>
            </a:r>
            <a:r>
              <a:rPr lang="en-GB" sz="1000" dirty="0"/>
              <a:t> </a:t>
            </a:r>
            <a:r>
              <a:rPr lang="en-GB" sz="1000" dirty="0" err="1"/>
              <a:t>dna</a:t>
            </a:r>
            <a:r>
              <a:rPr lang="en-GB" sz="1000" dirty="0"/>
              <a:t> roll-up)</a:t>
            </a: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 dirty="0">
                <a:solidFill>
                  <a:srgbClr val="004D90"/>
                </a:solidFill>
                <a:latin typeface="Arial" panose="020B0604020202020204" pitchFamily="34" charset="0"/>
              </a:rPr>
              <a:t>Bez</a:t>
            </a:r>
            <a:r>
              <a:rPr lang="en-GB" sz="1000" dirty="0"/>
              <a:t> </a:t>
            </a:r>
            <a:r>
              <a:rPr lang="en-GB" sz="1000" dirty="0" err="1"/>
              <a:t>použití</a:t>
            </a:r>
            <a:r>
              <a:rPr lang="en-GB" sz="1000" dirty="0"/>
              <a:t> </a:t>
            </a:r>
            <a:r>
              <a:rPr lang="en-GB" sz="1000" dirty="0" err="1"/>
              <a:t>nerecyklovatelných</a:t>
            </a:r>
            <a:r>
              <a:rPr lang="en-GB" sz="1000" dirty="0"/>
              <a:t> </a:t>
            </a:r>
            <a:r>
              <a:rPr lang="en-GB" sz="1000" dirty="0" err="1">
                <a:solidFill>
                  <a:srgbClr val="004D90"/>
                </a:solidFill>
                <a:latin typeface="Arial" panose="020B0604020202020204" pitchFamily="34" charset="0"/>
              </a:rPr>
              <a:t>aditiv</a:t>
            </a:r>
            <a:endParaRPr lang="en-US" dirty="0"/>
          </a:p>
        </p:txBody>
      </p:sp>
      <p:cxnSp>
        <p:nvCxnSpPr>
          <p:cNvPr id="25" name="Gerader Verbinder 115">
            <a:extLst>
              <a:ext uri="{FF2B5EF4-FFF2-40B4-BE49-F238E27FC236}">
                <a16:creationId xmlns:a16="http://schemas.microsoft.com/office/drawing/2014/main" id="{CF3D9634-F6E5-4774-D7BF-E5F4A7469AED}"/>
              </a:ext>
            </a:extLst>
          </p:cNvPr>
          <p:cNvCxnSpPr>
            <a:cxnSpLocks/>
          </p:cNvCxnSpPr>
          <p:nvPr/>
        </p:nvCxnSpPr>
        <p:spPr bwMode="gray">
          <a:xfrm>
            <a:off x="6510867" y="2390283"/>
            <a:ext cx="651933" cy="104861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5B4E79-C0CD-6E5E-3D92-27EEE1FA1D66}"/>
              </a:ext>
            </a:extLst>
          </p:cNvPr>
          <p:cNvSpPr txBox="1"/>
          <p:nvPr/>
        </p:nvSpPr>
        <p:spPr bwMode="gray">
          <a:xfrm>
            <a:off x="6864186" y="3377717"/>
            <a:ext cx="2051720" cy="1584176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000" b="1">
                <a:solidFill>
                  <a:schemeClr val="accent1"/>
                </a:solidFill>
              </a:rPr>
              <a:t>Dekorace</a:t>
            </a:r>
            <a:endParaRPr lang="en-GB" sz="1000" b="1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>
                <a:solidFill>
                  <a:srgbClr val="004D90"/>
                </a:solidFill>
                <a:latin typeface="Arial" panose="020B0604020202020204" pitchFamily="34" charset="0"/>
              </a:rPr>
              <a:t>Nebarvící</a:t>
            </a:r>
            <a:r>
              <a:rPr lang="en-GB" sz="1000"/>
              <a:t> a netoxické inkousty</a:t>
            </a:r>
            <a:endParaRPr lang="en-GB" sz="1000" dirty="0"/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>
                <a:solidFill>
                  <a:srgbClr val="004D90"/>
                </a:solidFill>
                <a:latin typeface="Arial" panose="020B0604020202020204" pitchFamily="34" charset="0"/>
              </a:rPr>
              <a:t>Štítek z </a:t>
            </a:r>
            <a:r>
              <a:rPr lang="en-GB" sz="1000" dirty="0"/>
              <a:t>LDPE</a:t>
            </a:r>
          </a:p>
          <a:p>
            <a:pPr marL="171450" indent="-1714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000">
                <a:solidFill>
                  <a:srgbClr val="004D90"/>
                </a:solidFill>
                <a:latin typeface="Arial" panose="020B0604020202020204" pitchFamily="34" charset="0"/>
              </a:rPr>
              <a:t>Lepidlo</a:t>
            </a:r>
            <a:r>
              <a:rPr lang="en-GB" sz="1000"/>
              <a:t> lze dále zlepšit</a:t>
            </a:r>
            <a:r>
              <a:rPr lang="en-GB" sz="1000" dirty="0"/>
              <a:t>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DDFB57-9F27-BFDD-3625-5046498EC490}"/>
              </a:ext>
            </a:extLst>
          </p:cNvPr>
          <p:cNvGrpSpPr/>
          <p:nvPr/>
        </p:nvGrpSpPr>
        <p:grpSpPr>
          <a:xfrm>
            <a:off x="3201550" y="592345"/>
            <a:ext cx="689309" cy="714466"/>
            <a:chOff x="3001447" y="310480"/>
            <a:chExt cx="689309" cy="71446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652DD8-7DBD-1994-34E5-2290F223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1447" y="310480"/>
              <a:ext cx="689309" cy="7144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6BD583A-CAE3-F5B2-9822-679FC9E18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3149409" y="329149"/>
              <a:ext cx="488301" cy="52428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081D2B-947E-8655-42EA-1088282FDD92}"/>
              </a:ext>
            </a:extLst>
          </p:cNvPr>
          <p:cNvGrpSpPr/>
          <p:nvPr/>
        </p:nvGrpSpPr>
        <p:grpSpPr>
          <a:xfrm>
            <a:off x="443439" y="2772882"/>
            <a:ext cx="1979613" cy="1945735"/>
            <a:chOff x="443439" y="2788380"/>
            <a:chExt cx="1979613" cy="1945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3956184-C0F5-D691-D462-3D16E6F2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439" y="2788380"/>
              <a:ext cx="1979613" cy="19457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A bottle of shampoo&#10;&#10;Description automatically generated">
              <a:extLst>
                <a:ext uri="{FF2B5EF4-FFF2-40B4-BE49-F238E27FC236}">
                  <a16:creationId xmlns:a16="http://schemas.microsoft.com/office/drawing/2014/main" id="{B597BBC1-F962-9DA8-110D-8E9B1A84C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"/>
            <a:stretch/>
          </p:blipFill>
          <p:spPr>
            <a:xfrm>
              <a:off x="443440" y="2788380"/>
              <a:ext cx="1012827" cy="539019"/>
            </a:xfrm>
            <a:prstGeom prst="rect">
              <a:avLst/>
            </a:prstGeom>
          </p:spPr>
        </p:pic>
      </p:grp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9A824C30-659E-15E7-488A-4B2057D6A868}"/>
              </a:ext>
            </a:extLst>
          </p:cNvPr>
          <p:cNvSpPr txBox="1">
            <a:spLocks/>
          </p:cNvSpPr>
          <p:nvPr/>
        </p:nvSpPr>
        <p:spPr>
          <a:xfrm>
            <a:off x="348188" y="2037669"/>
            <a:ext cx="2339187" cy="24343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b="0" i="0" kern="120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lphaLcPeriod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 baseline="0">
                <a:solidFill>
                  <a:srgbClr val="2793C9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Plně</a:t>
            </a:r>
            <a:r>
              <a:rPr lang="en-US" dirty="0"/>
              <a:t> </a:t>
            </a:r>
            <a:r>
              <a:rPr lang="en-US" b="1" dirty="0" err="1"/>
              <a:t>recyklovatelná</a:t>
            </a:r>
            <a:r>
              <a:rPr lang="en-US" b="1" dirty="0"/>
              <a:t> </a:t>
            </a:r>
            <a:r>
              <a:rPr lang="en-US" dirty="0"/>
              <a:t>a </a:t>
            </a:r>
            <a:r>
              <a:rPr lang="en-US" b="1" dirty="0" err="1"/>
              <a:t>odlehčená</a:t>
            </a:r>
            <a:r>
              <a:rPr lang="en-US" dirty="0"/>
              <a:t> HDPE </a:t>
            </a:r>
            <a:r>
              <a:rPr lang="en-US" dirty="0" err="1"/>
              <a:t>lahev</a:t>
            </a:r>
            <a:r>
              <a:rPr lang="en-US" dirty="0"/>
              <a:t> s </a:t>
            </a:r>
            <a:r>
              <a:rPr lang="en-US" b="1" dirty="0"/>
              <a:t>roll-up </a:t>
            </a:r>
            <a:r>
              <a:rPr lang="en-US" dirty="0" err="1"/>
              <a:t>funkcí</a:t>
            </a:r>
            <a:r>
              <a:rPr lang="en-US" dirty="0"/>
              <a:t> pro </a:t>
            </a:r>
            <a:r>
              <a:rPr lang="en-US" dirty="0" err="1"/>
              <a:t>snadnou</a:t>
            </a:r>
            <a:r>
              <a:rPr lang="en-US" dirty="0"/>
              <a:t> </a:t>
            </a:r>
            <a:r>
              <a:rPr lang="en-US" dirty="0" err="1"/>
              <a:t>manipulaci</a:t>
            </a:r>
            <a:r>
              <a:rPr lang="en-US" dirty="0"/>
              <a:t>.</a:t>
            </a:r>
            <a:endParaRPr lang="de-DE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61E192-5989-9742-C665-436CD407E399}"/>
              </a:ext>
            </a:extLst>
          </p:cNvPr>
          <p:cNvGrpSpPr/>
          <p:nvPr/>
        </p:nvGrpSpPr>
        <p:grpSpPr>
          <a:xfrm>
            <a:off x="8345319" y="88721"/>
            <a:ext cx="672628" cy="611952"/>
            <a:chOff x="8297598" y="88720"/>
            <a:chExt cx="720349" cy="720905"/>
          </a:xfrm>
        </p:grpSpPr>
        <p:sp>
          <p:nvSpPr>
            <p:cNvPr id="7" name="Teilkreis 39">
              <a:extLst>
                <a:ext uri="{FF2B5EF4-FFF2-40B4-BE49-F238E27FC236}">
                  <a16:creationId xmlns:a16="http://schemas.microsoft.com/office/drawing/2014/main" id="{09898174-44A8-04CE-C857-9384B473F4C0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8" name="Teilkreis 42">
              <a:extLst>
                <a:ext uri="{FF2B5EF4-FFF2-40B4-BE49-F238E27FC236}">
                  <a16:creationId xmlns:a16="http://schemas.microsoft.com/office/drawing/2014/main" id="{015D20AE-A870-EDF4-2C2A-9B9865126C69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9" name="Teilkreis 43">
              <a:extLst>
                <a:ext uri="{FF2B5EF4-FFF2-40B4-BE49-F238E27FC236}">
                  <a16:creationId xmlns:a16="http://schemas.microsoft.com/office/drawing/2014/main" id="{0063CB3F-3DA4-1E8D-2303-F3C65D66B47A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10" name="Teilkreis 44">
              <a:extLst>
                <a:ext uri="{FF2B5EF4-FFF2-40B4-BE49-F238E27FC236}">
                  <a16:creationId xmlns:a16="http://schemas.microsoft.com/office/drawing/2014/main" id="{80F381AD-0A6F-FB5F-F35E-2BD9A71C400B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11" name="Textfeld 45">
              <a:extLst>
                <a:ext uri="{FF2B5EF4-FFF2-40B4-BE49-F238E27FC236}">
                  <a16:creationId xmlns:a16="http://schemas.microsoft.com/office/drawing/2014/main" id="{DC5BBD28-738C-1E27-1212-5D4DD404A848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cs-CZ" altLang="de-DE" sz="400" b="1" dirty="0">
                  <a:solidFill>
                    <a:schemeClr val="bg1"/>
                  </a:solidFill>
                </a:rPr>
                <a:t>Omezit</a:t>
              </a:r>
              <a:endParaRPr lang="en-US" altLang="de-DE" sz="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46">
              <a:extLst>
                <a:ext uri="{FF2B5EF4-FFF2-40B4-BE49-F238E27FC236}">
                  <a16:creationId xmlns:a16="http://schemas.microsoft.com/office/drawing/2014/main" id="{6863918D-E080-DA74-D914-EB93F4C7864D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13" name="Textfeld 47">
              <a:extLst>
                <a:ext uri="{FF2B5EF4-FFF2-40B4-BE49-F238E27FC236}">
                  <a16:creationId xmlns:a16="http://schemas.microsoft.com/office/drawing/2014/main" id="{7FB7343E-5FD1-C791-EE92-CFE1C0B86D92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Nahradit</a:t>
              </a:r>
            </a:p>
          </p:txBody>
        </p:sp>
        <p:sp>
          <p:nvSpPr>
            <p:cNvPr id="14" name="Textfeld 48">
              <a:extLst>
                <a:ext uri="{FF2B5EF4-FFF2-40B4-BE49-F238E27FC236}">
                  <a16:creationId xmlns:a16="http://schemas.microsoft.com/office/drawing/2014/main" id="{F04E287F-BE01-DFF0-53B1-8E7EE37C5C2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15" name="Grafik 12">
              <a:extLst>
                <a:ext uri="{FF2B5EF4-FFF2-40B4-BE49-F238E27FC236}">
                  <a16:creationId xmlns:a16="http://schemas.microsoft.com/office/drawing/2014/main" id="{A4668B9C-CE02-9A24-EA67-583E467679BB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44" name="Freihandform: Form 50">
                <a:extLst>
                  <a:ext uri="{FF2B5EF4-FFF2-40B4-BE49-F238E27FC236}">
                    <a16:creationId xmlns:a16="http://schemas.microsoft.com/office/drawing/2014/main" id="{6309800D-7ECF-7E95-3848-3B50A4F4BFB8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5" name="Freihandform: Form 51">
                <a:extLst>
                  <a:ext uri="{FF2B5EF4-FFF2-40B4-BE49-F238E27FC236}">
                    <a16:creationId xmlns:a16="http://schemas.microsoft.com/office/drawing/2014/main" id="{7C1EFBD1-4EEE-BBF1-6FA4-D40FF423B826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6" name="Freihandform: Form 52">
                <a:extLst>
                  <a:ext uri="{FF2B5EF4-FFF2-40B4-BE49-F238E27FC236}">
                    <a16:creationId xmlns:a16="http://schemas.microsoft.com/office/drawing/2014/main" id="{A5291F54-5904-4478-0E9E-097DD4E7F203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7" name="Freihandform: Form 53">
                <a:extLst>
                  <a:ext uri="{FF2B5EF4-FFF2-40B4-BE49-F238E27FC236}">
                    <a16:creationId xmlns:a16="http://schemas.microsoft.com/office/drawing/2014/main" id="{7E9A1476-AC93-C5C9-9E81-21F646C92660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8" name="Freihandform: Form 54">
                <a:extLst>
                  <a:ext uri="{FF2B5EF4-FFF2-40B4-BE49-F238E27FC236}">
                    <a16:creationId xmlns:a16="http://schemas.microsoft.com/office/drawing/2014/main" id="{C0D5D5E6-F9F7-B37D-ADCA-DE5E212ECF1D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9" name="Freihandform: Form 55">
                <a:extLst>
                  <a:ext uri="{FF2B5EF4-FFF2-40B4-BE49-F238E27FC236}">
                    <a16:creationId xmlns:a16="http://schemas.microsoft.com/office/drawing/2014/main" id="{4946570A-C273-31B8-7C22-58589F6B9A74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6" name="Grafik 21">
              <a:extLst>
                <a:ext uri="{FF2B5EF4-FFF2-40B4-BE49-F238E27FC236}">
                  <a16:creationId xmlns:a16="http://schemas.microsoft.com/office/drawing/2014/main" id="{8D839A72-01C7-9882-256C-207909CC70DC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41" name="Freihandform: Form 65">
                <a:extLst>
                  <a:ext uri="{FF2B5EF4-FFF2-40B4-BE49-F238E27FC236}">
                    <a16:creationId xmlns:a16="http://schemas.microsoft.com/office/drawing/2014/main" id="{0DB2153A-55A3-2604-3BFB-B911725ACF69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2" name="Freihandform: Form 66">
                <a:extLst>
                  <a:ext uri="{FF2B5EF4-FFF2-40B4-BE49-F238E27FC236}">
                    <a16:creationId xmlns:a16="http://schemas.microsoft.com/office/drawing/2014/main" id="{8EFFEB9D-4138-CB6A-B53A-EDD50173913B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43" name="Freihandform: Form 67">
                <a:extLst>
                  <a:ext uri="{FF2B5EF4-FFF2-40B4-BE49-F238E27FC236}">
                    <a16:creationId xmlns:a16="http://schemas.microsoft.com/office/drawing/2014/main" id="{D9CAFF73-4B0E-4832-ABF1-FC68CB931869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4FBDB27D-72C5-514C-6BF3-66C4C8467E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9E2B436C-FC35-0C13-9E4B-C18029CB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14F7DD87-0E4E-BCA5-801D-E5C6C791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F9F99D8D-D893-0C96-470A-74E23E19C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4E9A6EC7-FADF-FC7C-F9C9-30253EF17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446A78D8-C7F4-1112-461E-B46EF4BC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E22DB28D-B60B-BC6A-99AA-1351D3B07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3" name="Grafik 23">
              <a:extLst>
                <a:ext uri="{FF2B5EF4-FFF2-40B4-BE49-F238E27FC236}">
                  <a16:creationId xmlns:a16="http://schemas.microsoft.com/office/drawing/2014/main" id="{05DDAC55-587F-0C2D-2D14-8AA91EE236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6808714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A30554F1-2CC1-C67C-4C70-14C5C079AE1C}"/>
              </a:ext>
            </a:extLst>
          </p:cNvPr>
          <p:cNvSpPr>
            <a:spLocks/>
          </p:cNvSpPr>
          <p:nvPr/>
        </p:nvSpPr>
        <p:spPr>
          <a:xfrm>
            <a:off x="432001" y="2279506"/>
            <a:ext cx="2281034" cy="25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A3FA6-320B-F0C0-83C2-F9E3D798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88" y="591750"/>
            <a:ext cx="8279612" cy="539999"/>
          </a:xfrm>
        </p:spPr>
        <p:txBody>
          <a:bodyPr/>
          <a:lstStyle/>
          <a:p>
            <a:r>
              <a:rPr lang="en-US" altLang="de-DE" dirty="0" err="1"/>
              <a:t>Obaly</a:t>
            </a:r>
            <a:r>
              <a:rPr lang="en-US" altLang="de-DE" dirty="0"/>
              <a:t> </a:t>
            </a:r>
            <a:r>
              <a:rPr lang="en-US" altLang="de-DE" b="0" dirty="0"/>
              <a:t>ALPLA </a:t>
            </a:r>
            <a:r>
              <a:rPr lang="en-US" altLang="de-DE" dirty="0" err="1"/>
              <a:t>ve</a:t>
            </a:r>
            <a:r>
              <a:rPr lang="en-US" altLang="de-DE" dirty="0"/>
              <a:t> </a:t>
            </a:r>
            <a:r>
              <a:rPr lang="en-US" altLang="de-DE" dirty="0" err="1"/>
              <a:t>srovnání</a:t>
            </a:r>
            <a:r>
              <a:rPr lang="en-US" altLang="de-DE" dirty="0"/>
              <a:t> s </a:t>
            </a:r>
            <a:r>
              <a:rPr lang="en-US" altLang="de-DE" dirty="0" err="1">
                <a:solidFill>
                  <a:srgbClr val="2793C9"/>
                </a:solidFill>
              </a:rPr>
              <a:t>hliníkem</a:t>
            </a:r>
            <a:r>
              <a:rPr lang="en-US" altLang="de-DE" dirty="0">
                <a:solidFill>
                  <a:srgbClr val="2793C9"/>
                </a:solidFill>
              </a:rPr>
              <a:t> a </a:t>
            </a:r>
            <a:r>
              <a:rPr lang="en-US" altLang="de-DE" dirty="0" err="1">
                <a:solidFill>
                  <a:srgbClr val="2793C9"/>
                </a:solidFill>
              </a:rPr>
              <a:t>sklem</a:t>
            </a:r>
            <a:r>
              <a:rPr lang="en-US" altLang="de-DE" dirty="0">
                <a:solidFill>
                  <a:srgbClr val="2793C9"/>
                </a:solidFill>
              </a:rPr>
              <a:t> </a:t>
            </a:r>
            <a:br>
              <a:rPr lang="en-US" altLang="de-DE" dirty="0">
                <a:solidFill>
                  <a:srgbClr val="2793C9"/>
                </a:solidFill>
              </a:rPr>
            </a:br>
            <a:r>
              <a:rPr lang="en-US" altLang="de-DE" dirty="0">
                <a:solidFill>
                  <a:srgbClr val="004D90"/>
                </a:solidFill>
              </a:rPr>
              <a:t>z</a:t>
            </a:r>
            <a:r>
              <a:rPr lang="en-US" altLang="de-DE" dirty="0"/>
              <a:t> </a:t>
            </a:r>
            <a:r>
              <a:rPr lang="en-US" altLang="de-DE" dirty="0" err="1"/>
              <a:t>hlediska</a:t>
            </a:r>
            <a:r>
              <a:rPr lang="en-US" altLang="de-DE" dirty="0"/>
              <a:t> </a:t>
            </a:r>
            <a:r>
              <a:rPr lang="en-US" altLang="de-DE" dirty="0" err="1"/>
              <a:t>emisí</a:t>
            </a:r>
            <a:r>
              <a:rPr lang="en-US" altLang="de-DE" dirty="0"/>
              <a:t> </a:t>
            </a:r>
            <a:r>
              <a:rPr lang="en-US" altLang="de-DE" b="0" dirty="0"/>
              <a:t>CO</a:t>
            </a:r>
            <a:r>
              <a:rPr lang="en-US" altLang="de-DE" b="0" baseline="-25000" dirty="0"/>
              <a:t>2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34759-D2CD-D4DE-7433-256AC633105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9DE6FDB-B0EC-4A24-B513-F29B75D7DF2F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56DB-BE7B-A59F-006E-63ADB2A65F2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F3E81-8F22-7A9B-5B60-19F11035F3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37" name="Textfeld 79">
            <a:extLst>
              <a:ext uri="{FF2B5EF4-FFF2-40B4-BE49-F238E27FC236}">
                <a16:creationId xmlns:a16="http://schemas.microsoft.com/office/drawing/2014/main" id="{CC921E9A-E10A-CBF1-BCC3-92387EE8EE7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34211" y="2309670"/>
            <a:ext cx="1795029" cy="4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de-DE" altLang="de-DE" sz="1100">
                <a:solidFill>
                  <a:schemeClr val="accent1"/>
                </a:solidFill>
                <a:latin typeface="+mj-lt"/>
              </a:rPr>
              <a:t>Limonáda 0,5 l</a:t>
            </a:r>
            <a:br>
              <a:rPr lang="de-DE" altLang="de-DE" sz="900" b="1">
                <a:solidFill>
                  <a:schemeClr val="accent1"/>
                </a:solidFill>
                <a:latin typeface="+mj-lt"/>
              </a:rPr>
            </a:br>
            <a:r>
              <a:rPr lang="de-DE" altLang="de-DE" sz="700"/>
              <a:t>(CSD je jedním z největších</a:t>
            </a:r>
            <a:br>
              <a:rPr lang="de-DE" altLang="de-DE" sz="700"/>
            </a:br>
            <a:r>
              <a:rPr lang="de-DE" altLang="de-DE" sz="700"/>
              <a:t>zákaznických segmentů v ALPLA)</a:t>
            </a:r>
            <a:endParaRPr lang="en-US"/>
          </a:p>
        </p:txBody>
      </p:sp>
      <p:pic>
        <p:nvPicPr>
          <p:cNvPr id="40" name="Grafik 53">
            <a:extLst>
              <a:ext uri="{FF2B5EF4-FFF2-40B4-BE49-F238E27FC236}">
                <a16:creationId xmlns:a16="http://schemas.microsoft.com/office/drawing/2014/main" id="{BF665BB5-F5EB-A272-0CA4-3BE8B82D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34199" y="1599572"/>
            <a:ext cx="2000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feld 54">
            <a:extLst>
              <a:ext uri="{FF2B5EF4-FFF2-40B4-BE49-F238E27FC236}">
                <a16:creationId xmlns:a16="http://schemas.microsoft.com/office/drawing/2014/main" id="{26139BBC-035B-6DE1-5633-19AC034E986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0206" y="1587399"/>
            <a:ext cx="1443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altLang="de-DE" sz="1200" b="1">
                <a:solidFill>
                  <a:srgbClr val="288F07"/>
                </a:solidFill>
              </a:rPr>
              <a:t>Změna klimatu </a:t>
            </a:r>
            <a:br>
              <a:rPr lang="de-DE" altLang="de-DE" sz="1200">
                <a:solidFill>
                  <a:srgbClr val="288F07"/>
                </a:solidFill>
              </a:rPr>
            </a:br>
            <a:r>
              <a:rPr lang="de-DE" altLang="de-DE" sz="1200">
                <a:solidFill>
                  <a:srgbClr val="288F07"/>
                </a:solidFill>
              </a:rPr>
              <a:t>[g CO</a:t>
            </a:r>
            <a:r>
              <a:rPr lang="de-DE" altLang="de-DE" sz="1200" baseline="-25000">
                <a:solidFill>
                  <a:srgbClr val="288F07"/>
                </a:solidFill>
              </a:rPr>
              <a:t>2</a:t>
            </a:r>
            <a:r>
              <a:rPr lang="de-DE" altLang="de-DE" sz="1200">
                <a:solidFill>
                  <a:srgbClr val="288F07"/>
                </a:solidFill>
              </a:rPr>
              <a:t> ekv.]</a:t>
            </a:r>
          </a:p>
        </p:txBody>
      </p:sp>
      <p:sp>
        <p:nvSpPr>
          <p:cNvPr id="43" name="Freeform 134">
            <a:extLst>
              <a:ext uri="{FF2B5EF4-FFF2-40B4-BE49-F238E27FC236}">
                <a16:creationId xmlns:a16="http://schemas.microsoft.com/office/drawing/2014/main" id="{A7923DF7-0FA4-EDE5-6AFD-6790CDF89599}"/>
              </a:ext>
            </a:extLst>
          </p:cNvPr>
          <p:cNvSpPr>
            <a:spLocks/>
          </p:cNvSpPr>
          <p:nvPr/>
        </p:nvSpPr>
        <p:spPr bwMode="gray">
          <a:xfrm>
            <a:off x="1745483" y="1578840"/>
            <a:ext cx="901681" cy="503698"/>
          </a:xfrm>
          <a:custGeom>
            <a:avLst/>
            <a:gdLst>
              <a:gd name="T0" fmla="*/ 2147483646 w 245"/>
              <a:gd name="T1" fmla="*/ 1355923041 h 128"/>
              <a:gd name="T2" fmla="*/ 2147483646 w 245"/>
              <a:gd name="T3" fmla="*/ 2147483646 h 128"/>
              <a:gd name="T4" fmla="*/ 2147483646 w 245"/>
              <a:gd name="T5" fmla="*/ 2147483646 h 128"/>
              <a:gd name="T6" fmla="*/ 2147483646 w 245"/>
              <a:gd name="T7" fmla="*/ 2147483646 h 128"/>
              <a:gd name="T8" fmla="*/ 2147483646 w 245"/>
              <a:gd name="T9" fmla="*/ 2147483646 h 128"/>
              <a:gd name="T10" fmla="*/ 2147483646 w 245"/>
              <a:gd name="T11" fmla="*/ 2147483646 h 128"/>
              <a:gd name="T12" fmla="*/ 2147483646 w 245"/>
              <a:gd name="T13" fmla="*/ 2147483646 h 128"/>
              <a:gd name="T14" fmla="*/ 2147483646 w 245"/>
              <a:gd name="T15" fmla="*/ 2147483646 h 128"/>
              <a:gd name="T16" fmla="*/ 1524814614 w 245"/>
              <a:gd name="T17" fmla="*/ 2147483646 h 128"/>
              <a:gd name="T18" fmla="*/ 1016538065 w 245"/>
              <a:gd name="T19" fmla="*/ 2147483646 h 128"/>
              <a:gd name="T20" fmla="*/ 169425516 w 245"/>
              <a:gd name="T21" fmla="*/ 2147483646 h 128"/>
              <a:gd name="T22" fmla="*/ 282373355 w 245"/>
              <a:gd name="T23" fmla="*/ 2147483646 h 128"/>
              <a:gd name="T24" fmla="*/ 1298911420 w 245"/>
              <a:gd name="T25" fmla="*/ 2147483646 h 128"/>
              <a:gd name="T26" fmla="*/ 2147483646 w 245"/>
              <a:gd name="T27" fmla="*/ 2147483646 h 128"/>
              <a:gd name="T28" fmla="*/ 2147483646 w 245"/>
              <a:gd name="T29" fmla="*/ 2147483646 h 128"/>
              <a:gd name="T30" fmla="*/ 2147483646 w 245"/>
              <a:gd name="T31" fmla="*/ 2147483646 h 128"/>
              <a:gd name="T32" fmla="*/ 2147483646 w 245"/>
              <a:gd name="T33" fmla="*/ 2147483646 h 128"/>
              <a:gd name="T34" fmla="*/ 2147483646 w 245"/>
              <a:gd name="T35" fmla="*/ 2147483646 h 128"/>
              <a:gd name="T36" fmla="*/ 2147483646 w 245"/>
              <a:gd name="T37" fmla="*/ 2147483646 h 128"/>
              <a:gd name="T38" fmla="*/ 2147483646 w 245"/>
              <a:gd name="T39" fmla="*/ 2147483646 h 128"/>
              <a:gd name="T40" fmla="*/ 2147483646 w 245"/>
              <a:gd name="T41" fmla="*/ 2147483646 h 128"/>
              <a:gd name="T42" fmla="*/ 2147483646 w 245"/>
              <a:gd name="T43" fmla="*/ 2147483646 h 128"/>
              <a:gd name="T44" fmla="*/ 2147483646 w 245"/>
              <a:gd name="T45" fmla="*/ 2147483646 h 128"/>
              <a:gd name="T46" fmla="*/ 2147483646 w 245"/>
              <a:gd name="T47" fmla="*/ 2147483646 h 128"/>
              <a:gd name="T48" fmla="*/ 2147483646 w 245"/>
              <a:gd name="T49" fmla="*/ 2147483646 h 128"/>
              <a:gd name="T50" fmla="*/ 2147483646 w 245"/>
              <a:gd name="T51" fmla="*/ 2147483646 h 128"/>
              <a:gd name="T52" fmla="*/ 2147483646 w 245"/>
              <a:gd name="T53" fmla="*/ 2147483646 h 128"/>
              <a:gd name="T54" fmla="*/ 2147483646 w 245"/>
              <a:gd name="T55" fmla="*/ 2147483646 h 128"/>
              <a:gd name="T56" fmla="*/ 2147483646 w 245"/>
              <a:gd name="T57" fmla="*/ 1355923041 h 128"/>
              <a:gd name="T58" fmla="*/ 2147483646 w 245"/>
              <a:gd name="T59" fmla="*/ 774812018 h 128"/>
              <a:gd name="T60" fmla="*/ 2147483646 w 245"/>
              <a:gd name="T61" fmla="*/ 581111023 h 128"/>
              <a:gd name="T62" fmla="*/ 2147483646 w 245"/>
              <a:gd name="T63" fmla="*/ 258267994 h 128"/>
              <a:gd name="T64" fmla="*/ 2147483646 w 245"/>
              <a:gd name="T65" fmla="*/ 839379016 h 128"/>
              <a:gd name="T66" fmla="*/ 2147483646 w 245"/>
              <a:gd name="T67" fmla="*/ 1355923041 h 128"/>
              <a:gd name="T68" fmla="*/ 2147483646 w 245"/>
              <a:gd name="T69" fmla="*/ 1097647010 h 128"/>
              <a:gd name="T70" fmla="*/ 2147483646 w 245"/>
              <a:gd name="T71" fmla="*/ 1097647010 h 12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45" h="128">
                <a:moveTo>
                  <a:pt x="131" y="22"/>
                </a:moveTo>
                <a:cubicBezTo>
                  <a:pt x="128" y="22"/>
                  <a:pt x="120" y="17"/>
                  <a:pt x="121" y="21"/>
                </a:cubicBezTo>
                <a:cubicBezTo>
                  <a:pt x="122" y="26"/>
                  <a:pt x="123" y="33"/>
                  <a:pt x="119" y="33"/>
                </a:cubicBezTo>
                <a:cubicBezTo>
                  <a:pt x="115" y="34"/>
                  <a:pt x="109" y="31"/>
                  <a:pt x="108" y="38"/>
                </a:cubicBezTo>
                <a:cubicBezTo>
                  <a:pt x="106" y="44"/>
                  <a:pt x="101" y="40"/>
                  <a:pt x="102" y="45"/>
                </a:cubicBezTo>
                <a:cubicBezTo>
                  <a:pt x="102" y="50"/>
                  <a:pt x="108" y="52"/>
                  <a:pt x="108" y="55"/>
                </a:cubicBezTo>
                <a:cubicBezTo>
                  <a:pt x="107" y="58"/>
                  <a:pt x="104" y="64"/>
                  <a:pt x="107" y="64"/>
                </a:cubicBezTo>
                <a:cubicBezTo>
                  <a:pt x="110" y="65"/>
                  <a:pt x="112" y="68"/>
                  <a:pt x="110" y="70"/>
                </a:cubicBezTo>
                <a:cubicBezTo>
                  <a:pt x="109" y="72"/>
                  <a:pt x="102" y="77"/>
                  <a:pt x="102" y="72"/>
                </a:cubicBezTo>
                <a:cubicBezTo>
                  <a:pt x="101" y="67"/>
                  <a:pt x="98" y="62"/>
                  <a:pt x="96" y="64"/>
                </a:cubicBezTo>
                <a:cubicBezTo>
                  <a:pt x="94" y="66"/>
                  <a:pt x="93" y="66"/>
                  <a:pt x="89" y="64"/>
                </a:cubicBezTo>
                <a:cubicBezTo>
                  <a:pt x="85" y="61"/>
                  <a:pt x="85" y="57"/>
                  <a:pt x="84" y="62"/>
                </a:cubicBezTo>
                <a:cubicBezTo>
                  <a:pt x="84" y="67"/>
                  <a:pt x="80" y="67"/>
                  <a:pt x="74" y="68"/>
                </a:cubicBezTo>
                <a:cubicBezTo>
                  <a:pt x="68" y="69"/>
                  <a:pt x="60" y="68"/>
                  <a:pt x="60" y="72"/>
                </a:cubicBezTo>
                <a:cubicBezTo>
                  <a:pt x="59" y="76"/>
                  <a:pt x="58" y="77"/>
                  <a:pt x="53" y="77"/>
                </a:cubicBezTo>
                <a:cubicBezTo>
                  <a:pt x="48" y="77"/>
                  <a:pt x="43" y="79"/>
                  <a:pt x="41" y="75"/>
                </a:cubicBezTo>
                <a:cubicBezTo>
                  <a:pt x="39" y="72"/>
                  <a:pt x="35" y="69"/>
                  <a:pt x="34" y="71"/>
                </a:cubicBezTo>
                <a:cubicBezTo>
                  <a:pt x="33" y="73"/>
                  <a:pt x="31" y="72"/>
                  <a:pt x="27" y="73"/>
                </a:cubicBezTo>
                <a:cubicBezTo>
                  <a:pt x="24" y="74"/>
                  <a:pt x="26" y="80"/>
                  <a:pt x="24" y="82"/>
                </a:cubicBezTo>
                <a:cubicBezTo>
                  <a:pt x="22" y="84"/>
                  <a:pt x="19" y="87"/>
                  <a:pt x="18" y="82"/>
                </a:cubicBezTo>
                <a:cubicBezTo>
                  <a:pt x="16" y="77"/>
                  <a:pt x="9" y="73"/>
                  <a:pt x="6" y="73"/>
                </a:cubicBezTo>
                <a:cubicBezTo>
                  <a:pt x="4" y="73"/>
                  <a:pt x="1" y="77"/>
                  <a:pt x="3" y="79"/>
                </a:cubicBezTo>
                <a:cubicBezTo>
                  <a:pt x="4" y="81"/>
                  <a:pt x="4" y="83"/>
                  <a:pt x="2" y="87"/>
                </a:cubicBezTo>
                <a:cubicBezTo>
                  <a:pt x="0" y="91"/>
                  <a:pt x="1" y="91"/>
                  <a:pt x="5" y="95"/>
                </a:cubicBezTo>
                <a:cubicBezTo>
                  <a:pt x="9" y="99"/>
                  <a:pt x="10" y="104"/>
                  <a:pt x="14" y="104"/>
                </a:cubicBezTo>
                <a:cubicBezTo>
                  <a:pt x="17" y="103"/>
                  <a:pt x="22" y="97"/>
                  <a:pt x="23" y="98"/>
                </a:cubicBezTo>
                <a:cubicBezTo>
                  <a:pt x="25" y="99"/>
                  <a:pt x="25" y="108"/>
                  <a:pt x="30" y="106"/>
                </a:cubicBezTo>
                <a:cubicBezTo>
                  <a:pt x="35" y="105"/>
                  <a:pt x="40" y="105"/>
                  <a:pt x="42" y="106"/>
                </a:cubicBezTo>
                <a:cubicBezTo>
                  <a:pt x="45" y="107"/>
                  <a:pt x="46" y="101"/>
                  <a:pt x="52" y="99"/>
                </a:cubicBezTo>
                <a:cubicBezTo>
                  <a:pt x="57" y="98"/>
                  <a:pt x="67" y="100"/>
                  <a:pt x="69" y="97"/>
                </a:cubicBezTo>
                <a:cubicBezTo>
                  <a:pt x="71" y="94"/>
                  <a:pt x="82" y="86"/>
                  <a:pt x="82" y="92"/>
                </a:cubicBezTo>
                <a:cubicBezTo>
                  <a:pt x="82" y="97"/>
                  <a:pt x="78" y="101"/>
                  <a:pt x="83" y="104"/>
                </a:cubicBezTo>
                <a:cubicBezTo>
                  <a:pt x="88" y="107"/>
                  <a:pt x="80" y="112"/>
                  <a:pt x="93" y="114"/>
                </a:cubicBezTo>
                <a:cubicBezTo>
                  <a:pt x="103" y="114"/>
                  <a:pt x="122" y="117"/>
                  <a:pt x="129" y="121"/>
                </a:cubicBezTo>
                <a:cubicBezTo>
                  <a:pt x="129" y="121"/>
                  <a:pt x="129" y="121"/>
                  <a:pt x="129" y="121"/>
                </a:cubicBezTo>
                <a:cubicBezTo>
                  <a:pt x="131" y="121"/>
                  <a:pt x="141" y="119"/>
                  <a:pt x="142" y="120"/>
                </a:cubicBezTo>
                <a:cubicBezTo>
                  <a:pt x="144" y="121"/>
                  <a:pt x="144" y="123"/>
                  <a:pt x="149" y="124"/>
                </a:cubicBezTo>
                <a:cubicBezTo>
                  <a:pt x="154" y="124"/>
                  <a:pt x="156" y="126"/>
                  <a:pt x="157" y="127"/>
                </a:cubicBezTo>
                <a:cubicBezTo>
                  <a:pt x="158" y="128"/>
                  <a:pt x="159" y="128"/>
                  <a:pt x="160" y="127"/>
                </a:cubicBezTo>
                <a:cubicBezTo>
                  <a:pt x="160" y="126"/>
                  <a:pt x="167" y="118"/>
                  <a:pt x="168" y="117"/>
                </a:cubicBezTo>
                <a:cubicBezTo>
                  <a:pt x="170" y="115"/>
                  <a:pt x="173" y="112"/>
                  <a:pt x="175" y="113"/>
                </a:cubicBezTo>
                <a:cubicBezTo>
                  <a:pt x="178" y="115"/>
                  <a:pt x="183" y="116"/>
                  <a:pt x="185" y="115"/>
                </a:cubicBezTo>
                <a:cubicBezTo>
                  <a:pt x="187" y="114"/>
                  <a:pt x="190" y="115"/>
                  <a:pt x="191" y="113"/>
                </a:cubicBezTo>
                <a:cubicBezTo>
                  <a:pt x="191" y="110"/>
                  <a:pt x="199" y="110"/>
                  <a:pt x="199" y="110"/>
                </a:cubicBezTo>
                <a:cubicBezTo>
                  <a:pt x="200" y="110"/>
                  <a:pt x="204" y="113"/>
                  <a:pt x="204" y="112"/>
                </a:cubicBezTo>
                <a:cubicBezTo>
                  <a:pt x="204" y="111"/>
                  <a:pt x="204" y="104"/>
                  <a:pt x="207" y="104"/>
                </a:cubicBezTo>
                <a:cubicBezTo>
                  <a:pt x="208" y="104"/>
                  <a:pt x="209" y="104"/>
                  <a:pt x="210" y="104"/>
                </a:cubicBezTo>
                <a:cubicBezTo>
                  <a:pt x="213" y="101"/>
                  <a:pt x="217" y="100"/>
                  <a:pt x="218" y="100"/>
                </a:cubicBezTo>
                <a:cubicBezTo>
                  <a:pt x="221" y="101"/>
                  <a:pt x="220" y="92"/>
                  <a:pt x="220" y="88"/>
                </a:cubicBezTo>
                <a:cubicBezTo>
                  <a:pt x="221" y="83"/>
                  <a:pt x="219" y="82"/>
                  <a:pt x="218" y="79"/>
                </a:cubicBezTo>
                <a:cubicBezTo>
                  <a:pt x="218" y="76"/>
                  <a:pt x="226" y="76"/>
                  <a:pt x="228" y="75"/>
                </a:cubicBezTo>
                <a:cubicBezTo>
                  <a:pt x="231" y="74"/>
                  <a:pt x="228" y="70"/>
                  <a:pt x="224" y="69"/>
                </a:cubicBezTo>
                <a:cubicBezTo>
                  <a:pt x="220" y="68"/>
                  <a:pt x="226" y="63"/>
                  <a:pt x="227" y="62"/>
                </a:cubicBezTo>
                <a:cubicBezTo>
                  <a:pt x="228" y="61"/>
                  <a:pt x="231" y="65"/>
                  <a:pt x="235" y="65"/>
                </a:cubicBezTo>
                <a:cubicBezTo>
                  <a:pt x="238" y="65"/>
                  <a:pt x="241" y="61"/>
                  <a:pt x="241" y="58"/>
                </a:cubicBezTo>
                <a:cubicBezTo>
                  <a:pt x="240" y="56"/>
                  <a:pt x="243" y="52"/>
                  <a:pt x="245" y="50"/>
                </a:cubicBezTo>
                <a:cubicBezTo>
                  <a:pt x="242" y="44"/>
                  <a:pt x="235" y="38"/>
                  <a:pt x="236" y="35"/>
                </a:cubicBezTo>
                <a:cubicBezTo>
                  <a:pt x="237" y="32"/>
                  <a:pt x="237" y="26"/>
                  <a:pt x="236" y="21"/>
                </a:cubicBezTo>
                <a:cubicBezTo>
                  <a:pt x="236" y="20"/>
                  <a:pt x="236" y="19"/>
                  <a:pt x="236" y="19"/>
                </a:cubicBezTo>
                <a:cubicBezTo>
                  <a:pt x="232" y="15"/>
                  <a:pt x="226" y="12"/>
                  <a:pt x="224" y="12"/>
                </a:cubicBezTo>
                <a:cubicBezTo>
                  <a:pt x="221" y="13"/>
                  <a:pt x="217" y="16"/>
                  <a:pt x="213" y="13"/>
                </a:cubicBezTo>
                <a:cubicBezTo>
                  <a:pt x="208" y="11"/>
                  <a:pt x="207" y="9"/>
                  <a:pt x="205" y="9"/>
                </a:cubicBezTo>
                <a:cubicBezTo>
                  <a:pt x="203" y="10"/>
                  <a:pt x="197" y="9"/>
                  <a:pt x="195" y="7"/>
                </a:cubicBezTo>
                <a:cubicBezTo>
                  <a:pt x="194" y="5"/>
                  <a:pt x="190" y="4"/>
                  <a:pt x="187" y="4"/>
                </a:cubicBezTo>
                <a:cubicBezTo>
                  <a:pt x="184" y="5"/>
                  <a:pt x="179" y="2"/>
                  <a:pt x="173" y="1"/>
                </a:cubicBezTo>
                <a:cubicBezTo>
                  <a:pt x="168" y="0"/>
                  <a:pt x="172" y="9"/>
                  <a:pt x="171" y="13"/>
                </a:cubicBezTo>
                <a:cubicBezTo>
                  <a:pt x="171" y="16"/>
                  <a:pt x="168" y="13"/>
                  <a:pt x="164" y="17"/>
                </a:cubicBezTo>
                <a:cubicBezTo>
                  <a:pt x="161" y="20"/>
                  <a:pt x="163" y="21"/>
                  <a:pt x="161" y="21"/>
                </a:cubicBezTo>
                <a:cubicBezTo>
                  <a:pt x="159" y="22"/>
                  <a:pt x="154" y="20"/>
                  <a:pt x="149" y="21"/>
                </a:cubicBezTo>
                <a:cubicBezTo>
                  <a:pt x="144" y="23"/>
                  <a:pt x="141" y="19"/>
                  <a:pt x="141" y="17"/>
                </a:cubicBezTo>
                <a:cubicBezTo>
                  <a:pt x="141" y="15"/>
                  <a:pt x="137" y="13"/>
                  <a:pt x="135" y="12"/>
                </a:cubicBezTo>
                <a:cubicBezTo>
                  <a:pt x="135" y="13"/>
                  <a:pt x="134" y="15"/>
                  <a:pt x="134" y="17"/>
                </a:cubicBezTo>
                <a:cubicBezTo>
                  <a:pt x="134" y="21"/>
                  <a:pt x="133" y="21"/>
                  <a:pt x="131" y="22"/>
                </a:cubicBezTo>
                <a:close/>
              </a:path>
            </a:pathLst>
          </a:custGeom>
          <a:noFill/>
          <a:ln w="31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4" name="Fußzeilenplatzhalter 4">
            <a:extLst>
              <a:ext uri="{FF2B5EF4-FFF2-40B4-BE49-F238E27FC236}">
                <a16:creationId xmlns:a16="http://schemas.microsoft.com/office/drawing/2014/main" id="{7015FA71-3221-6CDC-829C-8E98681FBA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32000" y="4803775"/>
            <a:ext cx="5688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8775" indent="-179388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381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0953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5525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097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600" i="1">
                <a:solidFill>
                  <a:schemeClr val="accent6">
                    <a:lumMod val="90000"/>
                  </a:schemeClr>
                </a:solidFill>
              </a:rPr>
              <a:t>Zdroj: Fehringer, Roland: Posouzení životního cyklu obalů z PET a dalších materiálů, leden 2024, Rakousko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5258188-EFA4-390F-531D-6E3B0AB6E3A9}"/>
              </a:ext>
            </a:extLst>
          </p:cNvPr>
          <p:cNvGraphicFramePr/>
          <p:nvPr/>
        </p:nvGraphicFramePr>
        <p:xfrm>
          <a:off x="431999" y="2794123"/>
          <a:ext cx="2265193" cy="200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1336DEBF-1CCC-E51E-4E9F-863CFAD4F0EB}"/>
              </a:ext>
            </a:extLst>
          </p:cNvPr>
          <p:cNvSpPr>
            <a:spLocks/>
          </p:cNvSpPr>
          <p:nvPr/>
        </p:nvSpPr>
        <p:spPr>
          <a:xfrm>
            <a:off x="3236438" y="2279506"/>
            <a:ext cx="2281034" cy="25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feld 79">
            <a:extLst>
              <a:ext uri="{FF2B5EF4-FFF2-40B4-BE49-F238E27FC236}">
                <a16:creationId xmlns:a16="http://schemas.microsoft.com/office/drawing/2014/main" id="{8BB63ED8-FC37-AD41-58C2-CDE5BD4F13C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38648" y="2309670"/>
            <a:ext cx="1795029" cy="4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de-DE" altLang="de-DE" sz="1100">
                <a:latin typeface="+mj-lt"/>
              </a:rPr>
              <a:t>Minerální voda 1 </a:t>
            </a:r>
            <a:r>
              <a:rPr lang="de-DE" sz="1100">
                <a:solidFill>
                  <a:srgbClr val="004D90"/>
                </a:solidFill>
              </a:rPr>
              <a:t>l</a:t>
            </a:r>
            <a:endParaRPr lang="en-US"/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FAD05100-0752-BF51-5D47-55FF79BD18F9}"/>
              </a:ext>
            </a:extLst>
          </p:cNvPr>
          <p:cNvGraphicFramePr/>
          <p:nvPr/>
        </p:nvGraphicFramePr>
        <p:xfrm>
          <a:off x="3236436" y="2794123"/>
          <a:ext cx="2265193" cy="200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4D2E4E5-CC28-6F46-7A37-261C4451ABBB}"/>
              </a:ext>
            </a:extLst>
          </p:cNvPr>
          <p:cNvSpPr>
            <a:spLocks/>
          </p:cNvSpPr>
          <p:nvPr/>
        </p:nvSpPr>
        <p:spPr>
          <a:xfrm>
            <a:off x="6040877" y="2279506"/>
            <a:ext cx="2281034" cy="253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feld 79">
            <a:extLst>
              <a:ext uri="{FF2B5EF4-FFF2-40B4-BE49-F238E27FC236}">
                <a16:creationId xmlns:a16="http://schemas.microsoft.com/office/drawing/2014/main" id="{774B7AB0-EBDD-1B72-020F-914F12F32B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43087" y="2309670"/>
            <a:ext cx="1795029" cy="4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de-DE" altLang="de-DE" sz="1100">
                <a:solidFill>
                  <a:schemeClr val="accent1"/>
                </a:solidFill>
                <a:latin typeface="+mj-lt"/>
              </a:rPr>
              <a:t>Mléko 1 </a:t>
            </a:r>
            <a:r>
              <a:rPr lang="de-DE" sz="1100">
                <a:solidFill>
                  <a:srgbClr val="004D90"/>
                </a:solidFill>
              </a:rPr>
              <a:t>l</a:t>
            </a:r>
            <a:endParaRPr lang="en-US"/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2B0E8652-DA75-2320-BB8D-9F55DC325057}"/>
              </a:ext>
            </a:extLst>
          </p:cNvPr>
          <p:cNvGraphicFramePr/>
          <p:nvPr/>
        </p:nvGraphicFramePr>
        <p:xfrm>
          <a:off x="6040875" y="2794123"/>
          <a:ext cx="2265193" cy="200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61C5DA-C1E9-42AD-C387-A8B05C112B2E}"/>
              </a:ext>
            </a:extLst>
          </p:cNvPr>
          <p:cNvCxnSpPr>
            <a:cxnSpLocks/>
          </p:cNvCxnSpPr>
          <p:nvPr/>
        </p:nvCxnSpPr>
        <p:spPr bwMode="gray">
          <a:xfrm>
            <a:off x="640196" y="4161217"/>
            <a:ext cx="2006968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C087A1-F775-E821-4198-3329737FFE3D}"/>
              </a:ext>
            </a:extLst>
          </p:cNvPr>
          <p:cNvCxnSpPr>
            <a:cxnSpLocks/>
          </p:cNvCxnSpPr>
          <p:nvPr/>
        </p:nvCxnSpPr>
        <p:spPr bwMode="gray">
          <a:xfrm>
            <a:off x="3412764" y="4108464"/>
            <a:ext cx="2006968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1AA8B16-6009-36C2-A49A-D6AC66063135}"/>
              </a:ext>
            </a:extLst>
          </p:cNvPr>
          <p:cNvCxnSpPr>
            <a:cxnSpLocks/>
          </p:cNvCxnSpPr>
          <p:nvPr/>
        </p:nvCxnSpPr>
        <p:spPr bwMode="gray">
          <a:xfrm>
            <a:off x="6245658" y="4011061"/>
            <a:ext cx="2006968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C76B10-F47D-8E79-98DF-6987259FA2B6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38" name="Teilkreis 39">
              <a:extLst>
                <a:ext uri="{FF2B5EF4-FFF2-40B4-BE49-F238E27FC236}">
                  <a16:creationId xmlns:a16="http://schemas.microsoft.com/office/drawing/2014/main" id="{5823D775-37FD-A44C-306C-E887A1A6D78C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39" name="Teilkreis 42">
              <a:extLst>
                <a:ext uri="{FF2B5EF4-FFF2-40B4-BE49-F238E27FC236}">
                  <a16:creationId xmlns:a16="http://schemas.microsoft.com/office/drawing/2014/main" id="{C75E17B0-C8E3-6FF6-EE0C-8483CAB7B156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49" name="Teilkreis 43">
              <a:extLst>
                <a:ext uri="{FF2B5EF4-FFF2-40B4-BE49-F238E27FC236}">
                  <a16:creationId xmlns:a16="http://schemas.microsoft.com/office/drawing/2014/main" id="{5A072A50-BA57-19C9-140F-145F4ACD60F5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0" name="Teilkreis 44">
              <a:extLst>
                <a:ext uri="{FF2B5EF4-FFF2-40B4-BE49-F238E27FC236}">
                  <a16:creationId xmlns:a16="http://schemas.microsoft.com/office/drawing/2014/main" id="{8109CDE7-5909-A59A-954F-ED5734214A91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51" name="Textfeld 45">
              <a:extLst>
                <a:ext uri="{FF2B5EF4-FFF2-40B4-BE49-F238E27FC236}">
                  <a16:creationId xmlns:a16="http://schemas.microsoft.com/office/drawing/2014/main" id="{5E59C767-B66D-3E9C-26B5-0D627B4393E3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52" name="Textfeld 46">
              <a:extLst>
                <a:ext uri="{FF2B5EF4-FFF2-40B4-BE49-F238E27FC236}">
                  <a16:creationId xmlns:a16="http://schemas.microsoft.com/office/drawing/2014/main" id="{4771116E-29D6-821D-7357-1206C30E02C3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Recyklace</a:t>
              </a:r>
            </a:p>
          </p:txBody>
        </p:sp>
        <p:sp>
          <p:nvSpPr>
            <p:cNvPr id="54" name="Textfeld 47">
              <a:extLst>
                <a:ext uri="{FF2B5EF4-FFF2-40B4-BE49-F238E27FC236}">
                  <a16:creationId xmlns:a16="http://schemas.microsoft.com/office/drawing/2014/main" id="{FE4D615E-AB0B-2979-D147-1751A1D071D3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56" name="Textfeld 48">
              <a:extLst>
                <a:ext uri="{FF2B5EF4-FFF2-40B4-BE49-F238E27FC236}">
                  <a16:creationId xmlns:a16="http://schemas.microsoft.com/office/drawing/2014/main" id="{3E217C32-0872-BAC4-5397-437610AC6A8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Opětovné použití</a:t>
              </a:r>
            </a:p>
          </p:txBody>
        </p:sp>
        <p:grpSp>
          <p:nvGrpSpPr>
            <p:cNvPr id="57" name="Grafik 12">
              <a:extLst>
                <a:ext uri="{FF2B5EF4-FFF2-40B4-BE49-F238E27FC236}">
                  <a16:creationId xmlns:a16="http://schemas.microsoft.com/office/drawing/2014/main" id="{A2D2808C-E819-F2EB-032B-B531269B2037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137" name="Freihandform: Form 50">
                <a:extLst>
                  <a:ext uri="{FF2B5EF4-FFF2-40B4-BE49-F238E27FC236}">
                    <a16:creationId xmlns:a16="http://schemas.microsoft.com/office/drawing/2014/main" id="{4EDCD65B-070F-047D-0744-22179FAFCDEA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38" name="Freihandform: Form 51">
                <a:extLst>
                  <a:ext uri="{FF2B5EF4-FFF2-40B4-BE49-F238E27FC236}">
                    <a16:creationId xmlns:a16="http://schemas.microsoft.com/office/drawing/2014/main" id="{321C2163-5DEF-58BE-1475-97605B6077B3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39" name="Freihandform: Form 52">
                <a:extLst>
                  <a:ext uri="{FF2B5EF4-FFF2-40B4-BE49-F238E27FC236}">
                    <a16:creationId xmlns:a16="http://schemas.microsoft.com/office/drawing/2014/main" id="{E9AE16CB-7194-4727-CFCE-4E2C5EEFA8DD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40" name="Freihandform: Form 53">
                <a:extLst>
                  <a:ext uri="{FF2B5EF4-FFF2-40B4-BE49-F238E27FC236}">
                    <a16:creationId xmlns:a16="http://schemas.microsoft.com/office/drawing/2014/main" id="{90B99754-D54A-DE8E-89A0-BE30CF7859CA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41" name="Freihandform: Form 54">
                <a:extLst>
                  <a:ext uri="{FF2B5EF4-FFF2-40B4-BE49-F238E27FC236}">
                    <a16:creationId xmlns:a16="http://schemas.microsoft.com/office/drawing/2014/main" id="{C16B6FCC-C639-B777-F926-C475BB4FD9F6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42" name="Freihandform: Form 55">
                <a:extLst>
                  <a:ext uri="{FF2B5EF4-FFF2-40B4-BE49-F238E27FC236}">
                    <a16:creationId xmlns:a16="http://schemas.microsoft.com/office/drawing/2014/main" id="{92A84BF7-08BD-DB16-302E-94FF50020339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8" name="Grafik 21">
              <a:extLst>
                <a:ext uri="{FF2B5EF4-FFF2-40B4-BE49-F238E27FC236}">
                  <a16:creationId xmlns:a16="http://schemas.microsoft.com/office/drawing/2014/main" id="{10921028-E35D-AAD3-1232-6970F1A5D232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134" name="Freihandform: Form 65">
                <a:extLst>
                  <a:ext uri="{FF2B5EF4-FFF2-40B4-BE49-F238E27FC236}">
                    <a16:creationId xmlns:a16="http://schemas.microsoft.com/office/drawing/2014/main" id="{7EFA8D73-2F78-D916-E7F6-75433D25DDF0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35" name="Freihandform: Form 66">
                <a:extLst>
                  <a:ext uri="{FF2B5EF4-FFF2-40B4-BE49-F238E27FC236}">
                    <a16:creationId xmlns:a16="http://schemas.microsoft.com/office/drawing/2014/main" id="{AB88DCD2-9010-8786-7A23-4C7E6FAD7406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136" name="Freihandform: Form 67">
                <a:extLst>
                  <a:ext uri="{FF2B5EF4-FFF2-40B4-BE49-F238E27FC236}">
                    <a16:creationId xmlns:a16="http://schemas.microsoft.com/office/drawing/2014/main" id="{05AAE4D3-153D-6920-EBF7-6B86820A4747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61" name="Group 9">
              <a:extLst>
                <a:ext uri="{FF2B5EF4-FFF2-40B4-BE49-F238E27FC236}">
                  <a16:creationId xmlns:a16="http://schemas.microsoft.com/office/drawing/2014/main" id="{30E54C19-EA49-D02E-1A93-98280DD6586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63" name="Freeform 10">
                <a:extLst>
                  <a:ext uri="{FF2B5EF4-FFF2-40B4-BE49-F238E27FC236}">
                    <a16:creationId xmlns:a16="http://schemas.microsoft.com/office/drawing/2014/main" id="{CE53FFDF-AC60-91E7-C631-D0B06C030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22C1A4A9-FB9B-5CEE-87A7-4DC4A1549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90DEB158-5FAB-043C-5794-F88A30390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7B99E25D-D7E0-ECE2-94E3-B0340D931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95BBB8E4-4BC3-2A77-9827-A4EED51E5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E90AE509-AE3A-ABFC-7006-943DB3EA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2" name="Grafik 23">
              <a:extLst>
                <a:ext uri="{FF2B5EF4-FFF2-40B4-BE49-F238E27FC236}">
                  <a16:creationId xmlns:a16="http://schemas.microsoft.com/office/drawing/2014/main" id="{74DFB42D-6D9F-5849-BF9D-F6D6395362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8354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3D70CC0-3E9E-F9E0-3F1B-46A67F98CCE1}"/>
              </a:ext>
            </a:extLst>
          </p:cNvPr>
          <p:cNvSpPr/>
          <p:nvPr/>
        </p:nvSpPr>
        <p:spPr bwMode="gray">
          <a:xfrm>
            <a:off x="4572000" y="1851750"/>
            <a:ext cx="4140000" cy="2880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438C44-C226-0CCA-A1B9-B3EC60A9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b="0"/>
              <a:t>The </a:t>
            </a:r>
            <a:r>
              <a:rPr lang="en-GB" altLang="de-DE"/>
              <a:t>Simple One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09CF-2E71-EDB6-D8AC-5FD8285BB5E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6C386CE-7A8F-4DC3-AE75-1A2DCA8BC7D0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5EF1D-6260-3492-3C5E-8962CFA5C7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14D2F-693C-0973-A55B-C67B730B0C3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16D2A0-4B00-734B-5151-A1A994728D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altLang="de-DE" dirty="0" err="1"/>
              <a:t>Refill</a:t>
            </a:r>
            <a:r>
              <a:rPr lang="en-GB" altLang="de-DE" dirty="0"/>
              <a:t> </a:t>
            </a:r>
            <a:r>
              <a:rPr lang="en-GB" altLang="de-DE" dirty="0" err="1"/>
              <a:t>řešení</a:t>
            </a:r>
            <a:r>
              <a:rPr lang="en-GB" altLang="de-DE" dirty="0"/>
              <a:t> </a:t>
            </a:r>
            <a:r>
              <a:rPr lang="en-GB" altLang="de-DE" dirty="0" err="1"/>
              <a:t>vyrobené</a:t>
            </a:r>
            <a:r>
              <a:rPr lang="en-GB" altLang="de-DE" dirty="0"/>
              <a:t> ze </a:t>
            </a:r>
            <a:r>
              <a:rPr lang="en-GB" altLang="de-DE" b="0" dirty="0"/>
              <a:t>100% </a:t>
            </a:r>
            <a:r>
              <a:rPr lang="en-GB" altLang="de-DE" dirty="0" err="1"/>
              <a:t>recyklovaného</a:t>
            </a:r>
            <a:r>
              <a:rPr lang="en-GB" altLang="de-DE" dirty="0"/>
              <a:t> </a:t>
            </a:r>
            <a:r>
              <a:rPr lang="en-GB" altLang="de-DE" b="0" dirty="0"/>
              <a:t>HDPE</a:t>
            </a:r>
            <a:r>
              <a:rPr lang="en-GB" altLang="de-DE" dirty="0"/>
              <a:t> </a:t>
            </a:r>
            <a:r>
              <a:rPr lang="en-GB" altLang="de-DE" dirty="0" err="1"/>
              <a:t>umožňuje</a:t>
            </a:r>
            <a:r>
              <a:rPr lang="en-GB" altLang="de-DE" dirty="0"/>
              <a:t> </a:t>
            </a:r>
            <a:r>
              <a:rPr lang="en-GB" altLang="de-DE" dirty="0" err="1"/>
              <a:t>jednoduché</a:t>
            </a:r>
            <a:r>
              <a:rPr lang="en-GB" altLang="de-DE" dirty="0"/>
              <a:t> </a:t>
            </a:r>
          </a:p>
          <a:p>
            <a:r>
              <a:rPr lang="en-GB" altLang="de-DE" dirty="0"/>
              <a:t>a </a:t>
            </a:r>
            <a:r>
              <a:rPr lang="en-GB" altLang="de-DE" dirty="0" err="1"/>
              <a:t>udržitelné</a:t>
            </a:r>
            <a:r>
              <a:rPr lang="en-GB" altLang="de-DE" dirty="0"/>
              <a:t> </a:t>
            </a:r>
            <a:r>
              <a:rPr lang="en-GB" altLang="de-DE" dirty="0" err="1"/>
              <a:t>doplňování</a:t>
            </a:r>
            <a:r>
              <a:rPr lang="en-GB" altLang="de-DE" dirty="0"/>
              <a:t> </a:t>
            </a:r>
            <a:r>
              <a:rPr lang="en-GB" altLang="de-DE" dirty="0" err="1"/>
              <a:t>původního</a:t>
            </a:r>
            <a:r>
              <a:rPr lang="en-GB" altLang="de-DE" dirty="0"/>
              <a:t> </a:t>
            </a:r>
            <a:r>
              <a:rPr lang="en-GB" altLang="de-DE" dirty="0" err="1"/>
              <a:t>obalu</a:t>
            </a:r>
            <a:r>
              <a:rPr lang="en-GB" altLang="de-DE" dirty="0"/>
              <a:t> </a:t>
            </a:r>
            <a:r>
              <a:rPr lang="en-GB" altLang="de-DE" dirty="0" err="1"/>
              <a:t>produktu</a:t>
            </a:r>
            <a:r>
              <a:rPr lang="en-GB" altLang="de-DE" dirty="0"/>
              <a:t>.</a:t>
            </a:r>
            <a:endParaRPr lang="de-AT" sz="16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05EA32-DD99-2832-03AD-598F9DADC3E2}"/>
              </a:ext>
            </a:extLst>
          </p:cNvPr>
          <p:cNvGrpSpPr>
            <a:grpSpLocks/>
          </p:cNvGrpSpPr>
          <p:nvPr/>
        </p:nvGrpSpPr>
        <p:grpSpPr bwMode="auto">
          <a:xfrm>
            <a:off x="4714623" y="2234063"/>
            <a:ext cx="1554898" cy="1888764"/>
            <a:chOff x="322122" y="2040204"/>
            <a:chExt cx="2005089" cy="2434249"/>
          </a:xfrm>
        </p:grpSpPr>
        <p:pic>
          <p:nvPicPr>
            <p:cNvPr id="10" name="Grafik 93">
              <a:extLst>
                <a:ext uri="{FF2B5EF4-FFF2-40B4-BE49-F238E27FC236}">
                  <a16:creationId xmlns:a16="http://schemas.microsoft.com/office/drawing/2014/main" id="{5EE24195-F324-28C5-902B-DC2F6E7FC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488281" y="4284647"/>
              <a:ext cx="820370" cy="14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93">
              <a:extLst>
                <a:ext uri="{FF2B5EF4-FFF2-40B4-BE49-F238E27FC236}">
                  <a16:creationId xmlns:a16="http://schemas.microsoft.com/office/drawing/2014/main" id="{EB981D94-45C9-F7CF-0EB5-BBAB3A4AF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35513" y="4180999"/>
              <a:ext cx="902407" cy="23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3" descr="A picture containing text, toiletry, cosmetic&#10;&#10;Description automatically generated">
              <a:extLst>
                <a:ext uri="{FF2B5EF4-FFF2-40B4-BE49-F238E27FC236}">
                  <a16:creationId xmlns:a16="http://schemas.microsoft.com/office/drawing/2014/main" id="{A5ABEDCC-ACA4-BE57-D07F-533BB2463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2122" y="2040204"/>
              <a:ext cx="2005089" cy="2434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pieren 30">
            <a:extLst>
              <a:ext uri="{FF2B5EF4-FFF2-40B4-BE49-F238E27FC236}">
                <a16:creationId xmlns:a16="http://schemas.microsoft.com/office/drawing/2014/main" id="{5771AB2C-4BD9-8C56-B367-AA90A38586F7}"/>
              </a:ext>
            </a:extLst>
          </p:cNvPr>
          <p:cNvGrpSpPr>
            <a:grpSpLocks/>
          </p:cNvGrpSpPr>
          <p:nvPr/>
        </p:nvGrpSpPr>
        <p:grpSpPr bwMode="auto">
          <a:xfrm>
            <a:off x="684152" y="2643913"/>
            <a:ext cx="1658938" cy="306387"/>
            <a:chOff x="4832862" y="2322407"/>
            <a:chExt cx="1659033" cy="306213"/>
          </a:xfrm>
        </p:grpSpPr>
        <p:pic>
          <p:nvPicPr>
            <p:cNvPr id="18" name="Grafik 53">
              <a:extLst>
                <a:ext uri="{FF2B5EF4-FFF2-40B4-BE49-F238E27FC236}">
                  <a16:creationId xmlns:a16="http://schemas.microsoft.com/office/drawing/2014/main" id="{9BE5CEAB-CB17-5EEB-16F5-F7A692E4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832862" y="2336686"/>
              <a:ext cx="157171" cy="29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54">
              <a:extLst>
                <a:ext uri="{FF2B5EF4-FFF2-40B4-BE49-F238E27FC236}">
                  <a16:creationId xmlns:a16="http://schemas.microsoft.com/office/drawing/2014/main" id="{2BE17FA5-809E-996A-F01F-B210BB803E6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049223" y="2322407"/>
              <a:ext cx="1442672" cy="30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de-DE" altLang="de-DE" sz="1000" b="1">
                  <a:solidFill>
                    <a:srgbClr val="288F07"/>
                  </a:solidFill>
                </a:rPr>
                <a:t>Změna klimatu </a:t>
              </a:r>
              <a:br>
                <a:rPr lang="de-DE" altLang="de-DE" sz="1000">
                  <a:solidFill>
                    <a:srgbClr val="288F07"/>
                  </a:solidFill>
                </a:rPr>
              </a:br>
              <a:r>
                <a:rPr lang="de-DE" altLang="de-DE" sz="1000">
                  <a:solidFill>
                    <a:srgbClr val="288F07"/>
                  </a:solidFill>
                </a:rPr>
                <a:t>[g CO</a:t>
              </a:r>
              <a:r>
                <a:rPr lang="de-DE" altLang="de-DE" sz="1000" baseline="-25000">
                  <a:solidFill>
                    <a:srgbClr val="288F07"/>
                  </a:solidFill>
                </a:rPr>
                <a:t>2</a:t>
              </a:r>
              <a:r>
                <a:rPr lang="de-DE" altLang="de-DE" sz="1000">
                  <a:solidFill>
                    <a:srgbClr val="288F07"/>
                  </a:solidFill>
                </a:rPr>
                <a:t> ekv.]</a:t>
              </a:r>
            </a:p>
          </p:txBody>
        </p:sp>
      </p:grpSp>
      <p:sp>
        <p:nvSpPr>
          <p:cNvPr id="34" name="Title 7">
            <a:extLst>
              <a:ext uri="{FF2B5EF4-FFF2-40B4-BE49-F238E27FC236}">
                <a16:creationId xmlns:a16="http://schemas.microsoft.com/office/drawing/2014/main" id="{E529044F-AB85-E060-00A6-29E964EA243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344851" y="2295686"/>
            <a:ext cx="262255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8775" indent="-179388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381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0953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5525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097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800" dirty="0">
                <a:solidFill>
                  <a:srgbClr val="2793C9"/>
                </a:solidFill>
                <a:latin typeface="+mj-lt"/>
              </a:rPr>
              <a:t>- 80%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004D90"/>
                </a:solidFill>
              </a:rPr>
              <a:t>lze</a:t>
            </a:r>
            <a:r>
              <a:rPr lang="en-US" altLang="de-DE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ušetřit</a:t>
            </a:r>
            <a:r>
              <a:rPr lang="en-US" altLang="de-DE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plast</a:t>
            </a:r>
            <a:r>
              <a:rPr lang="en-US" altLang="de-DE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díky</a:t>
            </a:r>
            <a:r>
              <a:rPr lang="en-US" altLang="de-DE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extrémně</a:t>
            </a:r>
            <a:br>
              <a:rPr lang="en-US" altLang="de-DE" sz="1000" dirty="0">
                <a:solidFill>
                  <a:srgbClr val="004D90"/>
                </a:solidFill>
                <a:latin typeface="+mj-lt"/>
              </a:rPr>
            </a:br>
            <a:r>
              <a:rPr lang="en-US" sz="1000" dirty="0" err="1">
                <a:solidFill>
                  <a:srgbClr val="004D90"/>
                </a:solidFill>
                <a:latin typeface="+mj-lt"/>
              </a:rPr>
              <a:t>lehčenému</a:t>
            </a:r>
            <a:r>
              <a:rPr lang="en-US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obalu</a:t>
            </a:r>
            <a:endParaRPr lang="en-US" sz="1000" dirty="0">
              <a:solidFill>
                <a:srgbClr val="004D90"/>
              </a:solidFill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800" dirty="0">
                <a:solidFill>
                  <a:srgbClr val="2793C9"/>
                </a:solidFill>
                <a:latin typeface="+mj-lt"/>
              </a:rPr>
              <a:t>- 55%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004D90"/>
                </a:solidFill>
              </a:rPr>
              <a:t>snížení</a:t>
            </a:r>
            <a:r>
              <a:rPr lang="en-US" sz="1000" dirty="0">
                <a:solidFill>
                  <a:srgbClr val="004D90"/>
                </a:solidFill>
              </a:rPr>
              <a:t> </a:t>
            </a:r>
            <a:r>
              <a:rPr lang="en-US" sz="1000" dirty="0" err="1">
                <a:solidFill>
                  <a:srgbClr val="004D90"/>
                </a:solidFill>
              </a:rPr>
              <a:t>emisí</a:t>
            </a:r>
            <a:r>
              <a:rPr lang="en-US" altLang="de-DE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skleníkových</a:t>
            </a:r>
            <a:r>
              <a:rPr lang="en-US" altLang="de-DE" sz="1000" dirty="0">
                <a:solidFill>
                  <a:srgbClr val="004D90"/>
                </a:solidFill>
                <a:latin typeface="+mj-lt"/>
              </a:rPr>
              <a:t> </a:t>
            </a:r>
            <a:r>
              <a:rPr lang="en-US" altLang="de-DE" sz="1000" dirty="0" err="1">
                <a:solidFill>
                  <a:srgbClr val="004D90"/>
                </a:solidFill>
                <a:latin typeface="+mj-lt"/>
              </a:rPr>
              <a:t>plynů</a:t>
            </a:r>
            <a:endParaRPr lang="en-US" b="1" dirty="0"/>
          </a:p>
        </p:txBody>
      </p:sp>
      <p:sp>
        <p:nvSpPr>
          <p:cNvPr id="35" name="Title 7">
            <a:extLst>
              <a:ext uri="{FF2B5EF4-FFF2-40B4-BE49-F238E27FC236}">
                <a16:creationId xmlns:a16="http://schemas.microsoft.com/office/drawing/2014/main" id="{5E678142-C674-F2A4-352B-D414CF0D106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613669" y="4482237"/>
            <a:ext cx="22526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9388" indent="-17938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8775" indent="-179388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975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381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0953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5525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09775" indent="-180975" eaLnBrk="0" fontAlgn="base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500">
                <a:solidFill>
                  <a:schemeClr val="accent6">
                    <a:lumMod val="90000"/>
                  </a:schemeClr>
                </a:solidFill>
                <a:cs typeface="Calibri" panose="020F0502020204030204" pitchFamily="34" charset="0"/>
              </a:rPr>
              <a:t>Studie LCA provedená společností c7 consult porovnává opakovanou spotřebu (5krát) skleněné lahve Susanne Kaufmann™ oproti jednorázovému nákupu a čtyřem doplněním s The Simple One. (Studie LCA provedená společností c7 consult)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A505554-25CD-ECE1-F130-5B64ED696145}"/>
              </a:ext>
            </a:extLst>
          </p:cNvPr>
          <p:cNvGraphicFramePr/>
          <p:nvPr/>
        </p:nvGraphicFramePr>
        <p:xfrm>
          <a:off x="1055006" y="1851749"/>
          <a:ext cx="2976656" cy="270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A46B41-DDFB-0A4E-6C61-45228FA990C5}"/>
              </a:ext>
            </a:extLst>
          </p:cNvPr>
          <p:cNvCxnSpPr>
            <a:cxnSpLocks/>
          </p:cNvCxnSpPr>
          <p:nvPr/>
        </p:nvCxnSpPr>
        <p:spPr bwMode="gray">
          <a:xfrm>
            <a:off x="1004687" y="3584733"/>
            <a:ext cx="212644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9851CE3-BA1F-2D7D-700E-C0A5076D49F5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49" name="Teilkreis 39">
              <a:extLst>
                <a:ext uri="{FF2B5EF4-FFF2-40B4-BE49-F238E27FC236}">
                  <a16:creationId xmlns:a16="http://schemas.microsoft.com/office/drawing/2014/main" id="{2912037B-0762-C9A7-B03C-6A350578EA41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0" name="Teilkreis 42">
              <a:extLst>
                <a:ext uri="{FF2B5EF4-FFF2-40B4-BE49-F238E27FC236}">
                  <a16:creationId xmlns:a16="http://schemas.microsoft.com/office/drawing/2014/main" id="{14B9AB29-7D41-B3DC-3D00-1762CADDEDC3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1" name="Teilkreis 43">
              <a:extLst>
                <a:ext uri="{FF2B5EF4-FFF2-40B4-BE49-F238E27FC236}">
                  <a16:creationId xmlns:a16="http://schemas.microsoft.com/office/drawing/2014/main" id="{6E5C9243-EAE8-9AFB-70E1-C078151A70E6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52" name="Teilkreis 44">
              <a:extLst>
                <a:ext uri="{FF2B5EF4-FFF2-40B4-BE49-F238E27FC236}">
                  <a16:creationId xmlns:a16="http://schemas.microsoft.com/office/drawing/2014/main" id="{94AFB4F9-E539-557F-4F07-708D0B471559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53" name="Textfeld 45">
              <a:extLst>
                <a:ext uri="{FF2B5EF4-FFF2-40B4-BE49-F238E27FC236}">
                  <a16:creationId xmlns:a16="http://schemas.microsoft.com/office/drawing/2014/main" id="{0E169F09-6E4D-CA6F-44B2-18991F2152E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54" name="Textfeld 46">
              <a:extLst>
                <a:ext uri="{FF2B5EF4-FFF2-40B4-BE49-F238E27FC236}">
                  <a16:creationId xmlns:a16="http://schemas.microsoft.com/office/drawing/2014/main" id="{E971CFA5-B670-B5AB-1173-9A5338D6BAAD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55" name="Textfeld 47">
              <a:extLst>
                <a:ext uri="{FF2B5EF4-FFF2-40B4-BE49-F238E27FC236}">
                  <a16:creationId xmlns:a16="http://schemas.microsoft.com/office/drawing/2014/main" id="{897881D0-1202-F22E-E18A-36DBC8BAF458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/>
                <a:t>Nahradit</a:t>
              </a:r>
            </a:p>
          </p:txBody>
        </p:sp>
        <p:sp>
          <p:nvSpPr>
            <p:cNvPr id="56" name="Textfeld 48">
              <a:extLst>
                <a:ext uri="{FF2B5EF4-FFF2-40B4-BE49-F238E27FC236}">
                  <a16:creationId xmlns:a16="http://schemas.microsoft.com/office/drawing/2014/main" id="{FE1B05BB-7F9B-0C70-8282-E8B23305FE3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Znovu použít</a:t>
              </a:r>
            </a:p>
          </p:txBody>
        </p:sp>
        <p:grpSp>
          <p:nvGrpSpPr>
            <p:cNvPr id="57" name="Grafik 12">
              <a:extLst>
                <a:ext uri="{FF2B5EF4-FFF2-40B4-BE49-F238E27FC236}">
                  <a16:creationId xmlns:a16="http://schemas.microsoft.com/office/drawing/2014/main" id="{C3492588-97E9-A889-71F2-05F490D30A34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70" name="Freihandform: Form 50">
                <a:extLst>
                  <a:ext uri="{FF2B5EF4-FFF2-40B4-BE49-F238E27FC236}">
                    <a16:creationId xmlns:a16="http://schemas.microsoft.com/office/drawing/2014/main" id="{CE2A8BFC-603C-96F5-2183-3B515517BB13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1" name="Freihandform: Form 51">
                <a:extLst>
                  <a:ext uri="{FF2B5EF4-FFF2-40B4-BE49-F238E27FC236}">
                    <a16:creationId xmlns:a16="http://schemas.microsoft.com/office/drawing/2014/main" id="{D8374A4F-6EEE-2674-AC6E-F742DF1793DC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2" name="Freihandform: Form 52">
                <a:extLst>
                  <a:ext uri="{FF2B5EF4-FFF2-40B4-BE49-F238E27FC236}">
                    <a16:creationId xmlns:a16="http://schemas.microsoft.com/office/drawing/2014/main" id="{AE075DC3-044D-9A01-6D20-7C6FC558C5BF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3" name="Freihandform: Form 53">
                <a:extLst>
                  <a:ext uri="{FF2B5EF4-FFF2-40B4-BE49-F238E27FC236}">
                    <a16:creationId xmlns:a16="http://schemas.microsoft.com/office/drawing/2014/main" id="{DDB7CB1B-CA3E-4CEE-95CD-8E9EA5F12BA2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4" name="Freihandform: Form 54">
                <a:extLst>
                  <a:ext uri="{FF2B5EF4-FFF2-40B4-BE49-F238E27FC236}">
                    <a16:creationId xmlns:a16="http://schemas.microsoft.com/office/drawing/2014/main" id="{14168BEA-79D4-3D8C-71CD-C7486B6FB13C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75" name="Freihandform: Form 55">
                <a:extLst>
                  <a:ext uri="{FF2B5EF4-FFF2-40B4-BE49-F238E27FC236}">
                    <a16:creationId xmlns:a16="http://schemas.microsoft.com/office/drawing/2014/main" id="{9B3BE767-C128-1142-2EE3-03B93CAF5250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8" name="Grafik 21">
              <a:extLst>
                <a:ext uri="{FF2B5EF4-FFF2-40B4-BE49-F238E27FC236}">
                  <a16:creationId xmlns:a16="http://schemas.microsoft.com/office/drawing/2014/main" id="{4693D045-8AA3-0732-E8E4-520E4FF2162F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67" name="Freihandform: Form 65">
                <a:extLst>
                  <a:ext uri="{FF2B5EF4-FFF2-40B4-BE49-F238E27FC236}">
                    <a16:creationId xmlns:a16="http://schemas.microsoft.com/office/drawing/2014/main" id="{A6AD1DA8-FBA1-55C5-6DCC-91C491EBA189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8" name="Freihandform: Form 66">
                <a:extLst>
                  <a:ext uri="{FF2B5EF4-FFF2-40B4-BE49-F238E27FC236}">
                    <a16:creationId xmlns:a16="http://schemas.microsoft.com/office/drawing/2014/main" id="{99344667-96FC-92EA-3BD1-A38BE3FA0B41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69" name="Freihandform: Form 67">
                <a:extLst>
                  <a:ext uri="{FF2B5EF4-FFF2-40B4-BE49-F238E27FC236}">
                    <a16:creationId xmlns:a16="http://schemas.microsoft.com/office/drawing/2014/main" id="{872429AE-D945-2308-F116-3FB06F9328C0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59" name="Group 9">
              <a:extLst>
                <a:ext uri="{FF2B5EF4-FFF2-40B4-BE49-F238E27FC236}">
                  <a16:creationId xmlns:a16="http://schemas.microsoft.com/office/drawing/2014/main" id="{E449B3C0-D4C0-8D36-843E-1A557DACE3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CE7000CB-B53C-CEA5-6B82-33AC0C60F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Freeform 11">
                <a:extLst>
                  <a:ext uri="{FF2B5EF4-FFF2-40B4-BE49-F238E27FC236}">
                    <a16:creationId xmlns:a16="http://schemas.microsoft.com/office/drawing/2014/main" id="{150E7121-E333-3DAA-FB09-7B57C5912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264EF98D-4677-8B6B-6A22-E9B5D8884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EE2FE08D-E64B-12ED-9E4F-41E5F5D4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Freeform 14">
                <a:extLst>
                  <a:ext uri="{FF2B5EF4-FFF2-40B4-BE49-F238E27FC236}">
                    <a16:creationId xmlns:a16="http://schemas.microsoft.com/office/drawing/2014/main" id="{51498A24-E7D0-B0D9-600C-39CDF68AE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Freeform 15">
                <a:extLst>
                  <a:ext uri="{FF2B5EF4-FFF2-40B4-BE49-F238E27FC236}">
                    <a16:creationId xmlns:a16="http://schemas.microsoft.com/office/drawing/2014/main" id="{5C579025-C993-B9AA-7979-FAF46E9CA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0" name="Grafik 23">
              <a:extLst>
                <a:ext uri="{FF2B5EF4-FFF2-40B4-BE49-F238E27FC236}">
                  <a16:creationId xmlns:a16="http://schemas.microsoft.com/office/drawing/2014/main" id="{35BAC291-F402-AFF7-3279-E76FF6C0DF4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2427722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34F8A-42EE-101D-1ED3-8961754D1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0" descr="Ein Bild, das Glasflasche, Lösung, Drink, Flüssigkeit enthält.&#10;&#10;Automatisch generierte Beschreibung">
            <a:extLst>
              <a:ext uri="{FF2B5EF4-FFF2-40B4-BE49-F238E27FC236}">
                <a16:creationId xmlns:a16="http://schemas.microsoft.com/office/drawing/2014/main" id="{B0B20374-4D73-1145-EBE6-59FA11B4F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638" y="692617"/>
            <a:ext cx="1088303" cy="40563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AFB286-7C99-7C4C-B5B0-373ED6775C27}"/>
              </a:ext>
            </a:extLst>
          </p:cNvPr>
          <p:cNvSpPr/>
          <p:nvPr/>
        </p:nvSpPr>
        <p:spPr bwMode="gray">
          <a:xfrm>
            <a:off x="439620" y="1944737"/>
            <a:ext cx="4140000" cy="2880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04BC49-6E48-9035-74C2-EEADD9AA6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2083960"/>
            <a:ext cx="3779838" cy="2583638"/>
          </a:xfrm>
        </p:spPr>
        <p:txBody>
          <a:bodyPr/>
          <a:lstStyle/>
          <a:p>
            <a:r>
              <a:rPr lang="en-GB" b="1" dirty="0" err="1"/>
              <a:t>Nižší</a:t>
            </a:r>
            <a:r>
              <a:rPr lang="en-GB" b="1" dirty="0"/>
              <a:t> </a:t>
            </a:r>
            <a:r>
              <a:rPr lang="en-GB" b="1" dirty="0" err="1"/>
              <a:t>uhlíková</a:t>
            </a:r>
            <a:r>
              <a:rPr lang="en-GB" b="1" dirty="0"/>
              <a:t> </a:t>
            </a:r>
            <a:r>
              <a:rPr lang="en-GB" b="1" dirty="0" err="1"/>
              <a:t>stopa</a:t>
            </a:r>
            <a:br>
              <a:rPr lang="en-GB" dirty="0"/>
            </a:br>
            <a:r>
              <a:rPr lang="en-US" dirty="0"/>
              <a:t>PET </a:t>
            </a:r>
            <a:r>
              <a:rPr lang="en-US" dirty="0" err="1"/>
              <a:t>láhev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víno</a:t>
            </a:r>
            <a:r>
              <a:rPr lang="en-US" dirty="0"/>
              <a:t> s 30% </a:t>
            </a:r>
            <a:r>
              <a:rPr lang="en-US" dirty="0" err="1"/>
              <a:t>rPET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uhlíkovou</a:t>
            </a:r>
            <a:r>
              <a:rPr lang="en-US" dirty="0"/>
              <a:t> </a:t>
            </a:r>
            <a:r>
              <a:rPr lang="en-US" dirty="0" err="1"/>
              <a:t>stopu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je o </a:t>
            </a:r>
            <a:r>
              <a:rPr lang="en-US" b="1" dirty="0">
                <a:solidFill>
                  <a:srgbClr val="2793C9"/>
                </a:solidFill>
              </a:rPr>
              <a:t>43%</a:t>
            </a:r>
            <a:r>
              <a:rPr lang="en-US" b="1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u </a:t>
            </a:r>
            <a:r>
              <a:rPr lang="en-US" dirty="0" err="1"/>
              <a:t>skleněné</a:t>
            </a:r>
            <a:r>
              <a:rPr lang="en-US" dirty="0"/>
              <a:t> </a:t>
            </a:r>
            <a:r>
              <a:rPr lang="en-US" dirty="0" err="1"/>
              <a:t>lahve</a:t>
            </a:r>
            <a:r>
              <a:rPr lang="en-US" dirty="0"/>
              <a:t>.</a:t>
            </a:r>
          </a:p>
          <a:p>
            <a:r>
              <a:rPr lang="en-GB" b="1" dirty="0" err="1">
                <a:solidFill>
                  <a:srgbClr val="004D90"/>
                </a:solidFill>
                <a:latin typeface="Arial" panose="020B0604020202020204" pitchFamily="34" charset="0"/>
              </a:rPr>
              <a:t>Nákladově</a:t>
            </a:r>
            <a:r>
              <a:rPr lang="en-GB" b="1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4D90"/>
                </a:solidFill>
                <a:latin typeface="Arial" panose="020B0604020202020204" pitchFamily="34" charset="0"/>
              </a:rPr>
              <a:t>výhodnější</a:t>
            </a:r>
            <a:br>
              <a:rPr lang="en-GB" dirty="0">
                <a:solidFill>
                  <a:srgbClr val="004D90"/>
                </a:solidFill>
                <a:latin typeface="Arial" panose="020B0604020202020204" pitchFamily="34" charset="0"/>
              </a:rPr>
            </a:br>
            <a:r>
              <a:rPr lang="en-GB" dirty="0" err="1">
                <a:solidFill>
                  <a:srgbClr val="004D90"/>
                </a:solidFill>
                <a:latin typeface="Arial" panose="020B0604020202020204" pitchFamily="34" charset="0"/>
              </a:rPr>
              <a:t>Plastové</a:t>
            </a:r>
            <a:r>
              <a:rPr lang="en-GB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US" dirty="0" err="1"/>
              <a:t>lahve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víno</a:t>
            </a:r>
            <a:r>
              <a:rPr lang="en-US" dirty="0"/>
              <a:t> </a:t>
            </a:r>
            <a:r>
              <a:rPr lang="en-US" dirty="0" err="1"/>
              <a:t>nabízejí</a:t>
            </a:r>
            <a:r>
              <a:rPr lang="en-US" dirty="0"/>
              <a:t>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nákladů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o </a:t>
            </a:r>
            <a:r>
              <a:rPr lang="en-US" b="1" dirty="0">
                <a:solidFill>
                  <a:srgbClr val="2793C9"/>
                </a:solidFill>
              </a:rPr>
              <a:t>30%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srovnání</a:t>
            </a:r>
            <a:r>
              <a:rPr lang="en-US" dirty="0"/>
              <a:t> se </a:t>
            </a:r>
            <a:r>
              <a:rPr lang="en-US" dirty="0" err="1"/>
              <a:t>skleněnými</a:t>
            </a:r>
            <a:r>
              <a:rPr lang="en-US" dirty="0"/>
              <a:t> </a:t>
            </a:r>
            <a:r>
              <a:rPr lang="en-US" dirty="0" err="1"/>
              <a:t>lahvemi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víno</a:t>
            </a:r>
            <a:r>
              <a:rPr lang="en-US" dirty="0"/>
              <a:t>.</a:t>
            </a:r>
          </a:p>
          <a:p>
            <a:r>
              <a:rPr lang="en-GB" b="1" dirty="0" err="1">
                <a:solidFill>
                  <a:srgbClr val="004D90"/>
                </a:solidFill>
                <a:latin typeface="Arial" panose="020B0604020202020204" pitchFamily="34" charset="0"/>
              </a:rPr>
              <a:t>Nízká</a:t>
            </a:r>
            <a:r>
              <a:rPr lang="en-GB" b="1" dirty="0">
                <a:solidFill>
                  <a:srgbClr val="004D9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4D90"/>
                </a:solidFill>
                <a:latin typeface="Arial" panose="020B0604020202020204" pitchFamily="34" charset="0"/>
              </a:rPr>
              <a:t>hmotnost</a:t>
            </a:r>
            <a:br>
              <a:rPr lang="en-GB" dirty="0">
                <a:solidFill>
                  <a:srgbClr val="004D90"/>
                </a:solidFill>
                <a:latin typeface="Arial" panose="020B0604020202020204" pitchFamily="34" charset="0"/>
              </a:rPr>
            </a:br>
            <a:r>
              <a:rPr lang="en-GB" dirty="0" err="1">
                <a:solidFill>
                  <a:srgbClr val="004D90"/>
                </a:solidFill>
                <a:latin typeface="Arial" panose="020B0604020202020204" pitchFamily="34" charset="0"/>
              </a:rPr>
              <a:t>Naše</a:t>
            </a:r>
            <a:r>
              <a:rPr lang="en-US" dirty="0"/>
              <a:t> </a:t>
            </a:r>
            <a:r>
              <a:rPr lang="en-US" dirty="0" err="1"/>
              <a:t>plastové</a:t>
            </a:r>
            <a:r>
              <a:rPr lang="en-US" dirty="0"/>
              <a:t> </a:t>
            </a:r>
            <a:r>
              <a:rPr lang="en-US" dirty="0" err="1"/>
              <a:t>lahve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víno</a:t>
            </a:r>
            <a:r>
              <a:rPr lang="en-US" dirty="0"/>
              <a:t> o </a:t>
            </a:r>
            <a:r>
              <a:rPr lang="en-US" dirty="0" err="1"/>
              <a:t>objemu</a:t>
            </a:r>
            <a:r>
              <a:rPr lang="en-US" dirty="0"/>
              <a:t> 0,75 l </a:t>
            </a:r>
            <a:r>
              <a:rPr lang="en-US" dirty="0" err="1"/>
              <a:t>váží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b="1" dirty="0">
                <a:solidFill>
                  <a:srgbClr val="2793C9"/>
                </a:solidFill>
              </a:rPr>
              <a:t>50 </a:t>
            </a:r>
            <a:r>
              <a:rPr lang="en-US" b="1" dirty="0" err="1">
                <a:solidFill>
                  <a:srgbClr val="2793C9"/>
                </a:solidFill>
              </a:rPr>
              <a:t>gramů</a:t>
            </a:r>
            <a:r>
              <a:rPr lang="en-US" dirty="0"/>
              <a:t>, </a:t>
            </a:r>
            <a:r>
              <a:rPr lang="en-US" dirty="0" err="1"/>
              <a:t>zatímco</a:t>
            </a:r>
            <a:r>
              <a:rPr lang="en-US" dirty="0"/>
              <a:t> </a:t>
            </a:r>
            <a:r>
              <a:rPr lang="en-US" dirty="0" err="1"/>
              <a:t>skleněné</a:t>
            </a:r>
            <a:r>
              <a:rPr lang="en-US" dirty="0"/>
              <a:t> </a:t>
            </a:r>
            <a:r>
              <a:rPr lang="en-US" dirty="0" err="1"/>
              <a:t>lahve</a:t>
            </a:r>
            <a:r>
              <a:rPr lang="en-US" dirty="0"/>
              <a:t> </a:t>
            </a:r>
            <a:r>
              <a:rPr lang="en-US" dirty="0" err="1"/>
              <a:t>váží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400 </a:t>
            </a:r>
            <a:r>
              <a:rPr lang="en-US" dirty="0" err="1"/>
              <a:t>gramů</a:t>
            </a:r>
            <a:r>
              <a:rPr lang="en-US" dirty="0"/>
              <a:t>.</a:t>
            </a:r>
          </a:p>
          <a:p>
            <a:r>
              <a:rPr lang="en-GB" b="1" dirty="0" err="1"/>
              <a:t>Nerozbitné</a:t>
            </a:r>
            <a:br>
              <a:rPr lang="en-GB" dirty="0"/>
            </a:br>
            <a:r>
              <a:rPr lang="en-US" dirty="0" err="1"/>
              <a:t>Plastové</a:t>
            </a:r>
            <a:r>
              <a:rPr lang="en-US" dirty="0"/>
              <a:t> </a:t>
            </a:r>
            <a:r>
              <a:rPr lang="en-US" dirty="0" err="1"/>
              <a:t>lahve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víno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b="1" dirty="0" err="1">
                <a:solidFill>
                  <a:srgbClr val="2793C9"/>
                </a:solidFill>
              </a:rPr>
              <a:t>bezpečné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přepravě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používání</a:t>
            </a:r>
            <a:r>
              <a:rPr lang="en-US" dirty="0"/>
              <a:t>.</a:t>
            </a:r>
            <a:endParaRPr lang="de-A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556263-6751-FA91-7EFE-7D7E4872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 </a:t>
            </a:r>
            <a:r>
              <a:rPr lang="en-GB" dirty="0" err="1"/>
              <a:t>lahev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víno</a:t>
            </a:r>
            <a:endParaRPr lang="de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80C9-4930-F066-00BF-66880E36A05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9508C45-F53A-4E38-B809-8BBDC2600811}" type="datetime1">
              <a:rPr lang="en-GB" noProof="0" smtClean="0"/>
              <a:t>01/06/2026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033E0-EA84-1A65-1E01-1E48BD38D9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Cirkulární ekonomika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E5C26-E722-DE0E-FFB2-4C4F861A81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0998A37-7DA0-4797-BE0F-1407C577BB96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022110-63C1-89EA-B3B0-C1DC238964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err="1"/>
              <a:t>Udržitelná</a:t>
            </a:r>
            <a:r>
              <a:rPr lang="en-GB" dirty="0"/>
              <a:t> </a:t>
            </a:r>
            <a:r>
              <a:rPr lang="en-GB" dirty="0" err="1"/>
              <a:t>lahev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víno</a:t>
            </a:r>
            <a:r>
              <a:rPr lang="en-GB" dirty="0"/>
              <a:t> </a:t>
            </a:r>
            <a:r>
              <a:rPr lang="en-GB" dirty="0" err="1"/>
              <a:t>vyrobená</a:t>
            </a:r>
            <a:r>
              <a:rPr lang="en-GB" dirty="0"/>
              <a:t> z 30 % </a:t>
            </a:r>
            <a:r>
              <a:rPr lang="en-GB" dirty="0" err="1"/>
              <a:t>recyklovaného</a:t>
            </a:r>
            <a:r>
              <a:rPr lang="en-GB" dirty="0"/>
              <a:t> PET, </a:t>
            </a:r>
          </a:p>
          <a:p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snižuje</a:t>
            </a:r>
            <a:r>
              <a:rPr lang="en-GB" dirty="0"/>
              <a:t> </a:t>
            </a:r>
            <a:r>
              <a:rPr lang="en-GB" dirty="0" err="1"/>
              <a:t>uhlíkovou</a:t>
            </a:r>
            <a:r>
              <a:rPr lang="en-GB" dirty="0"/>
              <a:t> </a:t>
            </a:r>
            <a:r>
              <a:rPr lang="en-GB" dirty="0" err="1"/>
              <a:t>stopu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náklady</a:t>
            </a:r>
            <a:r>
              <a:rPr lang="en-GB" dirty="0"/>
              <a:t>.</a:t>
            </a:r>
            <a:endParaRPr lang="de-AT" dirty="0"/>
          </a:p>
        </p:txBody>
      </p:sp>
      <p:pic>
        <p:nvPicPr>
          <p:cNvPr id="21" name="Grafik 2" descr="Ein Bild, das Flasche, Lösung, Flüssigkeit, löslich enthält.&#10;&#10;Automatisch generierte Beschreibung">
            <a:extLst>
              <a:ext uri="{FF2B5EF4-FFF2-40B4-BE49-F238E27FC236}">
                <a16:creationId xmlns:a16="http://schemas.microsoft.com/office/drawing/2014/main" id="{C41AB5F9-28CE-AD82-71A3-BC25CF740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617" y="800153"/>
            <a:ext cx="905329" cy="3845568"/>
          </a:xfrm>
          <a:prstGeom prst="rect">
            <a:avLst/>
          </a:prstGeom>
        </p:spPr>
      </p:pic>
      <p:sp>
        <p:nvSpPr>
          <p:cNvPr id="22" name="Textfeld 13">
            <a:extLst>
              <a:ext uri="{FF2B5EF4-FFF2-40B4-BE49-F238E27FC236}">
                <a16:creationId xmlns:a16="http://schemas.microsoft.com/office/drawing/2014/main" id="{13C43353-C988-13B9-D299-B8CAB6CD7C49}"/>
              </a:ext>
            </a:extLst>
          </p:cNvPr>
          <p:cNvSpPr txBox="1"/>
          <p:nvPr/>
        </p:nvSpPr>
        <p:spPr bwMode="gray">
          <a:xfrm>
            <a:off x="5923881" y="4504913"/>
            <a:ext cx="1114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</a:rPr>
              <a:t>30% </a:t>
            </a:r>
            <a:r>
              <a:rPr lang="de-DE" sz="1000" dirty="0" err="1">
                <a:solidFill>
                  <a:schemeClr val="accent1"/>
                </a:solidFill>
              </a:rPr>
              <a:t>rPET</a:t>
            </a:r>
            <a:r>
              <a:rPr lang="de-DE" sz="1000" dirty="0">
                <a:solidFill>
                  <a:schemeClr val="accent1"/>
                </a:solidFill>
              </a:rPr>
              <a:t> </a:t>
            </a:r>
            <a:r>
              <a:rPr lang="de-DE" sz="1000" dirty="0" err="1">
                <a:solidFill>
                  <a:schemeClr val="accent1"/>
                </a:solidFill>
              </a:rPr>
              <a:t>lahev</a:t>
            </a:r>
            <a:r>
              <a:rPr lang="de-DE" sz="1000" dirty="0">
                <a:solidFill>
                  <a:schemeClr val="accent1"/>
                </a:solidFill>
              </a:rPr>
              <a:t> na </a:t>
            </a:r>
            <a:r>
              <a:rPr lang="de-DE" sz="1000" dirty="0" err="1">
                <a:solidFill>
                  <a:schemeClr val="accent1"/>
                </a:solidFill>
              </a:rPr>
              <a:t>víno</a:t>
            </a:r>
            <a:r>
              <a:rPr lang="de-DE" sz="1000" dirty="0">
                <a:solidFill>
                  <a:schemeClr val="accent1"/>
                </a:solidFill>
              </a:rPr>
              <a:t> 0.75l</a:t>
            </a:r>
          </a:p>
        </p:txBody>
      </p:sp>
      <p:sp>
        <p:nvSpPr>
          <p:cNvPr id="23" name="Textfeld 14">
            <a:extLst>
              <a:ext uri="{FF2B5EF4-FFF2-40B4-BE49-F238E27FC236}">
                <a16:creationId xmlns:a16="http://schemas.microsoft.com/office/drawing/2014/main" id="{A024330C-A18F-F6B5-4FA2-C515C7FDB568}"/>
              </a:ext>
            </a:extLst>
          </p:cNvPr>
          <p:cNvSpPr txBox="1"/>
          <p:nvPr/>
        </p:nvSpPr>
        <p:spPr bwMode="gray">
          <a:xfrm>
            <a:off x="7781131" y="4504913"/>
            <a:ext cx="840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 err="1">
                <a:solidFill>
                  <a:schemeClr val="accent1"/>
                </a:solidFill>
              </a:rPr>
              <a:t>Skleněná</a:t>
            </a:r>
            <a:r>
              <a:rPr lang="de-DE" sz="1000" dirty="0">
                <a:solidFill>
                  <a:schemeClr val="accent1"/>
                </a:solidFill>
              </a:rPr>
              <a:t> </a:t>
            </a:r>
            <a:br>
              <a:rPr lang="de-DE" sz="1000" dirty="0">
                <a:solidFill>
                  <a:schemeClr val="accent1"/>
                </a:solidFill>
              </a:rPr>
            </a:br>
            <a:r>
              <a:rPr lang="de-DE" sz="1000" dirty="0" err="1">
                <a:solidFill>
                  <a:schemeClr val="accent1"/>
                </a:solidFill>
              </a:rPr>
              <a:t>lahev</a:t>
            </a:r>
            <a:r>
              <a:rPr lang="de-DE" sz="1000" dirty="0">
                <a:solidFill>
                  <a:schemeClr val="accent1"/>
                </a:solidFill>
              </a:rPr>
              <a:t> 0.75l</a:t>
            </a:r>
          </a:p>
        </p:txBody>
      </p:sp>
      <p:sp>
        <p:nvSpPr>
          <p:cNvPr id="27" name="Ellipse 82">
            <a:extLst>
              <a:ext uri="{FF2B5EF4-FFF2-40B4-BE49-F238E27FC236}">
                <a16:creationId xmlns:a16="http://schemas.microsoft.com/office/drawing/2014/main" id="{DABB0CB7-B48F-15FA-2552-80BD8745D54C}"/>
              </a:ext>
            </a:extLst>
          </p:cNvPr>
          <p:cNvSpPr/>
          <p:nvPr/>
        </p:nvSpPr>
        <p:spPr bwMode="gray">
          <a:xfrm>
            <a:off x="7038680" y="1397544"/>
            <a:ext cx="546620" cy="546618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b="1">
                <a:solidFill>
                  <a:schemeClr val="accent1"/>
                </a:solidFill>
              </a:rPr>
              <a:t>VS.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9D99218-2577-9F61-70E1-CCD8683EEC57}"/>
              </a:ext>
            </a:extLst>
          </p:cNvPr>
          <p:cNvGrpSpPr/>
          <p:nvPr/>
        </p:nvGrpSpPr>
        <p:grpSpPr>
          <a:xfrm>
            <a:off x="8297598" y="88720"/>
            <a:ext cx="720349" cy="720905"/>
            <a:chOff x="8297598" y="88720"/>
            <a:chExt cx="720349" cy="720905"/>
          </a:xfrm>
        </p:grpSpPr>
        <p:sp>
          <p:nvSpPr>
            <p:cNvPr id="72" name="Teilkreis 39">
              <a:extLst>
                <a:ext uri="{FF2B5EF4-FFF2-40B4-BE49-F238E27FC236}">
                  <a16:creationId xmlns:a16="http://schemas.microsoft.com/office/drawing/2014/main" id="{196192DB-3CE9-1199-6141-0BE25CCEB1FB}"/>
                </a:ext>
              </a:extLst>
            </p:cNvPr>
            <p:cNvSpPr/>
            <p:nvPr/>
          </p:nvSpPr>
          <p:spPr bwMode="gray">
            <a:xfrm>
              <a:off x="8298154" y="89276"/>
              <a:ext cx="719793" cy="72034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73" name="Teilkreis 42">
              <a:extLst>
                <a:ext uri="{FF2B5EF4-FFF2-40B4-BE49-F238E27FC236}">
                  <a16:creationId xmlns:a16="http://schemas.microsoft.com/office/drawing/2014/main" id="{1EAC1E76-6C36-94E2-E3EF-2B863206D1B9}"/>
                </a:ext>
              </a:extLst>
            </p:cNvPr>
            <p:cNvSpPr/>
            <p:nvPr/>
          </p:nvSpPr>
          <p:spPr bwMode="gray">
            <a:xfrm>
              <a:off x="8298154" y="88720"/>
              <a:ext cx="719793" cy="720349"/>
            </a:xfrm>
            <a:prstGeom prst="pie">
              <a:avLst>
                <a:gd name="adj1" fmla="val 5399775"/>
                <a:gd name="adj2" fmla="val 10799525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74" name="Teilkreis 43">
              <a:extLst>
                <a:ext uri="{FF2B5EF4-FFF2-40B4-BE49-F238E27FC236}">
                  <a16:creationId xmlns:a16="http://schemas.microsoft.com/office/drawing/2014/main" id="{6C9D9D56-3603-569A-963F-C2BD1E75D612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2265"/>
                <a:gd name="adj2" fmla="val 5401958"/>
              </a:avLst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 err="1">
                <a:solidFill>
                  <a:schemeClr val="tx1"/>
                </a:solidFill>
              </a:endParaRPr>
            </a:p>
          </p:txBody>
        </p:sp>
        <p:sp>
          <p:nvSpPr>
            <p:cNvPr id="75" name="Teilkreis 44">
              <a:extLst>
                <a:ext uri="{FF2B5EF4-FFF2-40B4-BE49-F238E27FC236}">
                  <a16:creationId xmlns:a16="http://schemas.microsoft.com/office/drawing/2014/main" id="{B083E60F-2998-A2D0-7116-B834B8196C80}"/>
                </a:ext>
              </a:extLst>
            </p:cNvPr>
            <p:cNvSpPr/>
            <p:nvPr/>
          </p:nvSpPr>
          <p:spPr bwMode="gray">
            <a:xfrm>
              <a:off x="8297598" y="88720"/>
              <a:ext cx="719793" cy="720349"/>
            </a:xfrm>
            <a:prstGeom prst="pie">
              <a:avLst>
                <a:gd name="adj1" fmla="val 16194649"/>
                <a:gd name="adj2" fmla="val 1777"/>
              </a:avLst>
            </a:prstGeom>
            <a:solidFill>
              <a:schemeClr val="accent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 b="1">
                <a:solidFill>
                  <a:schemeClr val="tx1"/>
                </a:solidFill>
              </a:endParaRPr>
            </a:p>
          </p:txBody>
        </p:sp>
        <p:sp>
          <p:nvSpPr>
            <p:cNvPr id="76" name="Textfeld 45">
              <a:extLst>
                <a:ext uri="{FF2B5EF4-FFF2-40B4-BE49-F238E27FC236}">
                  <a16:creationId xmlns:a16="http://schemas.microsoft.com/office/drawing/2014/main" id="{C9221977-9294-50D5-5784-B95720396AB4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21969" y="330980"/>
              <a:ext cx="203738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Omezit</a:t>
              </a:r>
            </a:p>
          </p:txBody>
        </p:sp>
        <p:sp>
          <p:nvSpPr>
            <p:cNvPr id="77" name="Textfeld 46">
              <a:extLst>
                <a:ext uri="{FF2B5EF4-FFF2-40B4-BE49-F238E27FC236}">
                  <a16:creationId xmlns:a16="http://schemas.microsoft.com/office/drawing/2014/main" id="{1A6BCC81-5F92-E57F-98CD-3D1B0B254A4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681621" y="623895"/>
              <a:ext cx="215993" cy="7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Recyklovat</a:t>
              </a:r>
            </a:p>
          </p:txBody>
        </p:sp>
        <p:sp>
          <p:nvSpPr>
            <p:cNvPr id="78" name="Textfeld 47">
              <a:extLst>
                <a:ext uri="{FF2B5EF4-FFF2-40B4-BE49-F238E27FC236}">
                  <a16:creationId xmlns:a16="http://schemas.microsoft.com/office/drawing/2014/main" id="{70DDD3B0-BEBA-E00A-AE82-FF0EA15EB19E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8402822" y="623895"/>
              <a:ext cx="215993" cy="6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 algn="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de-DE" sz="400" b="1">
                  <a:solidFill>
                    <a:schemeClr val="bg1"/>
                  </a:solidFill>
                </a:rPr>
                <a:t>Nahradit</a:t>
              </a:r>
            </a:p>
          </p:txBody>
        </p:sp>
        <p:sp>
          <p:nvSpPr>
            <p:cNvPr id="79" name="Textfeld 48">
              <a:extLst>
                <a:ext uri="{FF2B5EF4-FFF2-40B4-BE49-F238E27FC236}">
                  <a16:creationId xmlns:a16="http://schemas.microsoft.com/office/drawing/2014/main" id="{C142ADE1-46A5-D1FA-3742-57364616AF0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743640" y="330980"/>
              <a:ext cx="164516" cy="7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9388" indent="-179388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§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358775" indent="-179388">
                <a:lnSpc>
                  <a:spcPct val="110000"/>
                </a:lnSpc>
                <a:spcAft>
                  <a:spcPts val="300"/>
                </a:spcAft>
                <a:buFont typeface="Arial" panose="020B0604020202020204" pitchFamily="34" charset="0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0975" indent="-180975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6381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953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5525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009775" indent="-180975" eaLnBrk="0" fontAlgn="base" hangingPunct="0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AutoNum type="arabicPeriod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lvl="2">
                <a:spcBef>
                  <a:spcPct val="0"/>
                </a:spcBef>
                <a:buNone/>
              </a:pPr>
              <a:r>
                <a:rPr lang="en-US" altLang="de-DE" sz="400" b="1"/>
                <a:t>Znovu použít</a:t>
              </a:r>
            </a:p>
          </p:txBody>
        </p:sp>
        <p:grpSp>
          <p:nvGrpSpPr>
            <p:cNvPr id="80" name="Grafik 12">
              <a:extLst>
                <a:ext uri="{FF2B5EF4-FFF2-40B4-BE49-F238E27FC236}">
                  <a16:creationId xmlns:a16="http://schemas.microsoft.com/office/drawing/2014/main" id="{9F65E50C-4405-D30C-2B76-1FBAA0F52058}"/>
                </a:ext>
              </a:extLst>
            </p:cNvPr>
            <p:cNvGrpSpPr/>
            <p:nvPr/>
          </p:nvGrpSpPr>
          <p:grpSpPr bwMode="black">
            <a:xfrm>
              <a:off x="8487951" y="210519"/>
              <a:ext cx="68728" cy="98797"/>
              <a:chOff x="3351856" y="752476"/>
              <a:chExt cx="2438412" cy="3505198"/>
            </a:xfrm>
            <a:noFill/>
          </p:grpSpPr>
          <p:sp>
            <p:nvSpPr>
              <p:cNvPr id="93" name="Freihandform: Form 50">
                <a:extLst>
                  <a:ext uri="{FF2B5EF4-FFF2-40B4-BE49-F238E27FC236}">
                    <a16:creationId xmlns:a16="http://schemas.microsoft.com/office/drawing/2014/main" id="{1D61C172-CE3B-F38E-7C0C-FE996D930D92}"/>
                  </a:ext>
                </a:extLst>
              </p:cNvPr>
              <p:cNvSpPr/>
              <p:nvPr/>
            </p:nvSpPr>
            <p:spPr bwMode="black">
              <a:xfrm>
                <a:off x="4571062" y="1438278"/>
                <a:ext cx="1219206" cy="2133594"/>
              </a:xfrm>
              <a:custGeom>
                <a:avLst/>
                <a:gdLst>
                  <a:gd name="connsiteX0" fmla="*/ 914400 w 1219200"/>
                  <a:gd name="connsiteY0" fmla="*/ 685800 h 2133600"/>
                  <a:gd name="connsiteX1" fmla="*/ 914400 w 1219200"/>
                  <a:gd name="connsiteY1" fmla="*/ 1219200 h 2133600"/>
                  <a:gd name="connsiteX2" fmla="*/ 1219200 w 1219200"/>
                  <a:gd name="connsiteY2" fmla="*/ 1219200 h 2133600"/>
                  <a:gd name="connsiteX3" fmla="*/ 609600 w 1219200"/>
                  <a:gd name="connsiteY3" fmla="*/ 2133600 h 2133600"/>
                  <a:gd name="connsiteX4" fmla="*/ 0 w 1219200"/>
                  <a:gd name="connsiteY4" fmla="*/ 1219200 h 2133600"/>
                  <a:gd name="connsiteX5" fmla="*/ 304800 w 1219200"/>
                  <a:gd name="connsiteY5" fmla="*/ 1219200 h 2133600"/>
                  <a:gd name="connsiteX6" fmla="*/ 304800 w 1219200"/>
                  <a:gd name="connsiteY6" fmla="*/ 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2133600">
                    <a:moveTo>
                      <a:pt x="914400" y="685800"/>
                    </a:moveTo>
                    <a:lnTo>
                      <a:pt x="914400" y="1219200"/>
                    </a:lnTo>
                    <a:lnTo>
                      <a:pt x="1219200" y="1219200"/>
                    </a:lnTo>
                    <a:lnTo>
                      <a:pt x="609600" y="2133600"/>
                    </a:lnTo>
                    <a:lnTo>
                      <a:pt x="0" y="1219200"/>
                    </a:lnTo>
                    <a:lnTo>
                      <a:pt x="304800" y="1219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4" name="Freihandform: Form 51">
                <a:extLst>
                  <a:ext uri="{FF2B5EF4-FFF2-40B4-BE49-F238E27FC236}">
                    <a16:creationId xmlns:a16="http://schemas.microsoft.com/office/drawing/2014/main" id="{CBB92F32-AB28-EC36-18E2-0978EE8E97E0}"/>
                  </a:ext>
                </a:extLst>
              </p:cNvPr>
              <p:cNvSpPr/>
              <p:nvPr/>
            </p:nvSpPr>
            <p:spPr bwMode="black">
              <a:xfrm>
                <a:off x="3351856" y="2886070"/>
                <a:ext cx="1219196" cy="1371604"/>
              </a:xfrm>
              <a:custGeom>
                <a:avLst/>
                <a:gdLst>
                  <a:gd name="connsiteX0" fmla="*/ 914400 w 1219199"/>
                  <a:gd name="connsiteY0" fmla="*/ 76200 h 1371600"/>
                  <a:gd name="connsiteX1" fmla="*/ 914400 w 1219199"/>
                  <a:gd name="connsiteY1" fmla="*/ 457200 h 1371600"/>
                  <a:gd name="connsiteX2" fmla="*/ 1219200 w 1219199"/>
                  <a:gd name="connsiteY2" fmla="*/ 457200 h 1371600"/>
                  <a:gd name="connsiteX3" fmla="*/ 609600 w 1219199"/>
                  <a:gd name="connsiteY3" fmla="*/ 1371600 h 1371600"/>
                  <a:gd name="connsiteX4" fmla="*/ 0 w 1219199"/>
                  <a:gd name="connsiteY4" fmla="*/ 457200 h 1371600"/>
                  <a:gd name="connsiteX5" fmla="*/ 304800 w 1219199"/>
                  <a:gd name="connsiteY5" fmla="*/ 457200 h 1371600"/>
                  <a:gd name="connsiteX6" fmla="*/ 304800 w 1219199"/>
                  <a:gd name="connsiteY6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" h="1371600">
                    <a:moveTo>
                      <a:pt x="914400" y="76200"/>
                    </a:moveTo>
                    <a:lnTo>
                      <a:pt x="914400" y="457200"/>
                    </a:lnTo>
                    <a:lnTo>
                      <a:pt x="1219200" y="457200"/>
                    </a:lnTo>
                    <a:lnTo>
                      <a:pt x="609600" y="1371600"/>
                    </a:lnTo>
                    <a:lnTo>
                      <a:pt x="0" y="457200"/>
                    </a:lnTo>
                    <a:lnTo>
                      <a:pt x="304800" y="4572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5" name="Freihandform: Form 52">
                <a:extLst>
                  <a:ext uri="{FF2B5EF4-FFF2-40B4-BE49-F238E27FC236}">
                    <a16:creationId xmlns:a16="http://schemas.microsoft.com/office/drawing/2014/main" id="{E2503CD6-A590-C187-4BF1-2A89BD20E060}"/>
                  </a:ext>
                </a:extLst>
              </p:cNvPr>
              <p:cNvSpPr/>
              <p:nvPr/>
            </p:nvSpPr>
            <p:spPr bwMode="black">
              <a:xfrm>
                <a:off x="3504252" y="752476"/>
                <a:ext cx="1066800" cy="1981198"/>
              </a:xfrm>
              <a:custGeom>
                <a:avLst/>
                <a:gdLst>
                  <a:gd name="connsiteX0" fmla="*/ 1066800 w 1066799"/>
                  <a:gd name="connsiteY0" fmla="*/ 1295400 h 1981200"/>
                  <a:gd name="connsiteX1" fmla="*/ 609600 w 1066799"/>
                  <a:gd name="connsiteY1" fmla="*/ 1981200 h 1981200"/>
                  <a:gd name="connsiteX2" fmla="*/ 0 w 1066799"/>
                  <a:gd name="connsiteY2" fmla="*/ 1066800 h 1981200"/>
                  <a:gd name="connsiteX3" fmla="*/ 304800 w 1066799"/>
                  <a:gd name="connsiteY3" fmla="*/ 1066800 h 1981200"/>
                  <a:gd name="connsiteX4" fmla="*/ 304800 w 1066799"/>
                  <a:gd name="connsiteY4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99" h="1981200">
                    <a:moveTo>
                      <a:pt x="1066800" y="1295400"/>
                    </a:moveTo>
                    <a:lnTo>
                      <a:pt x="609600" y="1981200"/>
                    </a:lnTo>
                    <a:lnTo>
                      <a:pt x="0" y="1066800"/>
                    </a:lnTo>
                    <a:lnTo>
                      <a:pt x="304800" y="1066800"/>
                    </a:lnTo>
                    <a:lnTo>
                      <a:pt x="30480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6" name="Freihandform: Form 53">
                <a:extLst>
                  <a:ext uri="{FF2B5EF4-FFF2-40B4-BE49-F238E27FC236}">
                    <a16:creationId xmlns:a16="http://schemas.microsoft.com/office/drawing/2014/main" id="{D6F73D98-CC82-822C-7280-F03DB363197D}"/>
                  </a:ext>
                </a:extLst>
              </p:cNvPr>
              <p:cNvSpPr/>
              <p:nvPr/>
            </p:nvSpPr>
            <p:spPr bwMode="black">
              <a:xfrm>
                <a:off x="5485457" y="1743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7" name="Freihandform: Form 54">
                <a:extLst>
                  <a:ext uri="{FF2B5EF4-FFF2-40B4-BE49-F238E27FC236}">
                    <a16:creationId xmlns:a16="http://schemas.microsoft.com/office/drawing/2014/main" id="{BC2E4E77-DD1E-8A6D-6D67-6961D5567312}"/>
                  </a:ext>
                </a:extLst>
              </p:cNvPr>
              <p:cNvSpPr/>
              <p:nvPr/>
            </p:nvSpPr>
            <p:spPr bwMode="black">
              <a:xfrm>
                <a:off x="4875854" y="1057278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8" name="Freihandform: Form 55">
                <a:extLst>
                  <a:ext uri="{FF2B5EF4-FFF2-40B4-BE49-F238E27FC236}">
                    <a16:creationId xmlns:a16="http://schemas.microsoft.com/office/drawing/2014/main" id="{4E55645A-AF45-EF19-1B8D-2BDF908D6F1C}"/>
                  </a:ext>
                </a:extLst>
              </p:cNvPr>
              <p:cNvSpPr/>
              <p:nvPr/>
            </p:nvSpPr>
            <p:spPr bwMode="black">
              <a:xfrm>
                <a:off x="3656648" y="2505080"/>
                <a:ext cx="9526" cy="228604"/>
              </a:xfrm>
              <a:custGeom>
                <a:avLst/>
                <a:gdLst>
                  <a:gd name="connsiteX0" fmla="*/ 0 w 9525"/>
                  <a:gd name="connsiteY0" fmla="*/ 228600 h 228600"/>
                  <a:gd name="connsiteX1" fmla="*/ 0 w 9525"/>
                  <a:gd name="connsiteY1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8600">
                    <a:moveTo>
                      <a:pt x="0" y="228600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81" name="Grafik 21">
              <a:extLst>
                <a:ext uri="{FF2B5EF4-FFF2-40B4-BE49-F238E27FC236}">
                  <a16:creationId xmlns:a16="http://schemas.microsoft.com/office/drawing/2014/main" id="{CDEEB882-D053-DA6D-E379-5DFEB5D686C2}"/>
                </a:ext>
              </a:extLst>
            </p:cNvPr>
            <p:cNvGrpSpPr/>
            <p:nvPr/>
          </p:nvGrpSpPr>
          <p:grpSpPr bwMode="black">
            <a:xfrm>
              <a:off x="8752243" y="207401"/>
              <a:ext cx="96781" cy="98981"/>
              <a:chOff x="3792845" y="2745581"/>
              <a:chExt cx="419100" cy="428625"/>
            </a:xfrm>
            <a:noFill/>
          </p:grpSpPr>
          <p:sp>
            <p:nvSpPr>
              <p:cNvPr id="90" name="Freihandform: Form 65">
                <a:extLst>
                  <a:ext uri="{FF2B5EF4-FFF2-40B4-BE49-F238E27FC236}">
                    <a16:creationId xmlns:a16="http://schemas.microsoft.com/office/drawing/2014/main" id="{6E54F606-B473-2363-9A3A-8FF4ACE4A51F}"/>
                  </a:ext>
                </a:extLst>
              </p:cNvPr>
              <p:cNvSpPr/>
              <p:nvPr/>
            </p:nvSpPr>
            <p:spPr bwMode="black">
              <a:xfrm>
                <a:off x="3792845" y="2821781"/>
                <a:ext cx="419100" cy="352425"/>
              </a:xfrm>
              <a:custGeom>
                <a:avLst/>
                <a:gdLst>
                  <a:gd name="connsiteX0" fmla="*/ 362903 w 419100"/>
                  <a:gd name="connsiteY0" fmla="*/ 0 h 352425"/>
                  <a:gd name="connsiteX1" fmla="*/ 419100 w 419100"/>
                  <a:gd name="connsiteY1" fmla="*/ 142875 h 352425"/>
                  <a:gd name="connsiteX2" fmla="*/ 209550 w 419100"/>
                  <a:gd name="connsiteY2" fmla="*/ 352425 h 352425"/>
                  <a:gd name="connsiteX3" fmla="*/ 0 w 419100"/>
                  <a:gd name="connsiteY3" fmla="*/ 14287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00" h="352425">
                    <a:moveTo>
                      <a:pt x="362903" y="0"/>
                    </a:moveTo>
                    <a:cubicBezTo>
                      <a:pt x="398145" y="37147"/>
                      <a:pt x="419100" y="87630"/>
                      <a:pt x="419100" y="142875"/>
                    </a:cubicBezTo>
                    <a:cubicBezTo>
                      <a:pt x="419100" y="259080"/>
                      <a:pt x="325755" y="352425"/>
                      <a:pt x="209550" y="352425"/>
                    </a:cubicBezTo>
                    <a:cubicBezTo>
                      <a:pt x="93345" y="352425"/>
                      <a:pt x="0" y="259080"/>
                      <a:pt x="0" y="1428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1" name="Freihandform: Form 66">
                <a:extLst>
                  <a:ext uri="{FF2B5EF4-FFF2-40B4-BE49-F238E27FC236}">
                    <a16:creationId xmlns:a16="http://schemas.microsoft.com/office/drawing/2014/main" id="{323FD9F0-F419-750F-AAE1-477DCA7F1437}"/>
                  </a:ext>
                </a:extLst>
              </p:cNvPr>
              <p:cNvSpPr/>
              <p:nvPr/>
            </p:nvSpPr>
            <p:spPr bwMode="black">
              <a:xfrm>
                <a:off x="3830945" y="2745581"/>
                <a:ext cx="342900" cy="390525"/>
              </a:xfrm>
              <a:custGeom>
                <a:avLst/>
                <a:gdLst>
                  <a:gd name="connsiteX0" fmla="*/ 171450 w 342900"/>
                  <a:gd name="connsiteY0" fmla="*/ 333375 h 390525"/>
                  <a:gd name="connsiteX1" fmla="*/ 57150 w 342900"/>
                  <a:gd name="connsiteY1" fmla="*/ 219075 h 390525"/>
                  <a:gd name="connsiteX2" fmla="*/ 171450 w 342900"/>
                  <a:gd name="connsiteY2" fmla="*/ 104775 h 390525"/>
                  <a:gd name="connsiteX3" fmla="*/ 171450 w 342900"/>
                  <a:gd name="connsiteY3" fmla="*/ 152400 h 390525"/>
                  <a:gd name="connsiteX4" fmla="*/ 285750 w 342900"/>
                  <a:gd name="connsiteY4" fmla="*/ 76200 h 390525"/>
                  <a:gd name="connsiteX5" fmla="*/ 171450 w 342900"/>
                  <a:gd name="connsiteY5" fmla="*/ 0 h 390525"/>
                  <a:gd name="connsiteX6" fmla="*/ 171450 w 342900"/>
                  <a:gd name="connsiteY6" fmla="*/ 47625 h 390525"/>
                  <a:gd name="connsiteX7" fmla="*/ 0 w 342900"/>
                  <a:gd name="connsiteY7" fmla="*/ 219075 h 390525"/>
                  <a:gd name="connsiteX8" fmla="*/ 171450 w 342900"/>
                  <a:gd name="connsiteY8" fmla="*/ 390525 h 390525"/>
                  <a:gd name="connsiteX9" fmla="*/ 342900 w 342900"/>
                  <a:gd name="connsiteY9" fmla="*/ 21907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90525">
                    <a:moveTo>
                      <a:pt x="171450" y="333375"/>
                    </a:moveTo>
                    <a:cubicBezTo>
                      <a:pt x="108585" y="333375"/>
                      <a:pt x="57150" y="281940"/>
                      <a:pt x="57150" y="219075"/>
                    </a:cubicBezTo>
                    <a:cubicBezTo>
                      <a:pt x="57150" y="156210"/>
                      <a:pt x="108585" y="104775"/>
                      <a:pt x="171450" y="104775"/>
                    </a:cubicBezTo>
                    <a:lnTo>
                      <a:pt x="171450" y="152400"/>
                    </a:lnTo>
                    <a:lnTo>
                      <a:pt x="285750" y="76200"/>
                    </a:lnTo>
                    <a:lnTo>
                      <a:pt x="171450" y="0"/>
                    </a:lnTo>
                    <a:lnTo>
                      <a:pt x="171450" y="47625"/>
                    </a:lnTo>
                    <a:cubicBezTo>
                      <a:pt x="77153" y="47625"/>
                      <a:pt x="0" y="124778"/>
                      <a:pt x="0" y="219075"/>
                    </a:cubicBezTo>
                    <a:cubicBezTo>
                      <a:pt x="0" y="313373"/>
                      <a:pt x="77153" y="390525"/>
                      <a:pt x="171450" y="390525"/>
                    </a:cubicBezTo>
                    <a:cubicBezTo>
                      <a:pt x="265748" y="390525"/>
                      <a:pt x="342900" y="313373"/>
                      <a:pt x="342900" y="219075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  <p:sp>
            <p:nvSpPr>
              <p:cNvPr id="92" name="Freihandform: Form 67">
                <a:extLst>
                  <a:ext uri="{FF2B5EF4-FFF2-40B4-BE49-F238E27FC236}">
                    <a16:creationId xmlns:a16="http://schemas.microsoft.com/office/drawing/2014/main" id="{35C8F552-F4EA-9B93-C7E2-0AA13A0B1CB1}"/>
                  </a:ext>
                </a:extLst>
              </p:cNvPr>
              <p:cNvSpPr/>
              <p:nvPr/>
            </p:nvSpPr>
            <p:spPr bwMode="black">
              <a:xfrm>
                <a:off x="3926199" y="2897028"/>
                <a:ext cx="47626" cy="105727"/>
              </a:xfrm>
              <a:custGeom>
                <a:avLst/>
                <a:gdLst>
                  <a:gd name="connsiteX0" fmla="*/ 18097 w 47625"/>
                  <a:gd name="connsiteY0" fmla="*/ 105728 h 105727"/>
                  <a:gd name="connsiteX1" fmla="*/ 0 w 47625"/>
                  <a:gd name="connsiteY1" fmla="*/ 61913 h 105727"/>
                  <a:gd name="connsiteX2" fmla="*/ 47625 w 47625"/>
                  <a:gd name="connsiteY2" fmla="*/ 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05727">
                    <a:moveTo>
                      <a:pt x="18097" y="105728"/>
                    </a:moveTo>
                    <a:cubicBezTo>
                      <a:pt x="6667" y="94298"/>
                      <a:pt x="0" y="79058"/>
                      <a:pt x="0" y="61913"/>
                    </a:cubicBezTo>
                    <a:cubicBezTo>
                      <a:pt x="0" y="33338"/>
                      <a:pt x="20003" y="8572"/>
                      <a:pt x="47625" y="0"/>
                    </a:cubicBezTo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</a:endParaRPr>
              </a:p>
            </p:txBody>
          </p:sp>
        </p:grpSp>
        <p:grpSp>
          <p:nvGrpSpPr>
            <p:cNvPr id="82" name="Group 9">
              <a:extLst>
                <a:ext uri="{FF2B5EF4-FFF2-40B4-BE49-F238E27FC236}">
                  <a16:creationId xmlns:a16="http://schemas.microsoft.com/office/drawing/2014/main" id="{9F6AF0FB-83AC-6293-FB94-1E6178EDB4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1688" y="508493"/>
              <a:ext cx="100760" cy="96866"/>
              <a:chOff x="1671" y="455"/>
              <a:chExt cx="2411" cy="2318"/>
            </a:xfrm>
          </p:grpSpPr>
          <p:sp>
            <p:nvSpPr>
              <p:cNvPr id="84" name="Freeform 10">
                <a:extLst>
                  <a:ext uri="{FF2B5EF4-FFF2-40B4-BE49-F238E27FC236}">
                    <a16:creationId xmlns:a16="http://schemas.microsoft.com/office/drawing/2014/main" id="{8C3DDBEE-5FEC-9046-21A5-DBE22F7DD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455"/>
                <a:ext cx="566" cy="789"/>
              </a:xfrm>
              <a:custGeom>
                <a:avLst/>
                <a:gdLst>
                  <a:gd name="T0" fmla="*/ 1013 w 238"/>
                  <a:gd name="T1" fmla="*/ 0 h 332"/>
                  <a:gd name="T2" fmla="*/ 759 w 238"/>
                  <a:gd name="T3" fmla="*/ 124 h 332"/>
                  <a:gd name="T4" fmla="*/ 0 w 238"/>
                  <a:gd name="T5" fmla="*/ 1210 h 332"/>
                  <a:gd name="T6" fmla="*/ 1013 w 238"/>
                  <a:gd name="T7" fmla="*/ 1875 h 332"/>
                  <a:gd name="T8" fmla="*/ 1346 w 238"/>
                  <a:gd name="T9" fmla="*/ 1378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8" h="332">
                    <a:moveTo>
                      <a:pt x="179" y="0"/>
                    </a:moveTo>
                    <a:cubicBezTo>
                      <a:pt x="156" y="0"/>
                      <a:pt x="142" y="10"/>
                      <a:pt x="134" y="22"/>
                    </a:cubicBezTo>
                    <a:cubicBezTo>
                      <a:pt x="116" y="48"/>
                      <a:pt x="0" y="214"/>
                      <a:pt x="0" y="214"/>
                    </a:cubicBezTo>
                    <a:cubicBezTo>
                      <a:pt x="179" y="332"/>
                      <a:pt x="179" y="332"/>
                      <a:pt x="179" y="332"/>
                    </a:cubicBezTo>
                    <a:cubicBezTo>
                      <a:pt x="238" y="244"/>
                      <a:pt x="238" y="244"/>
                      <a:pt x="238" y="244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Freeform 11">
                <a:extLst>
                  <a:ext uri="{FF2B5EF4-FFF2-40B4-BE49-F238E27FC236}">
                    <a16:creationId xmlns:a16="http://schemas.microsoft.com/office/drawing/2014/main" id="{3290AEBA-0405-CBCC-380B-211CC8F1D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455"/>
                <a:ext cx="1027" cy="903"/>
              </a:xfrm>
              <a:custGeom>
                <a:avLst/>
                <a:gdLst>
                  <a:gd name="T0" fmla="*/ 0 w 432"/>
                  <a:gd name="T1" fmla="*/ 0 h 380"/>
                  <a:gd name="T2" fmla="*/ 373 w 432"/>
                  <a:gd name="T3" fmla="*/ 402 h 380"/>
                  <a:gd name="T4" fmla="*/ 1034 w 432"/>
                  <a:gd name="T5" fmla="*/ 1571 h 380"/>
                  <a:gd name="T6" fmla="*/ 739 w 432"/>
                  <a:gd name="T7" fmla="*/ 1735 h 380"/>
                  <a:gd name="T8" fmla="*/ 2113 w 432"/>
                  <a:gd name="T9" fmla="*/ 2146 h 380"/>
                  <a:gd name="T10" fmla="*/ 2442 w 432"/>
                  <a:gd name="T11" fmla="*/ 751 h 380"/>
                  <a:gd name="T12" fmla="*/ 2154 w 432"/>
                  <a:gd name="T13" fmla="*/ 920 h 380"/>
                  <a:gd name="T14" fmla="*/ 1757 w 432"/>
                  <a:gd name="T15" fmla="*/ 226 h 380"/>
                  <a:gd name="T16" fmla="*/ 1374 w 432"/>
                  <a:gd name="T17" fmla="*/ 0 h 380"/>
                  <a:gd name="T18" fmla="*/ 0 w 432"/>
                  <a:gd name="T19" fmla="*/ 0 h 3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2" h="380">
                    <a:moveTo>
                      <a:pt x="0" y="0"/>
                    </a:moveTo>
                    <a:cubicBezTo>
                      <a:pt x="27" y="0"/>
                      <a:pt x="46" y="38"/>
                      <a:pt x="66" y="71"/>
                    </a:cubicBezTo>
                    <a:cubicBezTo>
                      <a:pt x="183" y="278"/>
                      <a:pt x="183" y="278"/>
                      <a:pt x="183" y="278"/>
                    </a:cubicBezTo>
                    <a:cubicBezTo>
                      <a:pt x="131" y="307"/>
                      <a:pt x="131" y="307"/>
                      <a:pt x="131" y="307"/>
                    </a:cubicBezTo>
                    <a:cubicBezTo>
                      <a:pt x="374" y="380"/>
                      <a:pt x="374" y="380"/>
                      <a:pt x="374" y="38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381" y="163"/>
                      <a:pt x="381" y="163"/>
                      <a:pt x="381" y="163"/>
                    </a:cubicBezTo>
                    <a:cubicBezTo>
                      <a:pt x="366" y="138"/>
                      <a:pt x="324" y="62"/>
                      <a:pt x="311" y="40"/>
                    </a:cubicBezTo>
                    <a:cubicBezTo>
                      <a:pt x="294" y="12"/>
                      <a:pt x="285" y="0"/>
                      <a:pt x="24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B2872DA3-EA3C-136F-6934-1920C5791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088"/>
                <a:ext cx="680" cy="528"/>
              </a:xfrm>
              <a:custGeom>
                <a:avLst/>
                <a:gdLst>
                  <a:gd name="T0" fmla="*/ 0 w 286"/>
                  <a:gd name="T1" fmla="*/ 978 h 222"/>
                  <a:gd name="T2" fmla="*/ 480 w 286"/>
                  <a:gd name="T3" fmla="*/ 1256 h 222"/>
                  <a:gd name="T4" fmla="*/ 1617 w 286"/>
                  <a:gd name="T5" fmla="*/ 1256 h 222"/>
                  <a:gd name="T6" fmla="*/ 1617 w 286"/>
                  <a:gd name="T7" fmla="*/ 0 h 222"/>
                  <a:gd name="T8" fmla="*/ 989 w 286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22">
                    <a:moveTo>
                      <a:pt x="0" y="173"/>
                    </a:moveTo>
                    <a:cubicBezTo>
                      <a:pt x="11" y="192"/>
                      <a:pt x="38" y="222"/>
                      <a:pt x="85" y="222"/>
                    </a:cubicBezTo>
                    <a:cubicBezTo>
                      <a:pt x="120" y="222"/>
                      <a:pt x="286" y="222"/>
                      <a:pt x="286" y="222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:a16="http://schemas.microsoft.com/office/drawing/2014/main" id="{CA5FAE9F-AEB7-6AB9-1625-656AD0BE4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278"/>
                <a:ext cx="816" cy="1222"/>
              </a:xfrm>
              <a:custGeom>
                <a:avLst/>
                <a:gdLst>
                  <a:gd name="T0" fmla="*/ 804 w 343"/>
                  <a:gd name="T1" fmla="*/ 2905 h 514"/>
                  <a:gd name="T2" fmla="*/ 968 w 343"/>
                  <a:gd name="T3" fmla="*/ 2380 h 514"/>
                  <a:gd name="T4" fmla="*/ 1646 w 343"/>
                  <a:gd name="T5" fmla="*/ 1222 h 514"/>
                  <a:gd name="T6" fmla="*/ 1941 w 343"/>
                  <a:gd name="T7" fmla="*/ 1391 h 514"/>
                  <a:gd name="T8" fmla="*/ 1608 w 343"/>
                  <a:gd name="T9" fmla="*/ 0 h 514"/>
                  <a:gd name="T10" fmla="*/ 233 w 343"/>
                  <a:gd name="T11" fmla="*/ 414 h 514"/>
                  <a:gd name="T12" fmla="*/ 526 w 343"/>
                  <a:gd name="T13" fmla="*/ 575 h 514"/>
                  <a:gd name="T14" fmla="*/ 119 w 343"/>
                  <a:gd name="T15" fmla="*/ 1267 h 514"/>
                  <a:gd name="T16" fmla="*/ 114 w 343"/>
                  <a:gd name="T17" fmla="*/ 1712 h 514"/>
                  <a:gd name="T18" fmla="*/ 804 w 343"/>
                  <a:gd name="T19" fmla="*/ 2905 h 5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3" h="514">
                    <a:moveTo>
                      <a:pt x="142" y="514"/>
                    </a:moveTo>
                    <a:cubicBezTo>
                      <a:pt x="128" y="490"/>
                      <a:pt x="152" y="454"/>
                      <a:pt x="171" y="421"/>
                    </a:cubicBezTo>
                    <a:cubicBezTo>
                      <a:pt x="291" y="216"/>
                      <a:pt x="291" y="216"/>
                      <a:pt x="291" y="216"/>
                    </a:cubicBezTo>
                    <a:cubicBezTo>
                      <a:pt x="343" y="246"/>
                      <a:pt x="343" y="246"/>
                      <a:pt x="343" y="246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78" y="127"/>
                      <a:pt x="34" y="202"/>
                      <a:pt x="21" y="224"/>
                    </a:cubicBezTo>
                    <a:cubicBezTo>
                      <a:pt x="6" y="252"/>
                      <a:pt x="0" y="267"/>
                      <a:pt x="20" y="303"/>
                    </a:cubicBezTo>
                    <a:cubicBezTo>
                      <a:pt x="142" y="514"/>
                      <a:pt x="142" y="514"/>
                      <a:pt x="142" y="514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Freeform 14">
                <a:extLst>
                  <a:ext uri="{FF2B5EF4-FFF2-40B4-BE49-F238E27FC236}">
                    <a16:creationId xmlns:a16="http://schemas.microsoft.com/office/drawing/2014/main" id="{4DC628F9-03F5-FB3F-7C21-7BE306B49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06"/>
                <a:ext cx="711" cy="625"/>
              </a:xfrm>
              <a:custGeom>
                <a:avLst/>
                <a:gdLst>
                  <a:gd name="T0" fmla="*/ 1629 w 299"/>
                  <a:gd name="T1" fmla="*/ 1485 h 263"/>
                  <a:gd name="T2" fmla="*/ 1646 w 299"/>
                  <a:gd name="T3" fmla="*/ 1202 h 263"/>
                  <a:gd name="T4" fmla="*/ 1087 w 299"/>
                  <a:gd name="T5" fmla="*/ 0 h 263"/>
                  <a:gd name="T6" fmla="*/ 0 w 299"/>
                  <a:gd name="T7" fmla="*/ 542 h 263"/>
                  <a:gd name="T8" fmla="*/ 288 w 299"/>
                  <a:gd name="T9" fmla="*/ 1119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" h="263">
                    <a:moveTo>
                      <a:pt x="288" y="263"/>
                    </a:moveTo>
                    <a:cubicBezTo>
                      <a:pt x="299" y="243"/>
                      <a:pt x="297" y="226"/>
                      <a:pt x="291" y="213"/>
                    </a:cubicBezTo>
                    <a:cubicBezTo>
                      <a:pt x="277" y="184"/>
                      <a:pt x="192" y="0"/>
                      <a:pt x="192" y="0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1" y="198"/>
                      <a:pt x="51" y="198"/>
                      <a:pt x="51" y="198"/>
                    </a:cubicBezTo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Freeform 15">
                <a:extLst>
                  <a:ext uri="{FF2B5EF4-FFF2-40B4-BE49-F238E27FC236}">
                    <a16:creationId xmlns:a16="http://schemas.microsoft.com/office/drawing/2014/main" id="{FC073A94-63A8-089C-863B-DF16446F7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929"/>
                <a:ext cx="1208" cy="844"/>
              </a:xfrm>
              <a:custGeom>
                <a:avLst/>
                <a:gdLst>
                  <a:gd name="T0" fmla="*/ 2873 w 508"/>
                  <a:gd name="T1" fmla="*/ 243 h 355"/>
                  <a:gd name="T2" fmla="*/ 2368 w 508"/>
                  <a:gd name="T3" fmla="*/ 378 h 355"/>
                  <a:gd name="T4" fmla="*/ 1001 w 508"/>
                  <a:gd name="T5" fmla="*/ 378 h 355"/>
                  <a:gd name="T6" fmla="*/ 1001 w 508"/>
                  <a:gd name="T7" fmla="*/ 0 h 355"/>
                  <a:gd name="T8" fmla="*/ 0 w 508"/>
                  <a:gd name="T9" fmla="*/ 1006 h 355"/>
                  <a:gd name="T10" fmla="*/ 1001 w 508"/>
                  <a:gd name="T11" fmla="*/ 2007 h 355"/>
                  <a:gd name="T12" fmla="*/ 1001 w 508"/>
                  <a:gd name="T13" fmla="*/ 1633 h 355"/>
                  <a:gd name="T14" fmla="*/ 1748 w 508"/>
                  <a:gd name="T15" fmla="*/ 1633 h 355"/>
                  <a:gd name="T16" fmla="*/ 2188 w 508"/>
                  <a:gd name="T17" fmla="*/ 1436 h 355"/>
                  <a:gd name="T18" fmla="*/ 2873 w 508"/>
                  <a:gd name="T19" fmla="*/ 243 h 3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8" h="355">
                    <a:moveTo>
                      <a:pt x="508" y="43"/>
                    </a:moveTo>
                    <a:cubicBezTo>
                      <a:pt x="494" y="66"/>
                      <a:pt x="458" y="67"/>
                      <a:pt x="419" y="67"/>
                    </a:cubicBezTo>
                    <a:cubicBezTo>
                      <a:pt x="177" y="67"/>
                      <a:pt x="177" y="67"/>
                      <a:pt x="177" y="67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77" y="355"/>
                      <a:pt x="177" y="355"/>
                      <a:pt x="177" y="355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99" y="288"/>
                      <a:pt x="284" y="289"/>
                      <a:pt x="309" y="289"/>
                    </a:cubicBezTo>
                    <a:cubicBezTo>
                      <a:pt x="342" y="288"/>
                      <a:pt x="366" y="289"/>
                      <a:pt x="387" y="254"/>
                    </a:cubicBezTo>
                    <a:cubicBezTo>
                      <a:pt x="508" y="43"/>
                      <a:pt x="508" y="43"/>
                      <a:pt x="508" y="43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3" name="Grafik 23">
              <a:extLst>
                <a:ext uri="{FF2B5EF4-FFF2-40B4-BE49-F238E27FC236}">
                  <a16:creationId xmlns:a16="http://schemas.microsoft.com/office/drawing/2014/main" id="{5C8D8F60-3818-F443-7550-B93407981E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462699" y="514620"/>
              <a:ext cx="102430" cy="90739"/>
            </a:xfrm>
            <a:custGeom>
              <a:avLst/>
              <a:gdLst>
                <a:gd name="T0" fmla="*/ 13853 w 419099"/>
                <a:gd name="T1" fmla="*/ 152296 h 371474"/>
                <a:gd name="T2" fmla="*/ 129293 w 419099"/>
                <a:gd name="T3" fmla="*/ 152296 h 371474"/>
                <a:gd name="T4" fmla="*/ 129293 w 419099"/>
                <a:gd name="T5" fmla="*/ 179986 h 371474"/>
                <a:gd name="T6" fmla="*/ 203175 w 419099"/>
                <a:gd name="T7" fmla="*/ 119991 h 371474"/>
                <a:gd name="T8" fmla="*/ 129293 w 419099"/>
                <a:gd name="T9" fmla="*/ 59995 h 371474"/>
                <a:gd name="T10" fmla="*/ 129293 w 419099"/>
                <a:gd name="T11" fmla="*/ 92300 h 371474"/>
                <a:gd name="T12" fmla="*/ 73882 w 419099"/>
                <a:gd name="T13" fmla="*/ 92300 h 371474"/>
                <a:gd name="T14" fmla="*/ 73882 w 419099"/>
                <a:gd name="T15" fmla="*/ 119991 h 371474"/>
                <a:gd name="T16" fmla="*/ 0 w 419099"/>
                <a:gd name="T17" fmla="*/ 59995 h 371474"/>
                <a:gd name="T18" fmla="*/ 73882 w 419099"/>
                <a:gd name="T19" fmla="*/ 0 h 371474"/>
                <a:gd name="T20" fmla="*/ 73882 w 419099"/>
                <a:gd name="T21" fmla="*/ 27690 h 371474"/>
                <a:gd name="T22" fmla="*/ 189322 w 419099"/>
                <a:gd name="T23" fmla="*/ 27690 h 3714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9099" h="371474">
                  <a:moveTo>
                    <a:pt x="28575" y="314325"/>
                  </a:moveTo>
                  <a:lnTo>
                    <a:pt x="266700" y="314325"/>
                  </a:lnTo>
                  <a:lnTo>
                    <a:pt x="266700" y="371475"/>
                  </a:lnTo>
                  <a:lnTo>
                    <a:pt x="419100" y="247650"/>
                  </a:lnTo>
                  <a:lnTo>
                    <a:pt x="266700" y="123825"/>
                  </a:lnTo>
                  <a:lnTo>
                    <a:pt x="266700" y="190500"/>
                  </a:lnTo>
                  <a:lnTo>
                    <a:pt x="152400" y="190500"/>
                  </a:lnTo>
                  <a:lnTo>
                    <a:pt x="152400" y="247650"/>
                  </a:lnTo>
                  <a:lnTo>
                    <a:pt x="0" y="123825"/>
                  </a:lnTo>
                  <a:lnTo>
                    <a:pt x="152400" y="0"/>
                  </a:lnTo>
                  <a:lnTo>
                    <a:pt x="152400" y="57150"/>
                  </a:lnTo>
                  <a:lnTo>
                    <a:pt x="390525" y="57150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5406679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NNOVA_CATEGORY" val="None"/>
  <p:tag name="ISPRING_RESOURCE_PATHS_HASH_PRESENTER" val="a8324ed4d463bf80e7fc17985c4abcc19ef548c"/>
</p:tagLst>
</file>

<file path=ppt/theme/theme1.xml><?xml version="1.0" encoding="utf-8"?>
<a:theme xmlns:a="http://schemas.openxmlformats.org/drawingml/2006/main" name="ALPLA">
  <a:themeElements>
    <a:clrScheme name="Alpla">
      <a:dk1>
        <a:srgbClr val="004D90"/>
      </a:dk1>
      <a:lt1>
        <a:srgbClr val="FFFFFF"/>
      </a:lt1>
      <a:dk2>
        <a:srgbClr val="E5F3FA"/>
      </a:dk2>
      <a:lt2>
        <a:srgbClr val="FFFFFF"/>
      </a:lt2>
      <a:accent1>
        <a:srgbClr val="004D90"/>
      </a:accent1>
      <a:accent2>
        <a:srgbClr val="85C7E3"/>
      </a:accent2>
      <a:accent3>
        <a:srgbClr val="C9E6F3"/>
      </a:accent3>
      <a:accent4>
        <a:srgbClr val="787878"/>
      </a:accent4>
      <a:accent5>
        <a:srgbClr val="AAAAAA"/>
      </a:accent5>
      <a:accent6>
        <a:srgbClr val="DCDCDC"/>
      </a:accent6>
      <a:hlink>
        <a:srgbClr val="85C7E3"/>
      </a:hlink>
      <a:folHlink>
        <a:srgbClr val="004D90"/>
      </a:folHlink>
    </a:clrScheme>
    <a:fontScheme name="ALP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4D90"/>
        </a:solidFill>
        <a:ln>
          <a:noFill/>
        </a:ln>
      </a:spPr>
      <a:bodyPr lIns="72000" tIns="72000" rIns="72000" bIns="72000" rtlCol="0" anchor="ctr"/>
      <a:lstStyle>
        <a:defPPr algn="ctr">
          <a:defRPr sz="10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 cap="sq">
          <a:solidFill>
            <a:srgbClr val="004D90"/>
          </a:solidFill>
          <a:bevel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00000"/>
          </a:lnSpc>
          <a:spcBef>
            <a:spcPts val="300"/>
          </a:spcBef>
          <a:spcAft>
            <a:spcPts val="300"/>
          </a:spcAft>
          <a:buFont typeface="Wingdings" panose="05000000000000000000" pitchFamily="2" charset="2"/>
          <a:buChar char="§"/>
          <a:defRPr sz="1000" dirty="0" err="1" smtClean="0"/>
        </a:defPPr>
      </a:lstStyle>
    </a:txDef>
  </a:objectDefaults>
  <a:extraClrSchemeLst/>
  <a:custClrLst>
    <a:custClr name="Grey">
      <a:srgbClr val="E9E9EB"/>
    </a:custClr>
    <a:custClr name="White aluminum">
      <a:srgbClr val="BDBEC0"/>
    </a:custClr>
    <a:custClr name="Black">
      <a:srgbClr val="000000"/>
    </a:custClr>
    <a:custClr name=" Signal green  ">
      <a:srgbClr val="00B052"/>
    </a:custClr>
    <a:custClr name=" Traffic light yellow  ">
      <a:srgbClr val="F7D117"/>
    </a:custClr>
    <a:custClr name="Red orange">
      <a:srgbClr val="ED6E00"/>
    </a:custClr>
    <a:custClr name="Signal red">
      <a:srgbClr val="B01C2E"/>
    </a:custClr>
    <a:custClr name="Text blue">
      <a:srgbClr val="2793C9"/>
    </a:custClr>
  </a:custClrLst>
  <a:extLst>
    <a:ext uri="{05A4C25C-085E-4340-85A3-A5531E510DB2}">
      <thm15:themeFamily xmlns:thm15="http://schemas.microsoft.com/office/thememl/2012/main" name="ALPLA_Circular_economy_SUB_2026_EN" id="{3313EEDF-362F-4654-8E32-1523603C0494}" vid="{8FDB2D43-4CBA-44A0-8048-160676E8CEB5}"/>
    </a:ext>
  </a:extLst>
</a:theme>
</file>

<file path=ppt/theme/theme2.xml><?xml version="1.0" encoding="utf-8"?>
<a:theme xmlns:a="http://schemas.openxmlformats.org/drawingml/2006/main" name="Office Theme">
  <a:themeElements>
    <a:clrScheme name="Alpla">
      <a:dk1>
        <a:srgbClr val="004D90"/>
      </a:dk1>
      <a:lt1>
        <a:srgbClr val="FFFFFF"/>
      </a:lt1>
      <a:dk2>
        <a:srgbClr val="ECF6FC"/>
      </a:dk2>
      <a:lt2>
        <a:srgbClr val="FFFFFF"/>
      </a:lt2>
      <a:accent1>
        <a:srgbClr val="004D90"/>
      </a:accent1>
      <a:accent2>
        <a:srgbClr val="85C7E3"/>
      </a:accent2>
      <a:accent3>
        <a:srgbClr val="C9E6F3"/>
      </a:accent3>
      <a:accent4>
        <a:srgbClr val="787878"/>
      </a:accent4>
      <a:accent5>
        <a:srgbClr val="AAAAAA"/>
      </a:accent5>
      <a:accent6>
        <a:srgbClr val="DCDCDC"/>
      </a:accent6>
      <a:hlink>
        <a:srgbClr val="85C7E3"/>
      </a:hlink>
      <a:folHlink>
        <a:srgbClr val="004D90"/>
      </a:folHlink>
    </a:clrScheme>
    <a:fontScheme name="ALP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 w="317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 cap="sq">
          <a:solidFill>
            <a:srgbClr val="004D90"/>
          </a:solidFill>
          <a:bevel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00000"/>
          </a:lnSpc>
          <a:spcBef>
            <a:spcPts val="300"/>
          </a:spcBef>
          <a:spcAft>
            <a:spcPts val="300"/>
          </a:spcAft>
          <a:buFont typeface="Wingdings" panose="05000000000000000000" pitchFamily="2" charset="2"/>
          <a:buChar char="§"/>
          <a:defRPr sz="1000" dirty="0" err="1" smtClean="0"/>
        </a:defPPr>
      </a:lstStyle>
    </a:txDef>
  </a:objectDefaults>
  <a:extraClrSchemeLst/>
  <a:custClrLst>
    <a:custClr name="Grey">
      <a:srgbClr val="E9E9EB"/>
    </a:custClr>
    <a:custClr name="White aluminum">
      <a:srgbClr val="BDBEC0"/>
    </a:custClr>
    <a:custClr name="Black">
      <a:srgbClr val="000000"/>
    </a:custClr>
    <a:custClr name=" Signal green  ">
      <a:srgbClr val="00B052"/>
    </a:custClr>
    <a:custClr name=" Traffic light yellow  ">
      <a:srgbClr val="F7D117"/>
    </a:custClr>
    <a:custClr name="Red orange">
      <a:srgbClr val="ED6E00"/>
    </a:custClr>
    <a:custClr name="Signal red">
      <a:srgbClr val="B01C2E"/>
    </a:custClr>
    <a:custClr name="Text blue">
      <a:srgbClr val="2793C9"/>
    </a:custClr>
  </a:custClrLst>
</a:theme>
</file>

<file path=ppt/theme/theme3.xml><?xml version="1.0" encoding="utf-8"?>
<a:theme xmlns:a="http://schemas.openxmlformats.org/drawingml/2006/main" name="Office Theme">
  <a:themeElements>
    <a:clrScheme name="Alpla">
      <a:dk1>
        <a:srgbClr val="004D90"/>
      </a:dk1>
      <a:lt1>
        <a:srgbClr val="FFFFFF"/>
      </a:lt1>
      <a:dk2>
        <a:srgbClr val="ECF6FC"/>
      </a:dk2>
      <a:lt2>
        <a:srgbClr val="FFFFFF"/>
      </a:lt2>
      <a:accent1>
        <a:srgbClr val="004D90"/>
      </a:accent1>
      <a:accent2>
        <a:srgbClr val="85C7E3"/>
      </a:accent2>
      <a:accent3>
        <a:srgbClr val="C9E6F3"/>
      </a:accent3>
      <a:accent4>
        <a:srgbClr val="787878"/>
      </a:accent4>
      <a:accent5>
        <a:srgbClr val="AAAAAA"/>
      </a:accent5>
      <a:accent6>
        <a:srgbClr val="DCDCDC"/>
      </a:accent6>
      <a:hlink>
        <a:srgbClr val="85C7E3"/>
      </a:hlink>
      <a:folHlink>
        <a:srgbClr val="004D90"/>
      </a:folHlink>
    </a:clrScheme>
    <a:fontScheme name="ALP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 w="317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 cap="sq">
          <a:solidFill>
            <a:srgbClr val="004D90"/>
          </a:solidFill>
          <a:bevel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00000"/>
          </a:lnSpc>
          <a:spcBef>
            <a:spcPts val="300"/>
          </a:spcBef>
          <a:spcAft>
            <a:spcPts val="300"/>
          </a:spcAft>
          <a:buFont typeface="Wingdings" panose="05000000000000000000" pitchFamily="2" charset="2"/>
          <a:buChar char="§"/>
          <a:defRPr sz="1000" dirty="0" err="1" smtClean="0"/>
        </a:defPPr>
      </a:lstStyle>
    </a:txDef>
  </a:objectDefaults>
  <a:extraClrSchemeLst/>
  <a:custClrLst>
    <a:custClr name="Grey">
      <a:srgbClr val="E9E9EB"/>
    </a:custClr>
    <a:custClr name="White aluminum">
      <a:srgbClr val="BDBEC0"/>
    </a:custClr>
    <a:custClr name="Black">
      <a:srgbClr val="000000"/>
    </a:custClr>
    <a:custClr name=" Signal green  ">
      <a:srgbClr val="00B052"/>
    </a:custClr>
    <a:custClr name=" Traffic light yellow  ">
      <a:srgbClr val="F7D117"/>
    </a:custClr>
    <a:custClr name="Red orange">
      <a:srgbClr val="ED6E00"/>
    </a:custClr>
    <a:custClr name="Signal red">
      <a:srgbClr val="B01C2E"/>
    </a:custClr>
    <a:custClr name="Text blue">
      <a:srgbClr val="2793C9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284F16050C404B86312422580460BA" ma:contentTypeVersion="9" ma:contentTypeDescription="Create a new document." ma:contentTypeScope="" ma:versionID="9e7bd800fa38f6072c55416f77549546">
  <xsd:schema xmlns:xsd="http://www.w3.org/2001/XMLSchema" xmlns:xs="http://www.w3.org/2001/XMLSchema" xmlns:p="http://schemas.microsoft.com/office/2006/metadata/properties" xmlns:ns2="01b45e4b-a326-4429-925b-5f72399d1cfb" targetNamespace="http://schemas.microsoft.com/office/2006/metadata/properties" ma:root="true" ma:fieldsID="54d1f5d1a1b30b34ef6168a04686f7aa" ns2:_="">
    <xsd:import namespace="01b45e4b-a326-4429-925b-5f72399d1c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45e4b-a326-4429-925b-5f72399d1c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DAF01D-2322-4BBD-9037-D39101AC86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b45e4b-a326-4429-925b-5f72399d1c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E1129D-6B5A-4EC1-AD96-9EC3C838BA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6EFB64-8228-4F8B-AE90-AD6C47E3EC6C}">
  <ds:schemaRefs>
    <ds:schemaRef ds:uri="http://schemas.openxmlformats.org/package/2006/metadata/core-properties"/>
    <ds:schemaRef ds:uri="81b2a3e8-42da-4da6-905d-11a8afbb605c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a316b092-a2a1-4f3b-b455-46c1e19af03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ALPLA_Circular_economy_SUB_2026_EN</Template>
  <TotalTime>466</TotalTime>
  <Words>2235</Words>
  <Application>Microsoft Office PowerPoint</Application>
  <PresentationFormat>On-screen Show (16:9)</PresentationFormat>
  <Paragraphs>552</Paragraphs>
  <Slides>29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Tahoma</vt:lpstr>
      <vt:lpstr>Ubuntu</vt:lpstr>
      <vt:lpstr>Wingdings</vt:lpstr>
      <vt:lpstr>ALPLA</vt:lpstr>
      <vt:lpstr>PowerPoint Presentation</vt:lpstr>
      <vt:lpstr>Cirkulární  ekonomika  v ALPLA</vt:lpstr>
      <vt:lpstr>Omezit</vt:lpstr>
      <vt:lpstr>66 IN-house ALPLA: úspory CO2e  </vt:lpstr>
      <vt:lpstr>Ultralehké řešení v segmentu 600 ml</vt:lpstr>
      <vt:lpstr>Design pro recyklaci</vt:lpstr>
      <vt:lpstr>Obaly ALPLA ve srovnání s hliníkem a sklem  z hlediska emisí CO2</vt:lpstr>
      <vt:lpstr>The Simple One</vt:lpstr>
      <vt:lpstr>PET lahev na víno</vt:lpstr>
      <vt:lpstr>Opakované použití</vt:lpstr>
      <vt:lpstr>Výhody znovupoužitelných PET lahví</vt:lpstr>
      <vt:lpstr>První moderní znovupoužitelná PET lahev od ALPLA </vt:lpstr>
      <vt:lpstr>Znovupoužitelný PET  </vt:lpstr>
      <vt:lpstr>Znovupoužitelné PET  </vt:lpstr>
      <vt:lpstr>Znovupoužitelný PET</vt:lpstr>
      <vt:lpstr>Recyklace</vt:lpstr>
      <vt:lpstr>400,000 tun instalované a plánované  kapacity výstupu recyklace v roce 2025</vt:lpstr>
      <vt:lpstr>Cíle odvětví do roku 2030  – jaký je současný stav v roce 2024?</vt:lpstr>
      <vt:lpstr>Holistický přístup</vt:lpstr>
      <vt:lpstr>Design pro recyklaci</vt:lpstr>
      <vt:lpstr>Návrh pro recyklaci</vt:lpstr>
      <vt:lpstr>Příležitosti čířicího činidla PEF</vt:lpstr>
      <vt:lpstr>Nahradit</vt:lpstr>
      <vt:lpstr>Závazek společnosti ALPLA PABOCO - paper bottle company</vt:lpstr>
      <vt:lpstr>Replastuj</vt:lpstr>
      <vt:lpstr>Spolupráce s mezinárodním programem EKOŠKOLA </vt:lpstr>
      <vt:lpstr>Eco-Campus </vt:lpstr>
      <vt:lpstr>Edukativní projekty v ČR Putovní výstava o plastech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Dansa Jan</dc:creator>
  <cp:lastModifiedBy>Dansa Jan</cp:lastModifiedBy>
  <cp:revision>26</cp:revision>
  <cp:lastPrinted>2023-06-22T09:27:44Z</cp:lastPrinted>
  <dcterms:created xsi:type="dcterms:W3CDTF">2026-04-29T12:37:56Z</dcterms:created>
  <dcterms:modified xsi:type="dcterms:W3CDTF">2026-06-01T11:38:41Z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0x01010034284F16050C404B86312422580460BA</vt:lpwstr>
  </property>
</Properties>
</file>