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571A-F813-4214-84A2-D413810E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2D60A-3DD9-4866-BA7B-34E852D0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8802" y="6356350"/>
            <a:ext cx="502920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712D-A072-44DA-B26B-A1BC1ED4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0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E275-5B81-47C9-BA2D-6F6DC43B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EC664-0822-4BE8-9C5D-BB5805261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45D89-6EB8-468C-8726-94869538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9EF1-4362-48D5-892A-20C08FC7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F72AA-57F8-40CE-BBD9-A77F8DE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69046-DB9C-45F8-A281-16510D1FB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31547" y="647699"/>
            <a:ext cx="2112753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06B10-FAAE-4C3A-BC82-8EDC5C124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48287" y="647699"/>
            <a:ext cx="7683260" cy="5529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89FDE-8D09-475F-9B89-BE5AE71A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6F80-C5CB-44A2-AB1B-43EB0137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D7AC-8D81-4526-B969-505D0CE1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3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E9D7-0090-46D4-A48B-9D26EBCC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A5DDC-5EE7-4691-96B2-F7A25A3B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9D9F-2C17-4515-8A91-EF6050F3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8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0CE8-5E49-4336-BB31-974F0D6E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D1AF-DB46-4EF6-93AD-E8CD740A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BCEF-E902-4ECE-B0DB-142617EF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3852A-0F7C-4F18-A663-165414BA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7E8B5-A392-435C-89FE-849D9B0A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7AA31-DB02-4BFC-8238-507F5E8B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91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54DBB-2048-445B-8127-6D2DB22D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454E7-E598-4FCD-834F-13291B95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77B82-4082-402D-889D-8081104D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40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258E1-694B-4BB9-A41B-BB742555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2B65B-60BA-40E5-8A5A-5A79D315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72797-16BC-4A2F-8A6F-62F61512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20479-140A-466F-B2F2-AFE27D47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6B342-BDCE-45E8-BDA2-B041981D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3F3AE-E094-4EA8-9900-F77CD687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22704-F91B-471A-988B-9023E120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28E75-DDDE-4BD4-B495-47F44DB3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B0594-D6B3-41C6-BBEF-A060A2EB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3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7A5E8B7-F220-42D2-BB61-4E5E24A05506}" type="datetimeFigureOut">
              <a:rPr lang="en-US" smtClean="0"/>
              <a:pPr/>
              <a:t>11/8/2025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C5D3BD-CEC7-451F-A2BA-518AEDE29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A4F74-5509-49E4-A8BF-3C595DE44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998" b="230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69119F3-5F62-49B4-9E46-E58B1B73F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4565" y="1473199"/>
            <a:ext cx="7027172" cy="2153403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DEN STROM</a:t>
            </a:r>
            <a:r>
              <a:rPr lang="cs-CZ" sz="4000" dirty="0">
                <a:solidFill>
                  <a:schemeClr val="tx1"/>
                </a:solidFill>
              </a:rPr>
              <a:t>Ů</a:t>
            </a:r>
            <a:r>
              <a:rPr lang="cs-CZ" dirty="0">
                <a:solidFill>
                  <a:schemeClr val="tx1"/>
                </a:solidFill>
              </a:rPr>
              <a:t> 20. 10.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341F70-52DB-4BC2-8BC3-C16754389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4565" y="3626603"/>
            <a:ext cx="6384328" cy="1205747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Mgr. Jana </a:t>
            </a:r>
            <a:r>
              <a:rPr lang="cs-CZ" dirty="0" err="1">
                <a:solidFill>
                  <a:schemeClr val="tx1"/>
                </a:solidFill>
              </a:rPr>
              <a:t>miková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dirty="0">
                <a:solidFill>
                  <a:schemeClr val="tx1"/>
                </a:solidFill>
              </a:rPr>
              <a:t>1. Ročník ZŠ a </a:t>
            </a:r>
            <a:r>
              <a:rPr lang="cs-CZ">
                <a:solidFill>
                  <a:schemeClr val="tx1"/>
                </a:solidFill>
              </a:rPr>
              <a:t>MŠ Nezdenice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FF7385-BDFD-49F3-972F-8FEE584CE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39774">
            <a:off x="1422749" y="3039939"/>
            <a:ext cx="1186024" cy="103167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1E7BF1-BC6E-4A13-9D29-4060F63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5200" y="2167965"/>
            <a:ext cx="0" cy="252207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9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7B9BA-C486-45CA-9D8A-043105C7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Čti slabiky:</a:t>
            </a:r>
            <a:endParaRPr lang="en-GB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7AD7F37-805C-4EB6-AC5F-0B011B032710}"/>
              </a:ext>
            </a:extLst>
          </p:cNvPr>
          <p:cNvSpPr txBox="1"/>
          <p:nvPr/>
        </p:nvSpPr>
        <p:spPr>
          <a:xfrm>
            <a:off x="5712538" y="5367417"/>
            <a:ext cx="11093250" cy="49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AC50A94-FED1-452B-B621-F59F086595A6}"/>
              </a:ext>
            </a:extLst>
          </p:cNvPr>
          <p:cNvSpPr txBox="1"/>
          <p:nvPr/>
        </p:nvSpPr>
        <p:spPr>
          <a:xfrm>
            <a:off x="5712538" y="5070843"/>
            <a:ext cx="11093248" cy="49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513F17C-E734-475A-976C-215901B61349}"/>
              </a:ext>
            </a:extLst>
          </p:cNvPr>
          <p:cNvSpPr txBox="1"/>
          <p:nvPr/>
        </p:nvSpPr>
        <p:spPr>
          <a:xfrm>
            <a:off x="5712538" y="4742725"/>
            <a:ext cx="11093246" cy="49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3FF552F-62DF-44C6-821A-91AAF5FEA1DB}"/>
              </a:ext>
            </a:extLst>
          </p:cNvPr>
          <p:cNvSpPr txBox="1"/>
          <p:nvPr/>
        </p:nvSpPr>
        <p:spPr>
          <a:xfrm>
            <a:off x="5712537" y="4337249"/>
            <a:ext cx="11093248" cy="499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E2E7934-FE5C-485E-BEED-31FDCAB89ECE}"/>
              </a:ext>
            </a:extLst>
          </p:cNvPr>
          <p:cNvSpPr txBox="1"/>
          <p:nvPr/>
        </p:nvSpPr>
        <p:spPr>
          <a:xfrm>
            <a:off x="5633884" y="2686939"/>
            <a:ext cx="11171901" cy="49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F0ADFB2-0F95-D42D-3A74-FC9E8E75F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03" y="68502"/>
            <a:ext cx="4758813" cy="6730996"/>
          </a:xfrm>
        </p:spPr>
      </p:pic>
    </p:spTree>
    <p:extLst>
      <p:ext uri="{BB962C8B-B14F-4D97-AF65-F5344CB8AC3E}">
        <p14:creationId xmlns:p14="http://schemas.microsoft.com/office/powerpoint/2010/main" val="32835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82024-0A8A-41C9-98F5-3F30B244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Najdi obrázek, ve kterém není hláska S.</a:t>
            </a:r>
            <a:endParaRPr lang="en-GB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045AE92-2BEB-4FB0-A770-516F25C5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58" y="1765740"/>
            <a:ext cx="2300437" cy="2300437"/>
          </a:xfr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5102335-410A-44ED-958C-018FBC0BA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37" y="2058830"/>
            <a:ext cx="1966679" cy="195200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E9060628-2A14-4F0B-9687-BCE5DA17E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04" y="3797794"/>
            <a:ext cx="1610630" cy="276623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4EE286B0-9C13-403F-94F1-377B34233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86" y="4124933"/>
            <a:ext cx="2540119" cy="230353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ACEDC09-6E26-44BD-B6D7-27FE96B81E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22650"/>
            <a:ext cx="2042062" cy="24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17039-8DDA-4C36-A70B-0CB9CFF3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vidíš na obrázku?</a:t>
            </a:r>
            <a:endParaRPr lang="en-GB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B7D3249-E7DD-4ABE-8759-68889C222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39" y="1676676"/>
            <a:ext cx="6294922" cy="47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ineVTI">
  <a:themeElements>
    <a:clrScheme name="AnalogousFromRegularSeedLeftStep">
      <a:dk1>
        <a:srgbClr val="000000"/>
      </a:dk1>
      <a:lt1>
        <a:srgbClr val="FFFFFF"/>
      </a:lt1>
      <a:dk2>
        <a:srgbClr val="2F211B"/>
      </a:dk2>
      <a:lt2>
        <a:srgbClr val="F0F1F3"/>
      </a:lt2>
      <a:accent1>
        <a:srgbClr val="B99F3C"/>
      </a:accent1>
      <a:accent2>
        <a:srgbClr val="BB6631"/>
      </a:accent2>
      <a:accent3>
        <a:srgbClr val="CD4348"/>
      </a:accent3>
      <a:accent4>
        <a:srgbClr val="BB316F"/>
      </a:accent4>
      <a:accent5>
        <a:srgbClr val="CD43BB"/>
      </a:accent5>
      <a:accent6>
        <a:srgbClr val="9431BB"/>
      </a:accent6>
      <a:hlink>
        <a:srgbClr val="5269C5"/>
      </a:hlink>
      <a:folHlink>
        <a:srgbClr val="7F7F7F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VTI" id="{14D52F43-08F7-4BCB-8A4A-FBED84E2C440}" vid="{D076F849-C9D7-4142-B46C-46BAC587EA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39</Words>
  <Application>Microsoft Office PowerPoint</Application>
  <PresentationFormat>Širokoúhlá obrazovka</PresentationFormat>
  <Paragraphs>11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Dante</vt:lpstr>
      <vt:lpstr>Times New Roman</vt:lpstr>
      <vt:lpstr>PineVTI</vt:lpstr>
      <vt:lpstr>DEN STROMŮ 20. 10.</vt:lpstr>
      <vt:lpstr>Čti slabiky:</vt:lpstr>
      <vt:lpstr>Najdi obrázek, ve kterém není hláska S.</vt:lpstr>
      <vt:lpstr>Co vidíš na obrázku?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STROMů 20. 10.</dc:title>
  <dc:creator>Milan Miko</dc:creator>
  <cp:lastModifiedBy>Jana Miková</cp:lastModifiedBy>
  <cp:revision>12</cp:revision>
  <dcterms:created xsi:type="dcterms:W3CDTF">2020-10-19T14:40:27Z</dcterms:created>
  <dcterms:modified xsi:type="dcterms:W3CDTF">2025-11-08T18:33:32Z</dcterms:modified>
</cp:coreProperties>
</file>